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F3FED5-7246-4C7F-B6EC-BBB8D343DFF7}" v="10" dt="2025-08-11T12:52:29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726"/>
  </p:normalViewPr>
  <p:slideViewPr>
    <p:cSldViewPr snapToGrid="0">
      <p:cViewPr varScale="1">
        <p:scale>
          <a:sx n="77" d="100"/>
          <a:sy n="77" d="100"/>
        </p:scale>
        <p:origin x="696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 userDrawn="1"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64508-67D6-5848-9E7B-FFB085E9BE21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66BF1-01A3-DE4E-B711-2A51A4916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 userDrawn="1"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9C68A-1487-EC74-B817-41F58B13FA38}"/>
              </a:ext>
            </a:extLst>
          </p:cNvPr>
          <p:cNvSpPr txBox="1"/>
          <p:nvPr/>
        </p:nvSpPr>
        <p:spPr>
          <a:xfrm>
            <a:off x="271637" y="1508919"/>
            <a:ext cx="6294055" cy="498598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Objectives and Context</a:t>
            </a:r>
          </a:p>
          <a:p>
            <a:pPr fontAlgn="base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Develops a physics-guided ML framework that integrates satellite, in-situ, and simulation data to improve carbon estimation.</a:t>
            </a:r>
          </a:p>
          <a:p>
            <a:pPr fontAlgn="base"/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method can use large-scale indirect </a:t>
            </a:r>
            <a:r>
              <a:rPr lang="en-US" altLang="zh-CN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Knowledge-guided training effectively uses multi-source data, improving estimation accuracy and robustness.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on global carbon datasets show the proposed method consistently outperforms state-of-the-art methods.</a:t>
            </a:r>
          </a:p>
          <a:p>
            <a:pPr fontAlgn="base"/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a general and extensible pathway for improving Earth system monitoring under real-world conditions.</a:t>
            </a:r>
          </a:p>
          <a:p>
            <a:pPr fontAlgn="base">
              <a:spcBef>
                <a:spcPts val="600"/>
              </a:spcBef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Ecosystem Demography model version 3 (EDv3)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Arctic-Boreal Vulnerability Experiment (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ABoVE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35C466-48B6-4631-7AF6-F31458DD5684}"/>
              </a:ext>
            </a:extLst>
          </p:cNvPr>
          <p:cNvSpPr txBox="1">
            <a:spLocks/>
          </p:cNvSpPr>
          <p:nvPr/>
        </p:nvSpPr>
        <p:spPr>
          <a:xfrm>
            <a:off x="289188" y="456639"/>
            <a:ext cx="10481245" cy="76703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FC000"/>
                </a:solidFill>
                <a:latin typeface="Arial"/>
                <a:cs typeface="Arial"/>
              </a:rPr>
              <a:t>Knowledge-guided learning for global carbon flux prediction: Integrating high-level remote sensing with bottom-up physical modeling</a:t>
            </a:r>
            <a:br>
              <a:rPr lang="en-US" sz="3400" dirty="0">
                <a:solidFill>
                  <a:srgbClr val="FFC000"/>
                </a:solidFill>
                <a:latin typeface="Aptos"/>
                <a:cs typeface="Arial"/>
              </a:rPr>
            </a:b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Presenter: S</a:t>
            </a:r>
            <a:r>
              <a:rPr lang="en-US" altLang="zh-CN" sz="1600" dirty="0">
                <a:solidFill>
                  <a:schemeClr val="bg1"/>
                </a:solidFill>
                <a:latin typeface="Arial"/>
                <a:cs typeface="Arial"/>
              </a:rPr>
              <a:t>huo Xu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, PI: George Hurtt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69C6D-F7A3-92F3-1EA7-AF0125C11C54}"/>
              </a:ext>
            </a:extLst>
          </p:cNvPr>
          <p:cNvSpPr txBox="1"/>
          <p:nvPr/>
        </p:nvSpPr>
        <p:spPr>
          <a:xfrm>
            <a:off x="5609694" y="5966848"/>
            <a:ext cx="6697656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Reference publication: 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Xu, Shuo, et al. “Knowledge-guided learning for global carbon flux prediction: Integrating high-level remote sensing with bottom-up physical modeling.” In Proceedings of the 32nd ACM SIGKDD Conference on Knowledge Discovery and Data Mining (KDD ’26), AI for Science Track.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1F918C-4352-B41C-11B4-FD716637E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42C532-AD92-CF40-19D8-86A291D3E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7552" y="3377422"/>
            <a:ext cx="5314679" cy="224234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A8877E-DA68-2298-7861-17875B55C4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7552" y="1202405"/>
            <a:ext cx="5314679" cy="21999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C2F5886-F142-AECB-9520-F4EBE42AB9C6}"/>
              </a:ext>
            </a:extLst>
          </p:cNvPr>
          <p:cNvSpPr txBox="1"/>
          <p:nvPr/>
        </p:nvSpPr>
        <p:spPr>
          <a:xfrm>
            <a:off x="6272061" y="5628294"/>
            <a:ext cx="66976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GPP test result (top results in bold;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runner-ups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underlines).</a:t>
            </a:r>
          </a:p>
        </p:txBody>
      </p:sp>
    </p:spTree>
    <p:extLst>
      <p:ext uri="{BB962C8B-B14F-4D97-AF65-F5344CB8AC3E}">
        <p14:creationId xmlns:p14="http://schemas.microsoft.com/office/powerpoint/2010/main" val="174861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eef7a9-1293-4cba-a4fb-16e26234a86c" xsi:nil="true"/>
    <lcf76f155ced4ddcb4097134ff3c332f xmlns="2b2c4cda-6969-4d12-ba52-ce34379a48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77B488AADB449D764A9608DF10B1" ma:contentTypeVersion="14" ma:contentTypeDescription="Create a new document." ma:contentTypeScope="" ma:versionID="3fd057fc5b6710dcb1bcb25056abbdb4">
  <xsd:schema xmlns:xsd="http://www.w3.org/2001/XMLSchema" xmlns:xs="http://www.w3.org/2001/XMLSchema" xmlns:p="http://schemas.microsoft.com/office/2006/metadata/properties" xmlns:ns2="2b2c4cda-6969-4d12-ba52-ce34379a482e" xmlns:ns3="1beef7a9-1293-4cba-a4fb-16e26234a86c" targetNamespace="http://schemas.microsoft.com/office/2006/metadata/properties" ma:root="true" ma:fieldsID="a649d6f0683b773fd8cec1977b64d51b" ns2:_="" ns3:_="">
    <xsd:import namespace="2b2c4cda-6969-4d12-ba52-ce34379a482e"/>
    <xsd:import namespace="1beef7a9-1293-4cba-a4fb-16e26234a8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c4cda-6969-4d12-ba52-ce34379a4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f7a9-1293-4cba-a4fb-16e26234a8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3a0781-bea4-4a36-92da-1cc22b8fe100}" ma:internalName="TaxCatchAll" ma:showField="CatchAllData" ma:web="1beef7a9-1293-4cba-a4fb-16e26234a8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729F5E-A677-484B-B6B0-014E64702A42}">
  <ds:schemaRefs>
    <ds:schemaRef ds:uri="1beef7a9-1293-4cba-a4fb-16e26234a86c"/>
    <ds:schemaRef ds:uri="2b2c4cda-6969-4d12-ba52-ce34379a48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A555850-566D-4FA6-A6CB-ADDAE53FC8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449C57-A29D-4C55-9352-0AD71C60A24A}">
  <ds:schemaRefs>
    <ds:schemaRef ds:uri="1beef7a9-1293-4cba-a4fb-16e26234a86c"/>
    <ds:schemaRef ds:uri="2b2c4cda-6969-4d12-ba52-ce34379a48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</TotalTime>
  <Words>187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Maudood N (HQ-DK000)[BOOZ ALLEN HAMILTON INC]</dc:creator>
  <cp:lastModifiedBy>Shuo Xu</cp:lastModifiedBy>
  <cp:revision>18</cp:revision>
  <dcterms:created xsi:type="dcterms:W3CDTF">2025-06-18T14:35:13Z</dcterms:created>
  <dcterms:modified xsi:type="dcterms:W3CDTF">2026-05-29T16:01:54Z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0x010100B32777B488AADB449D764A9608DF10B1</vt:lpwstr>
  </property>
  <property fmtid="{D5CDD505-2E9C-101B-9397-08002B2CF9AE}" pid="3" name="MediaServiceImageTags">
    <vt:lpwstr/>
  </property>
</Properties>
</file>