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70"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10F8A90-2537-4020-B649-BC54F5CABBD1}" v="3" dt="2024-09-12T15:41:13.0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80" autoAdjust="0"/>
    <p:restoredTop sz="58651" autoAdjust="0"/>
  </p:normalViewPr>
  <p:slideViewPr>
    <p:cSldViewPr>
      <p:cViewPr varScale="1">
        <p:scale>
          <a:sx n="81" d="100"/>
          <a:sy n="81" d="100"/>
        </p:scale>
        <p:origin x="1392" y="84"/>
      </p:cViewPr>
      <p:guideLst>
        <p:guide orient="horz" pos="2160"/>
        <p:guide pos="2880"/>
      </p:guideLst>
    </p:cSldViewPr>
  </p:slideViewPr>
  <p:outlineViewPr>
    <p:cViewPr>
      <p:scale>
        <a:sx n="33" d="100"/>
        <a:sy n="33" d="100"/>
      </p:scale>
      <p:origin x="0" y="-1218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oy, Elizabeth (GSFC-618.0)[GLOBAL SCIENCE &amp; TECHNOLOGY INC]" userId="ecd94774-0799-44f5-8d2d-1627cab2172c" providerId="ADAL" clId="{C10F8A90-2537-4020-B649-BC54F5CABBD1}"/>
    <pc:docChg chg="undo redo custSel delSld modSld">
      <pc:chgData name="Hoy, Elizabeth (GSFC-618.0)[GLOBAL SCIENCE &amp; TECHNOLOGY INC]" userId="ecd94774-0799-44f5-8d2d-1627cab2172c" providerId="ADAL" clId="{C10F8A90-2537-4020-B649-BC54F5CABBD1}" dt="2024-09-12T15:41:36.217" v="204" actId="20577"/>
      <pc:docMkLst>
        <pc:docMk/>
      </pc:docMkLst>
      <pc:sldChg chg="addSp delSp modSp mod modNotesTx">
        <pc:chgData name="Hoy, Elizabeth (GSFC-618.0)[GLOBAL SCIENCE &amp; TECHNOLOGY INC]" userId="ecd94774-0799-44f5-8d2d-1627cab2172c" providerId="ADAL" clId="{C10F8A90-2537-4020-B649-BC54F5CABBD1}" dt="2024-09-12T15:41:36.217" v="204" actId="20577"/>
        <pc:sldMkLst>
          <pc:docMk/>
          <pc:sldMk cId="1681495828" sldId="270"/>
        </pc:sldMkLst>
        <pc:spChg chg="mod">
          <ac:chgData name="Hoy, Elizabeth (GSFC-618.0)[GLOBAL SCIENCE &amp; TECHNOLOGY INC]" userId="ecd94774-0799-44f5-8d2d-1627cab2172c" providerId="ADAL" clId="{C10F8A90-2537-4020-B649-BC54F5CABBD1}" dt="2024-09-12T15:40:03.234" v="193" actId="20577"/>
          <ac:spMkLst>
            <pc:docMk/>
            <pc:sldMk cId="1681495828" sldId="270"/>
            <ac:spMk id="2" creationId="{00000000-0000-0000-0000-000000000000}"/>
          </ac:spMkLst>
        </pc:spChg>
        <pc:spChg chg="mod">
          <ac:chgData name="Hoy, Elizabeth (GSFC-618.0)[GLOBAL SCIENCE &amp; TECHNOLOGY INC]" userId="ecd94774-0799-44f5-8d2d-1627cab2172c" providerId="ADAL" clId="{C10F8A90-2537-4020-B649-BC54F5CABBD1}" dt="2024-09-04T15:48:04.939" v="41"/>
          <ac:spMkLst>
            <pc:docMk/>
            <pc:sldMk cId="1681495828" sldId="270"/>
            <ac:spMk id="11" creationId="{00000000-0000-0000-0000-000000000000}"/>
          </ac:spMkLst>
        </pc:spChg>
        <pc:spChg chg="mod">
          <ac:chgData name="Hoy, Elizabeth (GSFC-618.0)[GLOBAL SCIENCE &amp; TECHNOLOGY INC]" userId="ecd94774-0799-44f5-8d2d-1627cab2172c" providerId="ADAL" clId="{C10F8A90-2537-4020-B649-BC54F5CABBD1}" dt="2024-09-12T15:40:18.099" v="194" actId="20577"/>
          <ac:spMkLst>
            <pc:docMk/>
            <pc:sldMk cId="1681495828" sldId="270"/>
            <ac:spMk id="14" creationId="{00000000-0000-0000-0000-000000000000}"/>
          </ac:spMkLst>
        </pc:spChg>
        <pc:picChg chg="add mod">
          <ac:chgData name="Hoy, Elizabeth (GSFC-618.0)[GLOBAL SCIENCE &amp; TECHNOLOGY INC]" userId="ecd94774-0799-44f5-8d2d-1627cab2172c" providerId="ADAL" clId="{C10F8A90-2537-4020-B649-BC54F5CABBD1}" dt="2024-09-04T15:48:41.217" v="44" actId="1076"/>
          <ac:picMkLst>
            <pc:docMk/>
            <pc:sldMk cId="1681495828" sldId="270"/>
            <ac:picMk id="3" creationId="{DF968933-DDC1-5C20-0A60-DBB2FAC3534F}"/>
          </ac:picMkLst>
        </pc:picChg>
        <pc:picChg chg="del">
          <ac:chgData name="Hoy, Elizabeth (GSFC-618.0)[GLOBAL SCIENCE &amp; TECHNOLOGY INC]" userId="ecd94774-0799-44f5-8d2d-1627cab2172c" providerId="ADAL" clId="{C10F8A90-2537-4020-B649-BC54F5CABBD1}" dt="2024-09-04T15:48:33.010" v="42" actId="478"/>
          <ac:picMkLst>
            <pc:docMk/>
            <pc:sldMk cId="1681495828" sldId="270"/>
            <ac:picMk id="6" creationId="{8870D9A0-83A5-6F65-F936-46BBDBB580B3}"/>
          </ac:picMkLst>
        </pc:picChg>
        <pc:picChg chg="add mod">
          <ac:chgData name="Hoy, Elizabeth (GSFC-618.0)[GLOBAL SCIENCE &amp; TECHNOLOGY INC]" userId="ecd94774-0799-44f5-8d2d-1627cab2172c" providerId="ADAL" clId="{C10F8A90-2537-4020-B649-BC54F5CABBD1}" dt="2024-09-12T15:41:15.706" v="197" actId="1076"/>
          <ac:picMkLst>
            <pc:docMk/>
            <pc:sldMk cId="1681495828" sldId="270"/>
            <ac:picMk id="8" creationId="{00000000-0000-0000-0000-000000000000}"/>
          </ac:picMkLst>
        </pc:picChg>
      </pc:sldChg>
      <pc:sldChg chg="delSp del mod">
        <pc:chgData name="Hoy, Elizabeth (GSFC-618.0)[GLOBAL SCIENCE &amp; TECHNOLOGY INC]" userId="ecd94774-0799-44f5-8d2d-1627cab2172c" providerId="ADAL" clId="{C10F8A90-2537-4020-B649-BC54F5CABBD1}" dt="2024-09-12T15:41:18.849" v="198" actId="47"/>
        <pc:sldMkLst>
          <pc:docMk/>
          <pc:sldMk cId="2631804752" sldId="271"/>
        </pc:sldMkLst>
        <pc:picChg chg="del">
          <ac:chgData name="Hoy, Elizabeth (GSFC-618.0)[GLOBAL SCIENCE &amp; TECHNOLOGY INC]" userId="ecd94774-0799-44f5-8d2d-1627cab2172c" providerId="ADAL" clId="{C10F8A90-2537-4020-B649-BC54F5CABBD1}" dt="2024-09-12T15:41:09.762" v="195" actId="21"/>
          <ac:picMkLst>
            <pc:docMk/>
            <pc:sldMk cId="2631804752" sldId="271"/>
            <ac:picMk id="8"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idx="1"/>
          </p:nvPr>
        </p:nvSpPr>
        <p:spPr>
          <a:xfrm>
            <a:off x="3970939" y="0"/>
            <a:ext cx="3037840" cy="464820"/>
          </a:xfrm>
          <a:prstGeom prst="rect">
            <a:avLst/>
          </a:prstGeom>
        </p:spPr>
        <p:txBody>
          <a:bodyPr vert="horz" lIns="92446" tIns="46223" rIns="92446" bIns="46223" rtlCol="0"/>
          <a:lstStyle>
            <a:lvl1pPr algn="r">
              <a:defRPr sz="1200"/>
            </a:lvl1pPr>
          </a:lstStyle>
          <a:p>
            <a:fld id="{6C394DAF-D41D-4170-A942-5EC726C12CCE}" type="datetimeFigureOut">
              <a:rPr lang="en-US" smtClean="0"/>
              <a:t>9/12/2024</a:t>
            </a:fld>
            <a:endParaRPr lang="en-US" dirty="0"/>
          </a:p>
        </p:txBody>
      </p:sp>
      <p:sp>
        <p:nvSpPr>
          <p:cNvPr id="4" name="Slide Image Placeholder 3"/>
          <p:cNvSpPr>
            <a:spLocks noGrp="1" noRot="1" noChangeAspect="1"/>
          </p:cNvSpPr>
          <p:nvPr>
            <p:ph type="sldImg" idx="2"/>
          </p:nvPr>
        </p:nvSpPr>
        <p:spPr>
          <a:xfrm>
            <a:off x="1181100" y="696913"/>
            <a:ext cx="4649788" cy="3486150"/>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2446" tIns="46223" rIns="92446" bIns="4622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967"/>
            <a:ext cx="3037840" cy="464820"/>
          </a:xfrm>
          <a:prstGeom prst="rect">
            <a:avLst/>
          </a:prstGeom>
        </p:spPr>
        <p:txBody>
          <a:bodyPr vert="horz" lIns="92446" tIns="46223" rIns="92446" bIns="462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2446" tIns="46223" rIns="92446" bIns="46223" rtlCol="0" anchor="b"/>
          <a:lstStyle>
            <a:lvl1pPr algn="r">
              <a:defRPr sz="1200"/>
            </a:lvl1pPr>
          </a:lstStyle>
          <a:p>
            <a:fld id="{E129A5CA-096F-418F-9FEB-D0E4975ED517}" type="slidenum">
              <a:rPr lang="en-US" smtClean="0"/>
              <a:t>‹#›</a:t>
            </a:fld>
            <a:endParaRPr lang="en-US" dirty="0"/>
          </a:p>
        </p:txBody>
      </p:sp>
    </p:spTree>
    <p:extLst>
      <p:ext uri="{BB962C8B-B14F-4D97-AF65-F5344CB8AC3E}">
        <p14:creationId xmlns:p14="http://schemas.microsoft.com/office/powerpoint/2010/main" val="27291781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contains</a:t>
            </a:r>
            <a:r>
              <a:rPr lang="en-US" baseline="0" dirty="0"/>
              <a:t> a sample of the contents of an MSR Slide that we suggest</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dirty="0">
                <a:solidFill>
                  <a:srgbClr val="464646"/>
                </a:solidFill>
                <a:effectLst/>
                <a:latin typeface="Open Sans" panose="020B0606030504020204" pitchFamily="34" charset="0"/>
              </a:rPr>
              <a:t>Paper: Zhu, X., Chen, D., </a:t>
            </a:r>
            <a:r>
              <a:rPr lang="en-US" sz="1200" b="0" i="0" dirty="0" err="1">
                <a:solidFill>
                  <a:srgbClr val="464646"/>
                </a:solidFill>
                <a:effectLst/>
                <a:latin typeface="Open Sans" panose="020B0606030504020204" pitchFamily="34" charset="0"/>
              </a:rPr>
              <a:t>Kogure</a:t>
            </a:r>
            <a:r>
              <a:rPr lang="en-US" sz="1200" b="0" i="0" dirty="0">
                <a:solidFill>
                  <a:srgbClr val="464646"/>
                </a:solidFill>
                <a:effectLst/>
                <a:latin typeface="Open Sans" panose="020B0606030504020204" pitchFamily="34" charset="0"/>
              </a:rPr>
              <a:t>, M., Hoy, E., Berner, L. T., Breen, A. L., Chatterjee, A., Davidson, S. J., Frost, G. V., Hollingsworth, T. N., Iwahana, G., Jandt, R. R., Kade, A. N., Loboda, T. V., Macander, M. J., Mack, M., Miller, C. E., Miller, E. A., Natali, S. M., Raynolds, M. K., Rocha, A. V., </a:t>
            </a:r>
            <a:r>
              <a:rPr lang="en-US" sz="1200" b="0" i="0" dirty="0" err="1">
                <a:solidFill>
                  <a:srgbClr val="464646"/>
                </a:solidFill>
                <a:effectLst/>
                <a:latin typeface="Open Sans" panose="020B0606030504020204" pitchFamily="34" charset="0"/>
              </a:rPr>
              <a:t>Tsuyuzaki</a:t>
            </a:r>
            <a:r>
              <a:rPr lang="en-US" sz="1200" b="0" i="0" dirty="0">
                <a:solidFill>
                  <a:srgbClr val="464646"/>
                </a:solidFill>
                <a:effectLst/>
                <a:latin typeface="Open Sans" panose="020B0606030504020204" pitchFamily="34" charset="0"/>
              </a:rPr>
              <a:t>, S., Tweedie, C. E., Walker, D. A., Williams, M., Xu, X., Zhang, Y., French, N., and Goetz, S.: A synthesized field survey database of vegetation and active-layer properties for the Alaskan tundra (1972–2020), Earth Syst. Sci. Data, 16, 3687–3703, https://doi.org/10.5194/essd-16-3687-2024, 2024.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dirty="0">
              <a:solidFill>
                <a:srgbClr val="464646"/>
              </a:solidFill>
              <a:effectLst/>
              <a:latin typeface="Open Sans" panose="020B06060305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dirty="0">
                <a:solidFill>
                  <a:srgbClr val="464646"/>
                </a:solidFill>
                <a:effectLst/>
                <a:latin typeface="Open Sans" panose="020B0606030504020204" pitchFamily="34" charset="0"/>
              </a:rPr>
              <a:t>Dataset DOI: Zhu, X., Chen, D., </a:t>
            </a:r>
            <a:r>
              <a:rPr lang="en-US" sz="1200" b="0" i="0" dirty="0" err="1">
                <a:solidFill>
                  <a:srgbClr val="464646"/>
                </a:solidFill>
                <a:effectLst/>
                <a:latin typeface="Open Sans" panose="020B0606030504020204" pitchFamily="34" charset="0"/>
              </a:rPr>
              <a:t>Kogure</a:t>
            </a:r>
            <a:r>
              <a:rPr lang="en-US" sz="1200" b="0" i="0" dirty="0">
                <a:solidFill>
                  <a:srgbClr val="464646"/>
                </a:solidFill>
                <a:effectLst/>
                <a:latin typeface="Open Sans" panose="020B0606030504020204" pitchFamily="34" charset="0"/>
              </a:rPr>
              <a:t>, M., Hoy, E., Berner, L. T., Breen, A. L., Chatterjee, A., Davidson, S. J., Frost, G. V., Hollingsworth, T. N., Iwahana, G., Jandt, R. R., Kade, A. N., Loboda, T. V., Macander, M. J., Mack, M., Miller, C. E., Miller, E. A., Natali, S. M., Raynolds, M. K., Rocha, A. V., </a:t>
            </a:r>
            <a:r>
              <a:rPr lang="en-US" sz="1200" b="0" i="0" dirty="0" err="1">
                <a:solidFill>
                  <a:srgbClr val="464646"/>
                </a:solidFill>
                <a:effectLst/>
                <a:latin typeface="Open Sans" panose="020B0606030504020204" pitchFamily="34" charset="0"/>
              </a:rPr>
              <a:t>Tsuyuzaki</a:t>
            </a:r>
            <a:r>
              <a:rPr lang="en-US" sz="1200" b="0" i="0" dirty="0">
                <a:solidFill>
                  <a:srgbClr val="464646"/>
                </a:solidFill>
                <a:effectLst/>
                <a:latin typeface="Open Sans" panose="020B0606030504020204" pitchFamily="34" charset="0"/>
              </a:rPr>
              <a:t>, S., Tweedie, C. E., Walker, D. A., Williams, M., Xu, X., Zhang, Y., French, N., and Goetz, S.: A synthesized field survey database of vegetation and active-layer properties for the Alaskan tundra (1972–2020), Earth Syst. Sci. Data, 16, 3687–3703, https://doi.org/10.5194/essd-16-3687-2024, 2024.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dirty="0">
              <a:solidFill>
                <a:srgbClr val="464646"/>
              </a:solidFill>
              <a:effectLst/>
              <a:latin typeface="Open Sans" panose="020B0606030504020204" pitchFamily="34" charset="0"/>
            </a:endParaRPr>
          </a:p>
          <a:p>
            <a:pPr algn="l"/>
            <a:r>
              <a:rPr lang="en-US" sz="1200" b="0" i="0" dirty="0">
                <a:solidFill>
                  <a:srgbClr val="464646"/>
                </a:solidFill>
                <a:effectLst/>
                <a:latin typeface="Open Sans" panose="020B0606030504020204" pitchFamily="34" charset="0"/>
              </a:rPr>
              <a:t>NASA Funding: </a:t>
            </a:r>
            <a:r>
              <a:rPr lang="en-US" sz="1800" b="0" i="0" u="none" strike="noStrike" baseline="0" dirty="0">
                <a:latin typeface="NimbusRomNo9L-Regu"/>
              </a:rPr>
              <a:t>NASA ABoVE grant nos. NNX15AT79A and NNH16CP09C and the NASA summer internship program through the NASA Terrestrial Ecology program and the Carbon Cycle and Ecosystems Office.</a:t>
            </a:r>
            <a:endParaRPr lang="en-US" sz="1200" b="0" i="0" dirty="0">
              <a:solidFill>
                <a:srgbClr val="464646"/>
              </a:solidFill>
              <a:effectLst/>
              <a:latin typeface="Open Sans" panose="020B0606030504020204" pitchFamily="34" charset="0"/>
            </a:endParaRPr>
          </a:p>
          <a:p>
            <a:endParaRPr lang="en-US" dirty="0"/>
          </a:p>
        </p:txBody>
      </p:sp>
      <p:sp>
        <p:nvSpPr>
          <p:cNvPr id="4" name="Slide Number Placeholder 3"/>
          <p:cNvSpPr>
            <a:spLocks noGrp="1"/>
          </p:cNvSpPr>
          <p:nvPr>
            <p:ph type="sldNum" sz="quarter" idx="10"/>
          </p:nvPr>
        </p:nvSpPr>
        <p:spPr/>
        <p:txBody>
          <a:bodyPr/>
          <a:lstStyle/>
          <a:p>
            <a:fld id="{E129A5CA-096F-418F-9FEB-D0E4975ED517}" type="slidenum">
              <a:rPr lang="en-US" smtClean="0"/>
              <a:t>1</a:t>
            </a:fld>
            <a:endParaRPr lang="en-US" dirty="0"/>
          </a:p>
        </p:txBody>
      </p:sp>
    </p:spTree>
    <p:extLst>
      <p:ext uri="{BB962C8B-B14F-4D97-AF65-F5344CB8AC3E}">
        <p14:creationId xmlns:p14="http://schemas.microsoft.com/office/powerpoint/2010/main" val="1699483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3"/>
            <a:ext cx="6400800" cy="1752600"/>
          </a:xfrm>
        </p:spPr>
        <p:txBody>
          <a:bodyPr/>
          <a:lstStyle>
            <a:lvl1pPr marL="0" indent="0" algn="ctr">
              <a:buNone/>
              <a:defRPr/>
            </a:lvl1pPr>
            <a:lvl2pPr marL="456846" indent="0" algn="ctr">
              <a:buNone/>
              <a:defRPr/>
            </a:lvl2pPr>
            <a:lvl3pPr marL="913693" indent="0" algn="ctr">
              <a:buNone/>
              <a:defRPr/>
            </a:lvl3pPr>
            <a:lvl4pPr marL="1370540" indent="0" algn="ctr">
              <a:buNone/>
              <a:defRPr/>
            </a:lvl4pPr>
            <a:lvl5pPr marL="1827384" indent="0" algn="ctr">
              <a:buNone/>
              <a:defRPr/>
            </a:lvl5pPr>
            <a:lvl6pPr marL="2284230" indent="0" algn="ctr">
              <a:buNone/>
              <a:defRPr/>
            </a:lvl6pPr>
            <a:lvl7pPr marL="2741077" indent="0" algn="ctr">
              <a:buNone/>
              <a:defRPr/>
            </a:lvl7pPr>
            <a:lvl8pPr marL="3197922" indent="0" algn="ctr">
              <a:buNone/>
              <a:defRPr/>
            </a:lvl8pPr>
            <a:lvl9pPr marL="3654769" indent="0" algn="ctr">
              <a:buNone/>
              <a:defRPr/>
            </a:lvl9pPr>
          </a:lstStyle>
          <a:p>
            <a:r>
              <a:rPr lang="en-US"/>
              <a:t>Click to edit Master subtitle style</a:t>
            </a:r>
          </a:p>
        </p:txBody>
      </p:sp>
      <p:sp>
        <p:nvSpPr>
          <p:cNvPr id="4" name="Rectangle 8"/>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fld id="{86C869AB-AAB5-8945-9B48-0324A8B3E70D}" type="slidenum">
              <a:rPr lang="en-US">
                <a:solidFill>
                  <a:srgbClr val="3333CC"/>
                </a:solidFill>
              </a:rPr>
              <a:pPr>
                <a:defRPr/>
              </a:pPr>
              <a:t>‹#›</a:t>
            </a:fld>
            <a:endParaRPr lang="en-US" dirty="0">
              <a:solidFill>
                <a:srgbClr val="3333CC"/>
              </a:solidFill>
            </a:endParaRPr>
          </a:p>
        </p:txBody>
      </p:sp>
    </p:spTree>
    <p:extLst>
      <p:ext uri="{BB962C8B-B14F-4D97-AF65-F5344CB8AC3E}">
        <p14:creationId xmlns:p14="http://schemas.microsoft.com/office/powerpoint/2010/main" val="1404299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fld id="{252BFC5C-7B89-4E41-9A30-8CDEBE46D535}" type="slidenum">
              <a:rPr lang="en-US">
                <a:solidFill>
                  <a:srgbClr val="3333CC"/>
                </a:solidFill>
              </a:rPr>
              <a:pPr>
                <a:defRPr/>
              </a:pPr>
              <a:t>‹#›</a:t>
            </a:fld>
            <a:endParaRPr lang="en-US" dirty="0">
              <a:solidFill>
                <a:srgbClr val="3333CC"/>
              </a:solidFill>
            </a:endParaRPr>
          </a:p>
        </p:txBody>
      </p:sp>
    </p:spTree>
    <p:extLst>
      <p:ext uri="{BB962C8B-B14F-4D97-AF65-F5344CB8AC3E}">
        <p14:creationId xmlns:p14="http://schemas.microsoft.com/office/powerpoint/2010/main" val="560572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9088" y="327035"/>
            <a:ext cx="2044700" cy="55292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3400" y="327035"/>
            <a:ext cx="5983288" cy="55292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fld id="{B8D322FF-251F-2F4E-87F4-E6764F6327F1}" type="slidenum">
              <a:rPr lang="en-US">
                <a:solidFill>
                  <a:srgbClr val="3333CC"/>
                </a:solidFill>
              </a:rPr>
              <a:pPr>
                <a:defRPr/>
              </a:pPr>
              <a:t>‹#›</a:t>
            </a:fld>
            <a:endParaRPr lang="en-US" dirty="0">
              <a:solidFill>
                <a:srgbClr val="3333CC"/>
              </a:solidFill>
            </a:endParaRPr>
          </a:p>
        </p:txBody>
      </p:sp>
    </p:spTree>
    <p:extLst>
      <p:ext uri="{BB962C8B-B14F-4D97-AF65-F5344CB8AC3E}">
        <p14:creationId xmlns:p14="http://schemas.microsoft.com/office/powerpoint/2010/main" val="28914425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533400"/>
          </a:xfrm>
        </p:spPr>
        <p:txBody>
          <a:bodyPr/>
          <a:lstStyle/>
          <a:p>
            <a:r>
              <a:rPr lang="en-US"/>
              <a:t>Click to edit Master title style</a:t>
            </a:r>
          </a:p>
        </p:txBody>
      </p:sp>
      <p:sp>
        <p:nvSpPr>
          <p:cNvPr id="3" name="Text Placeholder 2"/>
          <p:cNvSpPr>
            <a:spLocks noGrp="1"/>
          </p:cNvSpPr>
          <p:nvPr>
            <p:ph type="body" sz="half" idx="1"/>
          </p:nvPr>
        </p:nvSpPr>
        <p:spPr>
          <a:xfrm>
            <a:off x="685800" y="1066800"/>
            <a:ext cx="381000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066801"/>
            <a:ext cx="3810000" cy="2552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771900"/>
            <a:ext cx="3810000" cy="2552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9"/>
          <p:cNvSpPr>
            <a:spLocks noGrp="1" noChangeArrowheads="1"/>
          </p:cNvSpPr>
          <p:nvPr>
            <p:ph type="ftr" sz="quarter" idx="10"/>
          </p:nvPr>
        </p:nvSpPr>
        <p:spPr bwMode="auto">
          <a:xfrm>
            <a:off x="3048001" y="6629401"/>
            <a:ext cx="3048000" cy="244475"/>
          </a:xfrm>
          <a:prstGeom prst="rect">
            <a:avLst/>
          </a:prstGeom>
          <a:noFill/>
          <a:ln w="9525">
            <a:noFill/>
            <a:miter lim="800000"/>
            <a:headEnd/>
            <a:tailEnd/>
          </a:ln>
          <a:effectLst/>
        </p:spPr>
        <p:txBody>
          <a:bodyPr vert="horz" wrap="square" lIns="96906" tIns="48453" rIns="96906" bIns="48453" numCol="1" anchor="t" anchorCtr="0" compatLnSpc="1">
            <a:prstTxWarp prst="textNoShape">
              <a:avLst/>
            </a:prstTxWarp>
          </a:bodyPr>
          <a:lstStyle>
            <a:lvl1pPr algn="ctr" eaLnBrk="0" hangingPunct="0">
              <a:defRPr sz="1000">
                <a:solidFill>
                  <a:schemeClr val="accent2"/>
                </a:solidFill>
                <a:latin typeface="Arial" pitchFamily="34" charset="0"/>
                <a:cs typeface="Arial" pitchFamily="34" charset="0"/>
              </a:defRPr>
            </a:lvl1pPr>
          </a:lstStyle>
          <a:p>
            <a:pPr defTabSz="913693" fontAlgn="base">
              <a:spcBef>
                <a:spcPct val="0"/>
              </a:spcBef>
              <a:spcAft>
                <a:spcPct val="0"/>
              </a:spcAft>
              <a:defRPr/>
            </a:pPr>
            <a:fld id="{4309757C-B6B2-A944-A0A6-CF83EB4356E7}" type="slidenum">
              <a:rPr lang="en-US" smtClean="0">
                <a:solidFill>
                  <a:srgbClr val="3333CC"/>
                </a:solidFill>
                <a:ea typeface="ＭＳ Ｐゴシック" charset="0"/>
              </a:rPr>
              <a:pPr defTabSz="913693" fontAlgn="base">
                <a:spcBef>
                  <a:spcPct val="0"/>
                </a:spcBef>
                <a:spcAft>
                  <a:spcPct val="0"/>
                </a:spcAft>
                <a:defRPr/>
              </a:pPr>
              <a:t>‹#›</a:t>
            </a:fld>
            <a:endParaRPr lang="en-US" dirty="0">
              <a:solidFill>
                <a:srgbClr val="3333CC"/>
              </a:solidFill>
              <a:ea typeface="ＭＳ Ｐゴシック" charset="0"/>
            </a:endParaRPr>
          </a:p>
        </p:txBody>
      </p:sp>
    </p:spTree>
    <p:extLst>
      <p:ext uri="{BB962C8B-B14F-4D97-AF65-F5344CB8AC3E}">
        <p14:creationId xmlns:p14="http://schemas.microsoft.com/office/powerpoint/2010/main" val="16670557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
        <p:nvSpPr>
          <p:cNvPr id="2" name="Rectangle 9"/>
          <p:cNvSpPr>
            <a:spLocks noGrp="1" noChangeArrowheads="1"/>
          </p:cNvSpPr>
          <p:nvPr>
            <p:ph type="ftr" sz="quarter" idx="3"/>
          </p:nvPr>
        </p:nvSpPr>
        <p:spPr bwMode="auto">
          <a:xfrm>
            <a:off x="3048001" y="6613526"/>
            <a:ext cx="3048000" cy="244475"/>
          </a:xfrm>
          <a:prstGeom prst="rect">
            <a:avLst/>
          </a:prstGeom>
          <a:noFill/>
          <a:ln w="9525">
            <a:noFill/>
            <a:miter lim="800000"/>
            <a:headEnd/>
            <a:tailEnd/>
          </a:ln>
          <a:effectLst/>
        </p:spPr>
        <p:txBody>
          <a:bodyPr vert="horz" wrap="square" lIns="96906" tIns="48453" rIns="96906" bIns="48453" numCol="1" anchor="t" anchorCtr="0" compatLnSpc="1">
            <a:prstTxWarp prst="textNoShape">
              <a:avLst/>
            </a:prstTxWarp>
          </a:bodyPr>
          <a:lstStyle>
            <a:lvl1pPr algn="ctr" eaLnBrk="0" hangingPunct="0">
              <a:defRPr sz="1000">
                <a:solidFill>
                  <a:schemeClr val="accent2"/>
                </a:solidFill>
                <a:latin typeface="Arial" pitchFamily="34" charset="0"/>
                <a:cs typeface="Arial" pitchFamily="34" charset="0"/>
              </a:defRPr>
            </a:lvl1pPr>
          </a:lstStyle>
          <a:p>
            <a:pPr defTabSz="913693" fontAlgn="base">
              <a:spcBef>
                <a:spcPct val="0"/>
              </a:spcBef>
              <a:spcAft>
                <a:spcPct val="0"/>
              </a:spcAft>
              <a:defRPr/>
            </a:pPr>
            <a:fld id="{4309757C-B6B2-A944-A0A6-CF83EB4356E7}" type="slidenum">
              <a:rPr lang="en-US" smtClean="0">
                <a:solidFill>
                  <a:srgbClr val="3333CC"/>
                </a:solidFill>
                <a:ea typeface="ＭＳ Ｐゴシック" charset="0"/>
              </a:rPr>
              <a:pPr defTabSz="913693" fontAlgn="base">
                <a:spcBef>
                  <a:spcPct val="0"/>
                </a:spcBef>
                <a:spcAft>
                  <a:spcPct val="0"/>
                </a:spcAft>
                <a:defRPr/>
              </a:pPr>
              <a:t>‹#›</a:t>
            </a:fld>
            <a:endParaRPr lang="en-US" dirty="0">
              <a:solidFill>
                <a:srgbClr val="3333CC"/>
              </a:solidFill>
              <a:ea typeface="ＭＳ Ｐゴシック" charset="0"/>
            </a:endParaRPr>
          </a:p>
        </p:txBody>
      </p:sp>
    </p:spTree>
    <p:extLst>
      <p:ext uri="{BB962C8B-B14F-4D97-AF65-F5344CB8AC3E}">
        <p14:creationId xmlns:p14="http://schemas.microsoft.com/office/powerpoint/2010/main" val="4163817621"/>
      </p:ext>
    </p:extLst>
  </p:cSld>
  <p:clrMapOvr>
    <a:masterClrMapping/>
  </p:clrMapOvr>
  <p:transition spd="med"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1" y="304800"/>
            <a:ext cx="6096000" cy="571500"/>
          </a:xfrm>
        </p:spPr>
        <p:txBody>
          <a:bodyPr/>
          <a:lstStyle>
            <a:lvl1pPr>
              <a:defRPr sz="2800">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9"/>
          <p:cNvSpPr>
            <a:spLocks noGrp="1" noChangeArrowheads="1"/>
          </p:cNvSpPr>
          <p:nvPr>
            <p:ph type="ftr" sz="quarter" idx="11"/>
          </p:nvPr>
        </p:nvSpPr>
        <p:spPr>
          <a:ln/>
        </p:spPr>
        <p:txBody>
          <a:bodyPr/>
          <a:lstStyle>
            <a:lvl1pPr>
              <a:defRPr/>
            </a:lvl1pPr>
          </a:lstStyle>
          <a:p>
            <a:pPr>
              <a:defRPr/>
            </a:pPr>
            <a:fld id="{23A3FCC9-E66A-1145-B904-CAB326CB98F7}" type="slidenum">
              <a:rPr lang="en-US">
                <a:solidFill>
                  <a:srgbClr val="3333CC"/>
                </a:solidFill>
              </a:rPr>
              <a:pPr>
                <a:defRPr/>
              </a:pPr>
              <a:t>‹#›</a:t>
            </a:fld>
            <a:endParaRPr lang="en-US" dirty="0">
              <a:solidFill>
                <a:srgbClr val="3333CC"/>
              </a:solidFill>
            </a:endParaRPr>
          </a:p>
        </p:txBody>
      </p:sp>
    </p:spTree>
    <p:extLst>
      <p:ext uri="{BB962C8B-B14F-4D97-AF65-F5344CB8AC3E}">
        <p14:creationId xmlns:p14="http://schemas.microsoft.com/office/powerpoint/2010/main" val="2976292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23"/>
            <a:ext cx="7772400" cy="1500187"/>
          </a:xfrm>
        </p:spPr>
        <p:txBody>
          <a:bodyPr anchor="b"/>
          <a:lstStyle>
            <a:lvl1pPr marL="0" indent="0">
              <a:buNone/>
              <a:defRPr sz="2000"/>
            </a:lvl1pPr>
            <a:lvl2pPr marL="456846" indent="0">
              <a:buNone/>
              <a:defRPr sz="1800"/>
            </a:lvl2pPr>
            <a:lvl3pPr marL="913693" indent="0">
              <a:buNone/>
              <a:defRPr sz="1600"/>
            </a:lvl3pPr>
            <a:lvl4pPr marL="1370540" indent="0">
              <a:buNone/>
              <a:defRPr sz="1400"/>
            </a:lvl4pPr>
            <a:lvl5pPr marL="1827384" indent="0">
              <a:buNone/>
              <a:defRPr sz="1400"/>
            </a:lvl5pPr>
            <a:lvl6pPr marL="2284230" indent="0">
              <a:buNone/>
              <a:defRPr sz="1400"/>
            </a:lvl6pPr>
            <a:lvl7pPr marL="2741077" indent="0">
              <a:buNone/>
              <a:defRPr sz="1400"/>
            </a:lvl7pPr>
            <a:lvl8pPr marL="3197922" indent="0">
              <a:buNone/>
              <a:defRPr sz="1400"/>
            </a:lvl8pPr>
            <a:lvl9pPr marL="3654769" indent="0">
              <a:buNone/>
              <a:defRPr sz="1400"/>
            </a:lvl9pPr>
          </a:lstStyle>
          <a:p>
            <a:pPr lvl="0"/>
            <a:r>
              <a:rPr lang="en-US"/>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fld id="{5EB24194-454F-374F-8232-686D2FA2EA4D}" type="slidenum">
              <a:rPr lang="en-US">
                <a:solidFill>
                  <a:srgbClr val="3333CC"/>
                </a:solidFill>
              </a:rPr>
              <a:pPr>
                <a:defRPr/>
              </a:pPr>
              <a:t>‹#›</a:t>
            </a:fld>
            <a:endParaRPr lang="en-US" dirty="0">
              <a:solidFill>
                <a:srgbClr val="3333CC"/>
              </a:solidFill>
            </a:endParaRPr>
          </a:p>
        </p:txBody>
      </p:sp>
    </p:spTree>
    <p:extLst>
      <p:ext uri="{BB962C8B-B14F-4D97-AF65-F5344CB8AC3E}">
        <p14:creationId xmlns:p14="http://schemas.microsoft.com/office/powerpoint/2010/main" val="3697243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3400" y="1447800"/>
            <a:ext cx="4013200" cy="4408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99000" y="1447800"/>
            <a:ext cx="4014788" cy="4408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9"/>
          <p:cNvSpPr>
            <a:spLocks noGrp="1" noChangeArrowheads="1"/>
          </p:cNvSpPr>
          <p:nvPr>
            <p:ph type="ftr" sz="quarter" idx="11"/>
          </p:nvPr>
        </p:nvSpPr>
        <p:spPr>
          <a:ln/>
        </p:spPr>
        <p:txBody>
          <a:bodyPr/>
          <a:lstStyle>
            <a:lvl1pPr>
              <a:defRPr/>
            </a:lvl1pPr>
          </a:lstStyle>
          <a:p>
            <a:pPr>
              <a:defRPr/>
            </a:pPr>
            <a:fld id="{821ABE65-7947-134D-B34C-E018BC2D4907}" type="slidenum">
              <a:rPr lang="en-US">
                <a:solidFill>
                  <a:srgbClr val="3333CC"/>
                </a:solidFill>
              </a:rPr>
              <a:pPr>
                <a:defRPr/>
              </a:pPr>
              <a:t>‹#›</a:t>
            </a:fld>
            <a:endParaRPr lang="en-US" dirty="0">
              <a:solidFill>
                <a:srgbClr val="3333CC"/>
              </a:solidFill>
            </a:endParaRPr>
          </a:p>
        </p:txBody>
      </p:sp>
    </p:spTree>
    <p:extLst>
      <p:ext uri="{BB962C8B-B14F-4D97-AF65-F5344CB8AC3E}">
        <p14:creationId xmlns:p14="http://schemas.microsoft.com/office/powerpoint/2010/main" val="3460574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400" b="1"/>
            </a:lvl1pPr>
            <a:lvl2pPr marL="456846" indent="0">
              <a:buNone/>
              <a:defRPr sz="2000" b="1"/>
            </a:lvl2pPr>
            <a:lvl3pPr marL="913693" indent="0">
              <a:buNone/>
              <a:defRPr sz="1800" b="1"/>
            </a:lvl3pPr>
            <a:lvl4pPr marL="1370540" indent="0">
              <a:buNone/>
              <a:defRPr sz="1600" b="1"/>
            </a:lvl4pPr>
            <a:lvl5pPr marL="1827384" indent="0">
              <a:buNone/>
              <a:defRPr sz="1600" b="1"/>
            </a:lvl5pPr>
            <a:lvl6pPr marL="2284230" indent="0">
              <a:buNone/>
              <a:defRPr sz="1600" b="1"/>
            </a:lvl6pPr>
            <a:lvl7pPr marL="2741077" indent="0">
              <a:buNone/>
              <a:defRPr sz="1600" b="1"/>
            </a:lvl7pPr>
            <a:lvl8pPr marL="3197922" indent="0">
              <a:buNone/>
              <a:defRPr sz="1600" b="1"/>
            </a:lvl8pPr>
            <a:lvl9pPr marL="3654769"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4"/>
            <a:ext cx="4041775" cy="639762"/>
          </a:xfrm>
        </p:spPr>
        <p:txBody>
          <a:bodyPr anchor="b"/>
          <a:lstStyle>
            <a:lvl1pPr marL="0" indent="0">
              <a:buNone/>
              <a:defRPr sz="2400" b="1"/>
            </a:lvl1pPr>
            <a:lvl2pPr marL="456846" indent="0">
              <a:buNone/>
              <a:defRPr sz="2000" b="1"/>
            </a:lvl2pPr>
            <a:lvl3pPr marL="913693" indent="0">
              <a:buNone/>
              <a:defRPr sz="1800" b="1"/>
            </a:lvl3pPr>
            <a:lvl4pPr marL="1370540" indent="0">
              <a:buNone/>
              <a:defRPr sz="1600" b="1"/>
            </a:lvl4pPr>
            <a:lvl5pPr marL="1827384" indent="0">
              <a:buNone/>
              <a:defRPr sz="1600" b="1"/>
            </a:lvl5pPr>
            <a:lvl6pPr marL="2284230" indent="0">
              <a:buNone/>
              <a:defRPr sz="1600" b="1"/>
            </a:lvl6pPr>
            <a:lvl7pPr marL="2741077" indent="0">
              <a:buNone/>
              <a:defRPr sz="1600" b="1"/>
            </a:lvl7pPr>
            <a:lvl8pPr marL="3197922" indent="0">
              <a:buNone/>
              <a:defRPr sz="1600" b="1"/>
            </a:lvl8pPr>
            <a:lvl9pPr marL="365476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8"/>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8" name="Rectangle 9"/>
          <p:cNvSpPr>
            <a:spLocks noGrp="1" noChangeArrowheads="1"/>
          </p:cNvSpPr>
          <p:nvPr>
            <p:ph type="ftr" sz="quarter" idx="11"/>
          </p:nvPr>
        </p:nvSpPr>
        <p:spPr>
          <a:ln/>
        </p:spPr>
        <p:txBody>
          <a:bodyPr/>
          <a:lstStyle>
            <a:lvl1pPr>
              <a:defRPr/>
            </a:lvl1pPr>
          </a:lstStyle>
          <a:p>
            <a:pPr>
              <a:defRPr/>
            </a:pPr>
            <a:fld id="{C1718463-808A-6843-ACFF-BF9D44455941}" type="slidenum">
              <a:rPr lang="en-US">
                <a:solidFill>
                  <a:srgbClr val="3333CC"/>
                </a:solidFill>
              </a:rPr>
              <a:pPr>
                <a:defRPr/>
              </a:pPr>
              <a:t>‹#›</a:t>
            </a:fld>
            <a:endParaRPr lang="en-US" dirty="0">
              <a:solidFill>
                <a:srgbClr val="3333CC"/>
              </a:solidFill>
            </a:endParaRPr>
          </a:p>
        </p:txBody>
      </p:sp>
    </p:spTree>
    <p:extLst>
      <p:ext uri="{BB962C8B-B14F-4D97-AF65-F5344CB8AC3E}">
        <p14:creationId xmlns:p14="http://schemas.microsoft.com/office/powerpoint/2010/main" val="929398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8"/>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4" name="Rectangle 9"/>
          <p:cNvSpPr>
            <a:spLocks noGrp="1" noChangeArrowheads="1"/>
          </p:cNvSpPr>
          <p:nvPr>
            <p:ph type="ftr" sz="quarter" idx="11"/>
          </p:nvPr>
        </p:nvSpPr>
        <p:spPr>
          <a:ln/>
        </p:spPr>
        <p:txBody>
          <a:bodyPr/>
          <a:lstStyle>
            <a:lvl1pPr>
              <a:defRPr/>
            </a:lvl1pPr>
          </a:lstStyle>
          <a:p>
            <a:pPr>
              <a:defRPr/>
            </a:pPr>
            <a:fld id="{2022655C-23D9-6943-B41E-570597392F16}" type="slidenum">
              <a:rPr lang="en-US">
                <a:solidFill>
                  <a:srgbClr val="3333CC"/>
                </a:solidFill>
              </a:rPr>
              <a:pPr>
                <a:defRPr/>
              </a:pPr>
              <a:t>‹#›</a:t>
            </a:fld>
            <a:endParaRPr lang="en-US" dirty="0">
              <a:solidFill>
                <a:srgbClr val="3333CC"/>
              </a:solidFill>
            </a:endParaRPr>
          </a:p>
        </p:txBody>
      </p:sp>
    </p:spTree>
    <p:extLst>
      <p:ext uri="{BB962C8B-B14F-4D97-AF65-F5344CB8AC3E}">
        <p14:creationId xmlns:p14="http://schemas.microsoft.com/office/powerpoint/2010/main" val="952739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3" name="Rectangle 9"/>
          <p:cNvSpPr>
            <a:spLocks noGrp="1" noChangeArrowheads="1"/>
          </p:cNvSpPr>
          <p:nvPr>
            <p:ph type="ftr" sz="quarter" idx="11"/>
          </p:nvPr>
        </p:nvSpPr>
        <p:spPr>
          <a:ln/>
        </p:spPr>
        <p:txBody>
          <a:bodyPr/>
          <a:lstStyle>
            <a:lvl1pPr>
              <a:defRPr/>
            </a:lvl1pPr>
          </a:lstStyle>
          <a:p>
            <a:pPr>
              <a:defRPr/>
            </a:pPr>
            <a:fld id="{982D74FA-F0E1-F945-B657-B2CFFF6A6411}" type="slidenum">
              <a:rPr lang="en-US">
                <a:solidFill>
                  <a:srgbClr val="3333CC"/>
                </a:solidFill>
              </a:rPr>
              <a:pPr>
                <a:defRPr/>
              </a:pPr>
              <a:t>‹#›</a:t>
            </a:fld>
            <a:endParaRPr lang="en-US" dirty="0">
              <a:solidFill>
                <a:srgbClr val="3333CC"/>
              </a:solidFill>
            </a:endParaRPr>
          </a:p>
        </p:txBody>
      </p:sp>
    </p:spTree>
    <p:extLst>
      <p:ext uri="{BB962C8B-B14F-4D97-AF65-F5344CB8AC3E}">
        <p14:creationId xmlns:p14="http://schemas.microsoft.com/office/powerpoint/2010/main" val="2598754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4" y="27306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6"/>
            <a:ext cx="3008313" cy="4691063"/>
          </a:xfrm>
        </p:spPr>
        <p:txBody>
          <a:bodyPr/>
          <a:lstStyle>
            <a:lvl1pPr marL="0" indent="0">
              <a:buNone/>
              <a:defRPr sz="1400"/>
            </a:lvl1pPr>
            <a:lvl2pPr marL="456846" indent="0">
              <a:buNone/>
              <a:defRPr sz="1200"/>
            </a:lvl2pPr>
            <a:lvl3pPr marL="913693" indent="0">
              <a:buNone/>
              <a:defRPr sz="1000"/>
            </a:lvl3pPr>
            <a:lvl4pPr marL="1370540" indent="0">
              <a:buNone/>
              <a:defRPr sz="900"/>
            </a:lvl4pPr>
            <a:lvl5pPr marL="1827384" indent="0">
              <a:buNone/>
              <a:defRPr sz="900"/>
            </a:lvl5pPr>
            <a:lvl6pPr marL="2284230" indent="0">
              <a:buNone/>
              <a:defRPr sz="900"/>
            </a:lvl6pPr>
            <a:lvl7pPr marL="2741077" indent="0">
              <a:buNone/>
              <a:defRPr sz="900"/>
            </a:lvl7pPr>
            <a:lvl8pPr marL="3197922" indent="0">
              <a:buNone/>
              <a:defRPr sz="900"/>
            </a:lvl8pPr>
            <a:lvl9pPr marL="3654769" indent="0">
              <a:buNone/>
              <a:defRPr sz="900"/>
            </a:lvl9pPr>
          </a:lstStyle>
          <a:p>
            <a:pPr lvl="0"/>
            <a:r>
              <a:rPr lang="en-US"/>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9"/>
          <p:cNvSpPr>
            <a:spLocks noGrp="1" noChangeArrowheads="1"/>
          </p:cNvSpPr>
          <p:nvPr>
            <p:ph type="ftr" sz="quarter" idx="11"/>
          </p:nvPr>
        </p:nvSpPr>
        <p:spPr>
          <a:ln/>
        </p:spPr>
        <p:txBody>
          <a:bodyPr/>
          <a:lstStyle>
            <a:lvl1pPr>
              <a:defRPr/>
            </a:lvl1pPr>
          </a:lstStyle>
          <a:p>
            <a:pPr>
              <a:defRPr/>
            </a:pPr>
            <a:fld id="{1B0EE266-AF95-E340-B8F5-FA07BA3B7DF0}" type="slidenum">
              <a:rPr lang="en-US">
                <a:solidFill>
                  <a:srgbClr val="3333CC"/>
                </a:solidFill>
              </a:rPr>
              <a:pPr>
                <a:defRPr/>
              </a:pPr>
              <a:t>‹#›</a:t>
            </a:fld>
            <a:endParaRPr lang="en-US" dirty="0">
              <a:solidFill>
                <a:srgbClr val="3333CC"/>
              </a:solidFill>
            </a:endParaRPr>
          </a:p>
        </p:txBody>
      </p:sp>
    </p:spTree>
    <p:extLst>
      <p:ext uri="{BB962C8B-B14F-4D97-AF65-F5344CB8AC3E}">
        <p14:creationId xmlns:p14="http://schemas.microsoft.com/office/powerpoint/2010/main" val="138142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6846" indent="0">
              <a:buNone/>
              <a:defRPr sz="2800"/>
            </a:lvl2pPr>
            <a:lvl3pPr marL="913693" indent="0">
              <a:buNone/>
              <a:defRPr sz="2400"/>
            </a:lvl3pPr>
            <a:lvl4pPr marL="1370540" indent="0">
              <a:buNone/>
              <a:defRPr sz="2000"/>
            </a:lvl4pPr>
            <a:lvl5pPr marL="1827384" indent="0">
              <a:buNone/>
              <a:defRPr sz="2000"/>
            </a:lvl5pPr>
            <a:lvl6pPr marL="2284230" indent="0">
              <a:buNone/>
              <a:defRPr sz="2000"/>
            </a:lvl6pPr>
            <a:lvl7pPr marL="2741077" indent="0">
              <a:buNone/>
              <a:defRPr sz="2000"/>
            </a:lvl7pPr>
            <a:lvl8pPr marL="3197922" indent="0">
              <a:buNone/>
              <a:defRPr sz="2000"/>
            </a:lvl8pPr>
            <a:lvl9pPr marL="3654769"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6846" indent="0">
              <a:buNone/>
              <a:defRPr sz="1200"/>
            </a:lvl2pPr>
            <a:lvl3pPr marL="913693" indent="0">
              <a:buNone/>
              <a:defRPr sz="1000"/>
            </a:lvl3pPr>
            <a:lvl4pPr marL="1370540" indent="0">
              <a:buNone/>
              <a:defRPr sz="900"/>
            </a:lvl4pPr>
            <a:lvl5pPr marL="1827384" indent="0">
              <a:buNone/>
              <a:defRPr sz="900"/>
            </a:lvl5pPr>
            <a:lvl6pPr marL="2284230" indent="0">
              <a:buNone/>
              <a:defRPr sz="900"/>
            </a:lvl6pPr>
            <a:lvl7pPr marL="2741077" indent="0">
              <a:buNone/>
              <a:defRPr sz="900"/>
            </a:lvl7pPr>
            <a:lvl8pPr marL="3197922" indent="0">
              <a:buNone/>
              <a:defRPr sz="900"/>
            </a:lvl8pPr>
            <a:lvl9pPr marL="3654769" indent="0">
              <a:buNone/>
              <a:defRPr sz="900"/>
            </a:lvl9pPr>
          </a:lstStyle>
          <a:p>
            <a:pPr lvl="0"/>
            <a:r>
              <a:rPr lang="en-US"/>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9"/>
          <p:cNvSpPr>
            <a:spLocks noGrp="1" noChangeArrowheads="1"/>
          </p:cNvSpPr>
          <p:nvPr>
            <p:ph type="ftr" sz="quarter" idx="11"/>
          </p:nvPr>
        </p:nvSpPr>
        <p:spPr>
          <a:ln/>
        </p:spPr>
        <p:txBody>
          <a:bodyPr/>
          <a:lstStyle>
            <a:lvl1pPr>
              <a:defRPr/>
            </a:lvl1pPr>
          </a:lstStyle>
          <a:p>
            <a:pPr>
              <a:defRPr/>
            </a:pPr>
            <a:fld id="{A22F6BFB-6513-DE46-9E73-439096B0E8F5}" type="slidenum">
              <a:rPr lang="en-US">
                <a:solidFill>
                  <a:srgbClr val="3333CC"/>
                </a:solidFill>
              </a:rPr>
              <a:pPr>
                <a:defRPr/>
              </a:pPr>
              <a:t>‹#›</a:t>
            </a:fld>
            <a:endParaRPr lang="en-US" dirty="0">
              <a:solidFill>
                <a:srgbClr val="3333CC"/>
              </a:solidFill>
            </a:endParaRPr>
          </a:p>
        </p:txBody>
      </p:sp>
    </p:spTree>
    <p:extLst>
      <p:ext uri="{BB962C8B-B14F-4D97-AF65-F5344CB8AC3E}">
        <p14:creationId xmlns:p14="http://schemas.microsoft.com/office/powerpoint/2010/main" val="701663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Line 5"/>
          <p:cNvSpPr>
            <a:spLocks noChangeShapeType="1"/>
          </p:cNvSpPr>
          <p:nvPr/>
        </p:nvSpPr>
        <p:spPr bwMode="auto">
          <a:xfrm>
            <a:off x="65098" y="1062038"/>
            <a:ext cx="9020175" cy="0"/>
          </a:xfrm>
          <a:prstGeom prst="line">
            <a:avLst/>
          </a:prstGeom>
          <a:noFill/>
          <a:ln w="38100" cmpd="dbl">
            <a:solidFill>
              <a:schemeClr val="accent2"/>
            </a:solidFill>
            <a:round/>
            <a:headEnd/>
            <a:tailEnd/>
          </a:ln>
          <a:extLst>
            <a:ext uri="{909E8E84-426E-40dd-AFC4-6F175D3DCCD1}">
              <a14:hiddenFill xmlns="" xmlns:a14="http://schemas.microsoft.com/office/drawing/2010/main">
                <a:noFill/>
              </a14:hiddenFill>
            </a:ext>
          </a:extLst>
        </p:spPr>
        <p:txBody>
          <a:bodyPr wrap="none" lIns="91366" tIns="45685" rIns="91366" bIns="45685" anchor="ctr"/>
          <a:lstStyle/>
          <a:p>
            <a:pPr defTabSz="913693" fontAlgn="base">
              <a:spcBef>
                <a:spcPct val="0"/>
              </a:spcBef>
              <a:spcAft>
                <a:spcPct val="0"/>
              </a:spcAft>
            </a:pPr>
            <a:endParaRPr lang="en-US" sz="1200" dirty="0">
              <a:solidFill>
                <a:srgbClr val="000000"/>
              </a:solidFill>
              <a:ea typeface="ＭＳ Ｐゴシック" charset="0"/>
            </a:endParaRPr>
          </a:p>
        </p:txBody>
      </p:sp>
      <p:sp>
        <p:nvSpPr>
          <p:cNvPr id="1028" name="Rectangle 6"/>
          <p:cNvSpPr>
            <a:spLocks noGrp="1" noChangeArrowheads="1"/>
          </p:cNvSpPr>
          <p:nvPr>
            <p:ph type="title"/>
          </p:nvPr>
        </p:nvSpPr>
        <p:spPr bwMode="auto">
          <a:xfrm>
            <a:off x="1524001" y="327025"/>
            <a:ext cx="6096000" cy="571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6906" tIns="48453" rIns="96906" bIns="48453" numCol="1" anchor="ctr" anchorCtr="0" compatLnSpc="1">
            <a:prstTxWarp prst="textNoShape">
              <a:avLst/>
            </a:prstTxWarp>
          </a:bodyPr>
          <a:lstStyle/>
          <a:p>
            <a:pPr lvl="0"/>
            <a:r>
              <a:rPr lang="en-US"/>
              <a:t>Click to edit Master title style</a:t>
            </a:r>
          </a:p>
        </p:txBody>
      </p:sp>
      <p:sp>
        <p:nvSpPr>
          <p:cNvPr id="1029" name="Rectangle 7"/>
          <p:cNvSpPr>
            <a:spLocks noGrp="1" noChangeArrowheads="1"/>
          </p:cNvSpPr>
          <p:nvPr>
            <p:ph type="body" idx="1"/>
          </p:nvPr>
        </p:nvSpPr>
        <p:spPr bwMode="auto">
          <a:xfrm>
            <a:off x="533400" y="1447800"/>
            <a:ext cx="8180388" cy="4408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6906" tIns="48453" rIns="96906" bIns="4845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59784" name="Rectangle 8"/>
          <p:cNvSpPr>
            <a:spLocks noGrp="1" noChangeArrowheads="1"/>
          </p:cNvSpPr>
          <p:nvPr>
            <p:ph type="dt" sz="half" idx="2"/>
          </p:nvPr>
        </p:nvSpPr>
        <p:spPr bwMode="auto">
          <a:xfrm>
            <a:off x="6951663" y="6653222"/>
            <a:ext cx="2005012" cy="204787"/>
          </a:xfrm>
          <a:prstGeom prst="rect">
            <a:avLst/>
          </a:prstGeom>
          <a:noFill/>
          <a:ln w="9525">
            <a:noFill/>
            <a:miter lim="800000"/>
            <a:headEnd/>
            <a:tailEnd/>
          </a:ln>
          <a:effectLst/>
        </p:spPr>
        <p:txBody>
          <a:bodyPr vert="horz" wrap="square" lIns="96906" tIns="48453" rIns="96906" bIns="48453" numCol="1" anchor="t" anchorCtr="0" compatLnSpc="1">
            <a:prstTxWarp prst="textNoShape">
              <a:avLst/>
            </a:prstTxWarp>
          </a:bodyPr>
          <a:lstStyle>
            <a:lvl1pPr algn="r" eaLnBrk="0" hangingPunct="0">
              <a:defRPr sz="1000">
                <a:ea typeface="+mn-ea"/>
                <a:cs typeface="+mn-cs"/>
              </a:defRPr>
            </a:lvl1pPr>
          </a:lstStyle>
          <a:p>
            <a:pPr defTabSz="913693" fontAlgn="base">
              <a:spcBef>
                <a:spcPct val="0"/>
              </a:spcBef>
              <a:spcAft>
                <a:spcPct val="0"/>
              </a:spcAft>
              <a:defRPr/>
            </a:pPr>
            <a:endParaRPr lang="en-US" dirty="0">
              <a:solidFill>
                <a:srgbClr val="000000"/>
              </a:solidFill>
            </a:endParaRPr>
          </a:p>
        </p:txBody>
      </p:sp>
      <p:sp>
        <p:nvSpPr>
          <p:cNvPr id="459785" name="Rectangle 9"/>
          <p:cNvSpPr>
            <a:spLocks noGrp="1" noChangeArrowheads="1"/>
          </p:cNvSpPr>
          <p:nvPr>
            <p:ph type="ftr" sz="quarter" idx="3"/>
          </p:nvPr>
        </p:nvSpPr>
        <p:spPr bwMode="auto">
          <a:xfrm>
            <a:off x="3048001" y="6613526"/>
            <a:ext cx="3048000" cy="244475"/>
          </a:xfrm>
          <a:prstGeom prst="rect">
            <a:avLst/>
          </a:prstGeom>
          <a:noFill/>
          <a:ln w="9525">
            <a:noFill/>
            <a:miter lim="800000"/>
            <a:headEnd/>
            <a:tailEnd/>
          </a:ln>
          <a:effectLst/>
        </p:spPr>
        <p:txBody>
          <a:bodyPr vert="horz" wrap="square" lIns="96906" tIns="48453" rIns="96906" bIns="48453" numCol="1" anchor="t" anchorCtr="0" compatLnSpc="1">
            <a:prstTxWarp prst="textNoShape">
              <a:avLst/>
            </a:prstTxWarp>
          </a:bodyPr>
          <a:lstStyle>
            <a:lvl1pPr algn="ctr" eaLnBrk="0" hangingPunct="0">
              <a:defRPr sz="1000">
                <a:solidFill>
                  <a:schemeClr val="accent2"/>
                </a:solidFill>
                <a:latin typeface="Arial" pitchFamily="34" charset="0"/>
                <a:cs typeface="Arial" pitchFamily="34" charset="0"/>
              </a:defRPr>
            </a:lvl1pPr>
          </a:lstStyle>
          <a:p>
            <a:pPr defTabSz="913693" fontAlgn="base">
              <a:spcBef>
                <a:spcPct val="0"/>
              </a:spcBef>
              <a:spcAft>
                <a:spcPct val="0"/>
              </a:spcAft>
              <a:defRPr/>
            </a:pPr>
            <a:fld id="{4309757C-B6B2-A944-A0A6-CF83EB4356E7}" type="slidenum">
              <a:rPr lang="en-US" smtClean="0">
                <a:solidFill>
                  <a:srgbClr val="3333CC"/>
                </a:solidFill>
                <a:ea typeface="ＭＳ Ｐゴシック" charset="0"/>
              </a:rPr>
              <a:pPr defTabSz="913693" fontAlgn="base">
                <a:spcBef>
                  <a:spcPct val="0"/>
                </a:spcBef>
                <a:spcAft>
                  <a:spcPct val="0"/>
                </a:spcAft>
                <a:defRPr/>
              </a:pPr>
              <a:t>‹#›</a:t>
            </a:fld>
            <a:endParaRPr lang="en-US" dirty="0">
              <a:solidFill>
                <a:srgbClr val="3333CC"/>
              </a:solidFill>
              <a:ea typeface="ＭＳ Ｐゴシック" charset="0"/>
            </a:endParaRPr>
          </a:p>
        </p:txBody>
      </p:sp>
      <p:pic>
        <p:nvPicPr>
          <p:cNvPr id="3" name="Picture 2">
            <a:extLst>
              <a:ext uri="{FF2B5EF4-FFF2-40B4-BE49-F238E27FC236}">
                <a16:creationId xmlns:a16="http://schemas.microsoft.com/office/drawing/2014/main" id="{3733086C-103E-4B43-8F87-208F97E73029}"/>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377825" y="38100"/>
            <a:ext cx="1927224" cy="963612"/>
          </a:xfrm>
          <a:prstGeom prst="rect">
            <a:avLst/>
          </a:prstGeom>
        </p:spPr>
      </p:pic>
    </p:spTree>
    <p:extLst>
      <p:ext uri="{BB962C8B-B14F-4D97-AF65-F5344CB8AC3E}">
        <p14:creationId xmlns:p14="http://schemas.microsoft.com/office/powerpoint/2010/main" val="42845623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lvl1pPr algn="ctr" rtl="0" eaLnBrk="0" fontAlgn="base" hangingPunct="0">
        <a:spcBef>
          <a:spcPct val="0"/>
        </a:spcBef>
        <a:spcAft>
          <a:spcPct val="0"/>
        </a:spcAft>
        <a:defRPr sz="2100" b="1">
          <a:solidFill>
            <a:schemeClr val="accent2"/>
          </a:solidFill>
          <a:latin typeface="+mj-lt"/>
          <a:ea typeface="ＭＳ Ｐゴシック" pitchFamily="-108" charset="-128"/>
          <a:cs typeface="ＭＳ Ｐゴシック" pitchFamily="-108" charset="-128"/>
        </a:defRPr>
      </a:lvl1pPr>
      <a:lvl2pPr algn="ctr" rtl="0" eaLnBrk="0" fontAlgn="base" hangingPunct="0">
        <a:spcBef>
          <a:spcPct val="0"/>
        </a:spcBef>
        <a:spcAft>
          <a:spcPct val="0"/>
        </a:spcAft>
        <a:defRPr sz="2100" b="1">
          <a:solidFill>
            <a:schemeClr val="accent2"/>
          </a:solidFill>
          <a:latin typeface="Times New Roman" pitchFamily="-108" charset="0"/>
          <a:ea typeface="ＭＳ Ｐゴシック" pitchFamily="-108" charset="-128"/>
          <a:cs typeface="ＭＳ Ｐゴシック" pitchFamily="-108" charset="-128"/>
        </a:defRPr>
      </a:lvl2pPr>
      <a:lvl3pPr algn="ctr" rtl="0" eaLnBrk="0" fontAlgn="base" hangingPunct="0">
        <a:spcBef>
          <a:spcPct val="0"/>
        </a:spcBef>
        <a:spcAft>
          <a:spcPct val="0"/>
        </a:spcAft>
        <a:defRPr sz="2100" b="1">
          <a:solidFill>
            <a:schemeClr val="accent2"/>
          </a:solidFill>
          <a:latin typeface="Times New Roman" pitchFamily="-108" charset="0"/>
          <a:ea typeface="ＭＳ Ｐゴシック" pitchFamily="-108" charset="-128"/>
          <a:cs typeface="ＭＳ Ｐゴシック" pitchFamily="-108" charset="-128"/>
        </a:defRPr>
      </a:lvl3pPr>
      <a:lvl4pPr algn="ctr" rtl="0" eaLnBrk="0" fontAlgn="base" hangingPunct="0">
        <a:spcBef>
          <a:spcPct val="0"/>
        </a:spcBef>
        <a:spcAft>
          <a:spcPct val="0"/>
        </a:spcAft>
        <a:defRPr sz="2100" b="1">
          <a:solidFill>
            <a:schemeClr val="accent2"/>
          </a:solidFill>
          <a:latin typeface="Times New Roman" pitchFamily="-108" charset="0"/>
          <a:ea typeface="ＭＳ Ｐゴシック" pitchFamily="-108" charset="-128"/>
          <a:cs typeface="ＭＳ Ｐゴシック" pitchFamily="-108" charset="-128"/>
        </a:defRPr>
      </a:lvl4pPr>
      <a:lvl5pPr algn="ctr" rtl="0" eaLnBrk="0" fontAlgn="base" hangingPunct="0">
        <a:spcBef>
          <a:spcPct val="0"/>
        </a:spcBef>
        <a:spcAft>
          <a:spcPct val="0"/>
        </a:spcAft>
        <a:defRPr sz="2100" b="1">
          <a:solidFill>
            <a:schemeClr val="accent2"/>
          </a:solidFill>
          <a:latin typeface="Times New Roman" pitchFamily="-108" charset="0"/>
          <a:ea typeface="ＭＳ Ｐゴシック" pitchFamily="-108" charset="-128"/>
          <a:cs typeface="ＭＳ Ｐゴシック" pitchFamily="-108" charset="-128"/>
        </a:defRPr>
      </a:lvl5pPr>
      <a:lvl6pPr marL="456846" algn="ctr" rtl="0" eaLnBrk="0" fontAlgn="base" hangingPunct="0">
        <a:spcBef>
          <a:spcPct val="0"/>
        </a:spcBef>
        <a:spcAft>
          <a:spcPct val="0"/>
        </a:spcAft>
        <a:defRPr sz="2100" b="1">
          <a:solidFill>
            <a:schemeClr val="accent2"/>
          </a:solidFill>
          <a:latin typeface="Times New Roman" pitchFamily="-108" charset="0"/>
        </a:defRPr>
      </a:lvl6pPr>
      <a:lvl7pPr marL="913693" algn="ctr" rtl="0" eaLnBrk="0" fontAlgn="base" hangingPunct="0">
        <a:spcBef>
          <a:spcPct val="0"/>
        </a:spcBef>
        <a:spcAft>
          <a:spcPct val="0"/>
        </a:spcAft>
        <a:defRPr sz="2100" b="1">
          <a:solidFill>
            <a:schemeClr val="accent2"/>
          </a:solidFill>
          <a:latin typeface="Times New Roman" pitchFamily="-108" charset="0"/>
        </a:defRPr>
      </a:lvl7pPr>
      <a:lvl8pPr marL="1370540" algn="ctr" rtl="0" eaLnBrk="0" fontAlgn="base" hangingPunct="0">
        <a:spcBef>
          <a:spcPct val="0"/>
        </a:spcBef>
        <a:spcAft>
          <a:spcPct val="0"/>
        </a:spcAft>
        <a:defRPr sz="2100" b="1">
          <a:solidFill>
            <a:schemeClr val="accent2"/>
          </a:solidFill>
          <a:latin typeface="Times New Roman" pitchFamily="-108" charset="0"/>
        </a:defRPr>
      </a:lvl8pPr>
      <a:lvl9pPr marL="1827384" algn="ctr" rtl="0" eaLnBrk="0" fontAlgn="base" hangingPunct="0">
        <a:spcBef>
          <a:spcPct val="0"/>
        </a:spcBef>
        <a:spcAft>
          <a:spcPct val="0"/>
        </a:spcAft>
        <a:defRPr sz="2100" b="1">
          <a:solidFill>
            <a:schemeClr val="accent2"/>
          </a:solidFill>
          <a:latin typeface="Times New Roman" pitchFamily="-108" charset="0"/>
        </a:defRPr>
      </a:lvl9pPr>
    </p:titleStyle>
    <p:bodyStyle>
      <a:lvl1pPr marL="342635" indent="-342635" algn="l" rtl="0" eaLnBrk="0" fontAlgn="base" hangingPunct="0">
        <a:spcBef>
          <a:spcPct val="20000"/>
        </a:spcBef>
        <a:spcAft>
          <a:spcPct val="0"/>
        </a:spcAft>
        <a:buSzPct val="100000"/>
        <a:buChar char="•"/>
        <a:defRPr sz="3200">
          <a:solidFill>
            <a:schemeClr val="accent2"/>
          </a:solidFill>
          <a:latin typeface="+mn-lt"/>
          <a:ea typeface="ＭＳ Ｐゴシック" pitchFamily="-108" charset="-128"/>
          <a:cs typeface="ＭＳ Ｐゴシック" pitchFamily="-108" charset="-128"/>
        </a:defRPr>
      </a:lvl1pPr>
      <a:lvl2pPr marL="721754" indent="-256976" algn="l" rtl="0" eaLnBrk="0" fontAlgn="base" hangingPunct="0">
        <a:spcBef>
          <a:spcPct val="20000"/>
        </a:spcBef>
        <a:spcAft>
          <a:spcPct val="0"/>
        </a:spcAft>
        <a:buSzPct val="100000"/>
        <a:buChar char="–"/>
        <a:defRPr sz="2800">
          <a:solidFill>
            <a:schemeClr val="accent2"/>
          </a:solidFill>
          <a:latin typeface="+mn-lt"/>
          <a:ea typeface="ＭＳ Ｐゴシック" pitchFamily="-108" charset="-128"/>
        </a:defRPr>
      </a:lvl2pPr>
      <a:lvl3pPr marL="1072320" indent="-230009" algn="l" rtl="0" eaLnBrk="0" fontAlgn="base" hangingPunct="0">
        <a:spcBef>
          <a:spcPct val="20000"/>
        </a:spcBef>
        <a:spcAft>
          <a:spcPct val="0"/>
        </a:spcAft>
        <a:buSzPct val="100000"/>
        <a:buChar char="•"/>
        <a:defRPr sz="2400">
          <a:solidFill>
            <a:schemeClr val="accent2"/>
          </a:solidFill>
          <a:latin typeface="+mn-lt"/>
          <a:ea typeface="ＭＳ Ｐゴシック" pitchFamily="-108" charset="-128"/>
        </a:defRPr>
      </a:lvl3pPr>
      <a:lvl4pPr marL="1419714" indent="-226836" algn="l" rtl="0" eaLnBrk="0" fontAlgn="base" hangingPunct="0">
        <a:spcBef>
          <a:spcPct val="20000"/>
        </a:spcBef>
        <a:spcAft>
          <a:spcPct val="0"/>
        </a:spcAft>
        <a:buSzPct val="100000"/>
        <a:buChar char="–"/>
        <a:defRPr sz="2000">
          <a:solidFill>
            <a:schemeClr val="accent2"/>
          </a:solidFill>
          <a:latin typeface="+mn-lt"/>
          <a:ea typeface="ＭＳ Ｐゴシック" pitchFamily="-108" charset="-128"/>
        </a:defRPr>
      </a:lvl4pPr>
      <a:lvl5pPr marL="1770281" indent="-228422" algn="l" rtl="0" eaLnBrk="0" fontAlgn="base" hangingPunct="0">
        <a:spcBef>
          <a:spcPct val="20000"/>
        </a:spcBef>
        <a:spcAft>
          <a:spcPct val="0"/>
        </a:spcAft>
        <a:buSzPct val="100000"/>
        <a:buChar char="»"/>
        <a:defRPr sz="2000">
          <a:solidFill>
            <a:schemeClr val="accent2"/>
          </a:solidFill>
          <a:latin typeface="+mn-lt"/>
          <a:ea typeface="ＭＳ Ｐゴシック" pitchFamily="-108" charset="-128"/>
        </a:defRPr>
      </a:lvl5pPr>
      <a:lvl6pPr marL="2227125" indent="-228422" algn="l" rtl="0" eaLnBrk="0" fontAlgn="base" hangingPunct="0">
        <a:spcBef>
          <a:spcPct val="20000"/>
        </a:spcBef>
        <a:spcAft>
          <a:spcPct val="0"/>
        </a:spcAft>
        <a:buSzPct val="100000"/>
        <a:buChar char="»"/>
        <a:defRPr sz="2000">
          <a:solidFill>
            <a:schemeClr val="accent2"/>
          </a:solidFill>
          <a:latin typeface="+mn-lt"/>
          <a:ea typeface="ＭＳ Ｐゴシック" pitchFamily="-108" charset="-128"/>
        </a:defRPr>
      </a:lvl6pPr>
      <a:lvl7pPr marL="2683972" indent="-228422" algn="l" rtl="0" eaLnBrk="0" fontAlgn="base" hangingPunct="0">
        <a:spcBef>
          <a:spcPct val="20000"/>
        </a:spcBef>
        <a:spcAft>
          <a:spcPct val="0"/>
        </a:spcAft>
        <a:buSzPct val="100000"/>
        <a:buChar char="»"/>
        <a:defRPr sz="2000">
          <a:solidFill>
            <a:schemeClr val="accent2"/>
          </a:solidFill>
          <a:latin typeface="+mn-lt"/>
          <a:ea typeface="ＭＳ Ｐゴシック" pitchFamily="-108" charset="-128"/>
        </a:defRPr>
      </a:lvl7pPr>
      <a:lvl8pPr marL="3140815" indent="-228422" algn="l" rtl="0" eaLnBrk="0" fontAlgn="base" hangingPunct="0">
        <a:spcBef>
          <a:spcPct val="20000"/>
        </a:spcBef>
        <a:spcAft>
          <a:spcPct val="0"/>
        </a:spcAft>
        <a:buSzPct val="100000"/>
        <a:buChar char="»"/>
        <a:defRPr sz="2000">
          <a:solidFill>
            <a:schemeClr val="accent2"/>
          </a:solidFill>
          <a:latin typeface="+mn-lt"/>
          <a:ea typeface="ＭＳ Ｐゴシック" pitchFamily="-108" charset="-128"/>
        </a:defRPr>
      </a:lvl8pPr>
      <a:lvl9pPr marL="3597665" indent="-228422" algn="l" rtl="0" eaLnBrk="0" fontAlgn="base" hangingPunct="0">
        <a:spcBef>
          <a:spcPct val="20000"/>
        </a:spcBef>
        <a:spcAft>
          <a:spcPct val="0"/>
        </a:spcAft>
        <a:buSzPct val="100000"/>
        <a:buChar char="»"/>
        <a:defRPr sz="2000">
          <a:solidFill>
            <a:schemeClr val="accent2"/>
          </a:solidFill>
          <a:latin typeface="+mn-lt"/>
          <a:ea typeface="ＭＳ Ｐゴシック" pitchFamily="-108" charset="-128"/>
        </a:defRPr>
      </a:lvl9pPr>
    </p:bodyStyle>
    <p:otherStyle>
      <a:defPPr>
        <a:defRPr lang="en-US"/>
      </a:defPPr>
      <a:lvl1pPr marL="0" algn="l" defTabSz="456846" rtl="0" eaLnBrk="1" latinLnBrk="0" hangingPunct="1">
        <a:defRPr sz="1800" kern="1200">
          <a:solidFill>
            <a:schemeClr val="tx1"/>
          </a:solidFill>
          <a:latin typeface="+mn-lt"/>
          <a:ea typeface="+mn-ea"/>
          <a:cs typeface="+mn-cs"/>
        </a:defRPr>
      </a:lvl1pPr>
      <a:lvl2pPr marL="456846" algn="l" defTabSz="456846" rtl="0" eaLnBrk="1" latinLnBrk="0" hangingPunct="1">
        <a:defRPr sz="1800" kern="1200">
          <a:solidFill>
            <a:schemeClr val="tx1"/>
          </a:solidFill>
          <a:latin typeface="+mn-lt"/>
          <a:ea typeface="+mn-ea"/>
          <a:cs typeface="+mn-cs"/>
        </a:defRPr>
      </a:lvl2pPr>
      <a:lvl3pPr marL="913693" algn="l" defTabSz="456846" rtl="0" eaLnBrk="1" latinLnBrk="0" hangingPunct="1">
        <a:defRPr sz="1800" kern="1200">
          <a:solidFill>
            <a:schemeClr val="tx1"/>
          </a:solidFill>
          <a:latin typeface="+mn-lt"/>
          <a:ea typeface="+mn-ea"/>
          <a:cs typeface="+mn-cs"/>
        </a:defRPr>
      </a:lvl3pPr>
      <a:lvl4pPr marL="1370540" algn="l" defTabSz="456846" rtl="0" eaLnBrk="1" latinLnBrk="0" hangingPunct="1">
        <a:defRPr sz="1800" kern="1200">
          <a:solidFill>
            <a:schemeClr val="tx1"/>
          </a:solidFill>
          <a:latin typeface="+mn-lt"/>
          <a:ea typeface="+mn-ea"/>
          <a:cs typeface="+mn-cs"/>
        </a:defRPr>
      </a:lvl4pPr>
      <a:lvl5pPr marL="1827384" algn="l" defTabSz="456846" rtl="0" eaLnBrk="1" latinLnBrk="0" hangingPunct="1">
        <a:defRPr sz="1800" kern="1200">
          <a:solidFill>
            <a:schemeClr val="tx1"/>
          </a:solidFill>
          <a:latin typeface="+mn-lt"/>
          <a:ea typeface="+mn-ea"/>
          <a:cs typeface="+mn-cs"/>
        </a:defRPr>
      </a:lvl5pPr>
      <a:lvl6pPr marL="2284230" algn="l" defTabSz="456846" rtl="0" eaLnBrk="1" latinLnBrk="0" hangingPunct="1">
        <a:defRPr sz="1800" kern="1200">
          <a:solidFill>
            <a:schemeClr val="tx1"/>
          </a:solidFill>
          <a:latin typeface="+mn-lt"/>
          <a:ea typeface="+mn-ea"/>
          <a:cs typeface="+mn-cs"/>
        </a:defRPr>
      </a:lvl6pPr>
      <a:lvl7pPr marL="2741077" algn="l" defTabSz="456846" rtl="0" eaLnBrk="1" latinLnBrk="0" hangingPunct="1">
        <a:defRPr sz="1800" kern="1200">
          <a:solidFill>
            <a:schemeClr val="tx1"/>
          </a:solidFill>
          <a:latin typeface="+mn-lt"/>
          <a:ea typeface="+mn-ea"/>
          <a:cs typeface="+mn-cs"/>
        </a:defRPr>
      </a:lvl7pPr>
      <a:lvl8pPr marL="3197922" algn="l" defTabSz="456846" rtl="0" eaLnBrk="1" latinLnBrk="0" hangingPunct="1">
        <a:defRPr sz="1800" kern="1200">
          <a:solidFill>
            <a:schemeClr val="tx1"/>
          </a:solidFill>
          <a:latin typeface="+mn-lt"/>
          <a:ea typeface="+mn-ea"/>
          <a:cs typeface="+mn-cs"/>
        </a:defRPr>
      </a:lvl8pPr>
      <a:lvl9pPr marL="3654769" algn="l" defTabSz="45684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468154"/>
            <a:ext cx="7848600" cy="370046"/>
          </a:xfrm>
        </p:spPr>
        <p:txBody>
          <a:bodyPr/>
          <a:lstStyle/>
          <a:p>
            <a:r>
              <a:rPr lang="en-US" sz="2000" dirty="0">
                <a:latin typeface="Arial" panose="020B0604020202020204" pitchFamily="34" charset="0"/>
                <a:cs typeface="Arial" panose="020B0604020202020204" pitchFamily="34" charset="0"/>
              </a:rPr>
              <a:t>A synthesized field survey database of vegetation and active layer properties for the Alaskan tundra (1972-2020)</a:t>
            </a:r>
            <a:br>
              <a:rPr lang="en-US" sz="2000" dirty="0">
                <a:latin typeface="Arial" panose="020B0604020202020204" pitchFamily="34" charset="0"/>
                <a:cs typeface="Arial" panose="020B0604020202020204" pitchFamily="34" charset="0"/>
              </a:rPr>
            </a:br>
            <a:r>
              <a:rPr lang="en-US" sz="1400" b="0" i="0" u="none" strike="noStrike" baseline="0" dirty="0">
                <a:latin typeface="ArialUnicodeMS"/>
              </a:rPr>
              <a:t>Zhu, Xiaoran, Chen, Dong, </a:t>
            </a:r>
            <a:r>
              <a:rPr lang="en-US" sz="1400" b="0" i="0" u="none" strike="noStrike" baseline="0" dirty="0" err="1">
                <a:latin typeface="ArialUnicodeMS"/>
              </a:rPr>
              <a:t>Kogure</a:t>
            </a:r>
            <a:r>
              <a:rPr lang="en-US" sz="1400" b="0" i="0" u="none" strike="noStrike" baseline="0" dirty="0">
                <a:latin typeface="ArialUnicodeMS"/>
              </a:rPr>
              <a:t>, Maruko, Hoy, Elizabeth, et al. 2024</a:t>
            </a:r>
            <a:br>
              <a:rPr lang="en-US" sz="1400" b="0" i="0" u="none" strike="noStrike" baseline="0" dirty="0">
                <a:latin typeface="ArialUnicodeMS"/>
              </a:rPr>
            </a:br>
            <a:r>
              <a:rPr lang="en-US" sz="1400" b="0" i="0" u="none" strike="noStrike" baseline="0" dirty="0">
                <a:latin typeface="ArialUnicodeMS"/>
              </a:rPr>
              <a:t> Earth Syst. Sci. Data, 16, 3687–3703, 2024; https://doi.org/10.5194/essd-16-3687-2024</a:t>
            </a:r>
            <a:br>
              <a:rPr lang="en-US" sz="300" dirty="0">
                <a:effectLst/>
              </a:rPr>
            </a:br>
            <a:endParaRPr lang="en-US" sz="1400" dirty="0">
              <a:latin typeface="Arial" panose="020B0604020202020204" pitchFamily="34" charset="0"/>
              <a:cs typeface="Arial" panose="020B0604020202020204" pitchFamily="34" charset="0"/>
            </a:endParaRPr>
          </a:p>
        </p:txBody>
      </p:sp>
      <p:sp>
        <p:nvSpPr>
          <p:cNvPr id="11" name="TextBox 3"/>
          <p:cNvSpPr txBox="1">
            <a:spLocks noChangeArrowheads="1"/>
          </p:cNvSpPr>
          <p:nvPr/>
        </p:nvSpPr>
        <p:spPr bwMode="auto">
          <a:xfrm>
            <a:off x="238747" y="1219200"/>
            <a:ext cx="4333253" cy="495520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b="1" dirty="0">
                <a:solidFill>
                  <a:srgbClr val="0000FF"/>
                </a:solidFill>
                <a:latin typeface="Arial"/>
                <a:cs typeface="Arial"/>
              </a:rPr>
              <a:t>Background</a:t>
            </a:r>
          </a:p>
          <a:p>
            <a:pPr algn="l"/>
            <a:r>
              <a:rPr lang="en-US" sz="1400" b="0" i="0" u="none" strike="noStrike" baseline="0" dirty="0">
                <a:latin typeface="NimbusRomNo9L-Regu"/>
              </a:rPr>
              <a:t>Scientific understanding of tundra ecology and change remains limited, largely due to the inaccessibility of</a:t>
            </a:r>
          </a:p>
          <a:p>
            <a:pPr algn="l"/>
            <a:r>
              <a:rPr lang="en-US" sz="1400" b="0" i="0" u="none" strike="noStrike" baseline="0" dirty="0">
                <a:latin typeface="NimbusRomNo9L-Regu"/>
              </a:rPr>
              <a:t>this region and less intensive studies compared to other terrestrial biomes</a:t>
            </a:r>
            <a:r>
              <a:rPr lang="en-US" sz="1400" b="0" i="0" u="none" strike="noStrike" baseline="0" dirty="0">
                <a:latin typeface="MinionLT-Regular"/>
              </a:rPr>
              <a:t>.</a:t>
            </a:r>
          </a:p>
          <a:p>
            <a:pPr eaLnBrk="1" hangingPunct="1"/>
            <a:endParaRPr lang="en-US" sz="1200" b="1" dirty="0">
              <a:solidFill>
                <a:srgbClr val="0000FF"/>
              </a:solidFill>
              <a:latin typeface="Arial"/>
              <a:cs typeface="Arial"/>
            </a:endParaRPr>
          </a:p>
          <a:p>
            <a:pPr eaLnBrk="1" hangingPunct="1"/>
            <a:r>
              <a:rPr lang="en-US" sz="1400" b="1" dirty="0">
                <a:solidFill>
                  <a:srgbClr val="0000FF"/>
                </a:solidFill>
                <a:latin typeface="Arial"/>
                <a:cs typeface="Arial"/>
              </a:rPr>
              <a:t>Analysis</a:t>
            </a:r>
          </a:p>
          <a:p>
            <a:pPr algn="l"/>
            <a:r>
              <a:rPr lang="en-US" sz="1400" b="0" i="0" u="none" strike="noStrike" baseline="0" dirty="0">
                <a:latin typeface="MinionLT-Regular"/>
              </a:rPr>
              <a:t>We synthesized field datasets from 1972 to 2020 of vegetation and active-layer properties from the Alaskan tundra. Additionally, fire history and severity attributes have been added to data points where available (right).</a:t>
            </a:r>
          </a:p>
          <a:p>
            <a:pPr algn="l"/>
            <a:endParaRPr lang="en-US" sz="1200" b="1" dirty="0">
              <a:solidFill>
                <a:srgbClr val="0000FF"/>
              </a:solidFill>
              <a:latin typeface="Arial"/>
              <a:cs typeface="Arial"/>
            </a:endParaRPr>
          </a:p>
          <a:p>
            <a:pPr eaLnBrk="1" hangingPunct="1"/>
            <a:r>
              <a:rPr lang="en-US" sz="1400" b="1" dirty="0">
                <a:solidFill>
                  <a:srgbClr val="0000FF"/>
                </a:solidFill>
                <a:latin typeface="Arial"/>
                <a:cs typeface="Arial"/>
              </a:rPr>
              <a:t>Results</a:t>
            </a:r>
          </a:p>
          <a:p>
            <a:pPr algn="l"/>
            <a:r>
              <a:rPr lang="en-US" sz="1400" b="0" i="0" u="none" strike="noStrike" baseline="0" dirty="0">
                <a:latin typeface="MinionLT-Regular"/>
              </a:rPr>
              <a:t>Data from 37 datasets and including nearly 200,000 individual data points (right) were synthesized together into one database, the Synthesized Alaskan Tundra Field Database (</a:t>
            </a:r>
            <a:r>
              <a:rPr lang="en-US" sz="1400" b="0" i="0" u="none" strike="noStrike" baseline="0" dirty="0" err="1">
                <a:latin typeface="MinionLT-Regular"/>
              </a:rPr>
              <a:t>SATFiD</a:t>
            </a:r>
            <a:r>
              <a:rPr lang="en-US" sz="1400" b="0" i="0" u="none" strike="noStrike" baseline="0" dirty="0">
                <a:latin typeface="MinionLT-Regular"/>
              </a:rPr>
              <a:t>).</a:t>
            </a:r>
          </a:p>
          <a:p>
            <a:pPr algn="l"/>
            <a:endParaRPr lang="en-US" sz="1200" b="1" dirty="0">
              <a:solidFill>
                <a:srgbClr val="0000FF"/>
              </a:solidFill>
              <a:latin typeface="Arial"/>
              <a:cs typeface="Arial"/>
            </a:endParaRPr>
          </a:p>
          <a:p>
            <a:pPr eaLnBrk="1" hangingPunct="1"/>
            <a:r>
              <a:rPr lang="en-US" sz="1400" b="1" dirty="0">
                <a:solidFill>
                  <a:srgbClr val="0000FF"/>
                </a:solidFill>
                <a:latin typeface="Arial"/>
                <a:cs typeface="Arial"/>
              </a:rPr>
              <a:t>Significance</a:t>
            </a:r>
          </a:p>
          <a:p>
            <a:pPr algn="l"/>
            <a:r>
              <a:rPr lang="en-US" sz="1400" b="0" i="0" u="none" strike="noStrike" baseline="0" dirty="0">
                <a:latin typeface="NimbusRomNo9L-Regu"/>
              </a:rPr>
              <a:t>The resulting database is a resource that future investigators can employ to analyze spatial and temporal</a:t>
            </a:r>
          </a:p>
          <a:p>
            <a:pPr algn="l"/>
            <a:r>
              <a:rPr lang="en-US" sz="1400" b="0" i="0" u="none" strike="noStrike" baseline="0" dirty="0">
                <a:latin typeface="NimbusRomNo9L-Regu"/>
              </a:rPr>
              <a:t>patterns in soil, vegetation, and fire disturbance-related environmental variables across the Alaskan tundra.</a:t>
            </a:r>
            <a:endParaRPr lang="en-US" sz="1100" dirty="0"/>
          </a:p>
        </p:txBody>
      </p:sp>
      <p:sp>
        <p:nvSpPr>
          <p:cNvPr id="14" name="TextBox 3"/>
          <p:cNvSpPr txBox="1">
            <a:spLocks noChangeArrowheads="1"/>
          </p:cNvSpPr>
          <p:nvPr/>
        </p:nvSpPr>
        <p:spPr bwMode="auto">
          <a:xfrm>
            <a:off x="4661561" y="4648200"/>
            <a:ext cx="4333253" cy="16773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Aft>
                <a:spcPts val="600"/>
              </a:spcAft>
            </a:pPr>
            <a:r>
              <a:rPr lang="en-US" sz="1400" b="1" dirty="0">
                <a:solidFill>
                  <a:srgbClr val="0000FF"/>
                </a:solidFill>
                <a:latin typeface="Arial"/>
                <a:cs typeface="Arial"/>
              </a:rPr>
              <a:t>Figure Caption</a:t>
            </a:r>
          </a:p>
          <a:p>
            <a:pPr algn="l"/>
            <a:r>
              <a:rPr lang="en-US" sz="1200" b="0" i="0" u="none" strike="noStrike" baseline="0" dirty="0">
                <a:latin typeface="MinionLT-Regular"/>
              </a:rPr>
              <a:t>Map of all points sampled within Alaskan tundra areas on top of the circumpolar Arctic as defined in the Circumpolar Arctic Vegetation Map; 17 of the data points lie outside the Circumpolar Arctic Vegetation Map definition of tundra. The colored reference boxes indicate the locations of points within the circumpolar Arctic and are used to define the regions for this study.</a:t>
            </a:r>
          </a:p>
          <a:p>
            <a:pPr algn="l"/>
            <a:endParaRPr lang="en-US" sz="1200" b="0" i="0" u="none" strike="noStrike" baseline="0" dirty="0">
              <a:latin typeface="MinionLT-Regular"/>
            </a:endParaRPr>
          </a:p>
        </p:txBody>
      </p:sp>
      <p:pic>
        <p:nvPicPr>
          <p:cNvPr id="3" name="Picture 2">
            <a:extLst>
              <a:ext uri="{FF2B5EF4-FFF2-40B4-BE49-F238E27FC236}">
                <a16:creationId xmlns:a16="http://schemas.microsoft.com/office/drawing/2014/main" id="{DF968933-DDC1-5C20-0A60-DBB2FAC3534F}"/>
              </a:ext>
            </a:extLst>
          </p:cNvPr>
          <p:cNvPicPr>
            <a:picLocks noChangeAspect="1"/>
          </p:cNvPicPr>
          <p:nvPr/>
        </p:nvPicPr>
        <p:blipFill>
          <a:blip r:embed="rId3"/>
          <a:stretch>
            <a:fillRect/>
          </a:stretch>
        </p:blipFill>
        <p:spPr>
          <a:xfrm>
            <a:off x="4661561" y="1320634"/>
            <a:ext cx="4398007" cy="3336786"/>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96643" y="6230793"/>
            <a:ext cx="1676400" cy="614342"/>
          </a:xfrm>
          <a:prstGeom prst="rect">
            <a:avLst/>
          </a:prstGeom>
        </p:spPr>
      </p:pic>
    </p:spTree>
    <p:extLst>
      <p:ext uri="{BB962C8B-B14F-4D97-AF65-F5344CB8AC3E}">
        <p14:creationId xmlns:p14="http://schemas.microsoft.com/office/powerpoint/2010/main" val="1681495828"/>
      </p:ext>
    </p:extLst>
  </p:cSld>
  <p:clrMapOvr>
    <a:masterClrMapping/>
  </p:clrMapOvr>
</p:sld>
</file>

<file path=ppt/theme/theme1.xml><?xml version="1.0" encoding="utf-8"?>
<a:theme xmlns:a="http://schemas.openxmlformats.org/drawingml/2006/main" name="GPMC Nov 2001">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484E0"/>
      </a:hlink>
      <a:folHlink>
        <a:srgbClr val="B2B2B2"/>
      </a:folHlink>
    </a:clrScheme>
    <a:fontScheme name="GPMC Nov 200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8" charset="0"/>
          </a:defRPr>
        </a:defPPr>
      </a:lstStyle>
    </a:lnDef>
  </a:objectDefaults>
  <a:extraClrSchemeLst>
    <a:extraClrScheme>
      <a:clrScheme name="GPMC Nov 200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GPMC Nov 200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GPMC Nov 200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GPMC Nov 200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GPMC Nov 200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GPMC Nov 200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GPMC Nov 200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7005d458-45be-48ae-8140-d43da96dd17b}" enabled="0" method="" siteId="{7005d458-45be-48ae-8140-d43da96dd17b}" removed="1"/>
</clbl:labelList>
</file>

<file path=docProps/app.xml><?xml version="1.0" encoding="utf-8"?>
<Properties xmlns="http://schemas.openxmlformats.org/officeDocument/2006/extended-properties" xmlns:vt="http://schemas.openxmlformats.org/officeDocument/2006/docPropsVTypes">
  <TotalTime>9705</TotalTime>
  <Words>690</Words>
  <Application>Microsoft Office PowerPoint</Application>
  <PresentationFormat>On-screen Show (4:3)</PresentationFormat>
  <Paragraphs>24</Paragraphs>
  <Slides>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ＭＳ Ｐゴシック</vt:lpstr>
      <vt:lpstr>Arial</vt:lpstr>
      <vt:lpstr>ArialUnicodeMS</vt:lpstr>
      <vt:lpstr>Calibri</vt:lpstr>
      <vt:lpstr>MinionLT-Regular</vt:lpstr>
      <vt:lpstr>NimbusRomNo9L-Regu</vt:lpstr>
      <vt:lpstr>Open Sans</vt:lpstr>
      <vt:lpstr>Times New Roman</vt:lpstr>
      <vt:lpstr>GPMC Nov 2001</vt:lpstr>
      <vt:lpstr>A synthesized field survey database of vegetation and active layer properties for the Alaskan tundra (1972-2020) Zhu, Xiaoran, Chen, Dong, Kogure, Maruko, Hoy, Elizabeth, et al. 2024  Earth Syst. Sci. Data, 16, 3687–3703, 2024; https://doi.org/10.5194/essd-16-3687-2024 </vt:lpstr>
    </vt:vector>
  </TitlesOfParts>
  <Company>Booz Allen Hamilton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Yoseph, Elizabeth [USA]</dc:creator>
  <cp:lastModifiedBy>Hoy, Elizabeth (GSFC-618.0)[GLOBAL SCIENCE &amp; TECHNOLOGY INC]</cp:lastModifiedBy>
  <cp:revision>65</cp:revision>
  <cp:lastPrinted>2016-12-19T15:06:13Z</cp:lastPrinted>
  <dcterms:created xsi:type="dcterms:W3CDTF">2014-07-25T19:02:24Z</dcterms:created>
  <dcterms:modified xsi:type="dcterms:W3CDTF">2024-09-12T15:41:43Z</dcterms:modified>
</cp:coreProperties>
</file>