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4"/>
  </p:notesMasterIdLst>
  <p:sldIdLst>
    <p:sldId id="272" r:id="rId2"/>
    <p:sldId id="274" r:id="rId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80" autoAdjust="0"/>
    <p:restoredTop sz="92245" autoAdjust="0"/>
  </p:normalViewPr>
  <p:slideViewPr>
    <p:cSldViewPr>
      <p:cViewPr>
        <p:scale>
          <a:sx n="184" d="100"/>
          <a:sy n="184" d="100"/>
        </p:scale>
        <p:origin x="240" y="-544"/>
      </p:cViewPr>
      <p:guideLst>
        <p:guide orient="horz" pos="2160"/>
        <p:guide pos="2880"/>
      </p:guideLst>
    </p:cSldViewPr>
  </p:slideViewPr>
  <p:outlineViewPr>
    <p:cViewPr>
      <p:scale>
        <a:sx n="33" d="100"/>
        <a:sy n="33" d="100"/>
      </p:scale>
      <p:origin x="0" y="-1218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1200"/>
            </a:lvl1pPr>
          </a:lstStyle>
          <a:p>
            <a:fld id="{6C394DAF-D41D-4170-A942-5EC726C12CCE}" type="datetimeFigureOut">
              <a:rPr lang="en-US" smtClean="0"/>
              <a:t>8/1/23</a:t>
            </a:fld>
            <a:endParaRPr lang="en-US" dirty="0"/>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1200"/>
            </a:lvl1pPr>
          </a:lstStyle>
          <a:p>
            <a:fld id="{E129A5CA-096F-418F-9FEB-D0E4975ED517}" type="slidenum">
              <a:rPr lang="en-US" smtClean="0"/>
              <a:t>‹#›</a:t>
            </a:fld>
            <a:endParaRPr lang="en-US" dirty="0"/>
          </a:p>
        </p:txBody>
      </p:sp>
    </p:spTree>
    <p:extLst>
      <p:ext uri="{BB962C8B-B14F-4D97-AF65-F5344CB8AC3E}">
        <p14:creationId xmlns:p14="http://schemas.microsoft.com/office/powerpoint/2010/main" val="2729178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1457325" y="1181100"/>
            <a:ext cx="4251325" cy="3189288"/>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i="0" u="none" strike="noStrike" kern="1200" baseline="0" dirty="0">
                <a:solidFill>
                  <a:schemeClr val="tx1"/>
                </a:solidFill>
                <a:latin typeface="+mn-lt"/>
                <a:ea typeface="+mn-ea"/>
                <a:cs typeface="+mn-cs"/>
              </a:rPr>
              <a:t>NASA resources and products used:</a:t>
            </a: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err="1">
                <a:solidFill>
                  <a:schemeClr val="tx1"/>
                </a:solidFill>
                <a:latin typeface="+mn-lt"/>
                <a:ea typeface="+mn-ea"/>
                <a:cs typeface="+mn-cs"/>
              </a:rPr>
              <a:t>AirSWOT</a:t>
            </a:r>
            <a:r>
              <a:rPr lang="en-US" sz="1200" b="0" i="0" u="none" strike="noStrike" kern="1200" baseline="0" dirty="0">
                <a:solidFill>
                  <a:schemeClr val="tx1"/>
                </a:solidFill>
                <a:latin typeface="+mn-lt"/>
                <a:ea typeface="+mn-ea"/>
                <a:cs typeface="+mn-cs"/>
              </a:rPr>
              <a:t> color-infrared camera dataset from </a:t>
            </a:r>
            <a:r>
              <a:rPr lang="en-US" sz="1200" b="0" i="0" u="none" strike="noStrike" kern="1200" baseline="0" dirty="0" err="1">
                <a:solidFill>
                  <a:schemeClr val="tx1"/>
                </a:solidFill>
                <a:latin typeface="+mn-lt"/>
                <a:ea typeface="+mn-ea"/>
                <a:cs typeface="+mn-cs"/>
              </a:rPr>
              <a:t>ABoVE</a:t>
            </a:r>
            <a:r>
              <a:rPr lang="en-US" sz="1200" b="0" i="0" u="none" strike="noStrike" kern="1200" baseline="0" dirty="0">
                <a:solidFill>
                  <a:schemeClr val="tx1"/>
                </a:solidFill>
                <a:latin typeface="+mn-lt"/>
                <a:ea typeface="+mn-ea"/>
                <a:cs typeface="+mn-cs"/>
              </a:rPr>
              <a:t> 2017 airborne campaign</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Landsat Collection 2 and Planet imagery</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FINESST and THP (SWOT) programs funded lead author’s dissertation, for which this was chapter 3</a:t>
            </a:r>
          </a:p>
          <a:p>
            <a:endParaRPr lang="en-US" altLang="en-US"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1" i="0" u="none" strike="noStrike" kern="1200" baseline="0" dirty="0">
                <a:solidFill>
                  <a:schemeClr val="tx1"/>
                </a:solidFill>
                <a:latin typeface="+mn-lt"/>
                <a:ea typeface="+mn-ea"/>
                <a:cs typeface="+mn-cs"/>
              </a:rPr>
              <a:t>Paper abstract</a:t>
            </a:r>
            <a:r>
              <a:rPr lang="en-US" altLang="en-US" sz="1200" b="0" i="0" u="none" strike="noStrike" kern="1200" baseline="0" dirty="0">
                <a:solidFill>
                  <a:schemeClr val="tx1"/>
                </a:solidFill>
                <a:latin typeface="+mn-lt"/>
                <a:ea typeface="+mn-ea"/>
                <a:cs typeface="+mn-cs"/>
              </a:rPr>
              <a:t>: </a:t>
            </a:r>
            <a:r>
              <a:rPr lang="en-GB" sz="1800" dirty="0">
                <a:effectLst/>
                <a:latin typeface="Times New Roman" panose="02020603050405020304" pitchFamily="18" charset="0"/>
                <a:ea typeface="Times New Roman" panose="02020603050405020304" pitchFamily="18" charset="0"/>
              </a:rPr>
              <a:t>Landsat is the longest-running environmental satellite program and has been used for surface water mapping since its launch in 1972. However, its sustained 30 m resolution since 1982 prohibits the detection of small water bodies, which are globally far more prevalent than large.  Remote sensing image resolution is increasingly being enhanced through single image super resolution (SR), a machine learning task typically performed by neural networks. Here, we show that a 10x SR model (Enhanced Super Resolution Generative Adversarial Network, or ESRGAN) trained entirely with Planet SmallSat imagery (3 m resolution) improves the detection of small and sub-pixel lakes in Landsat imagery (30 m) and produces images (3 m resolution) with preserved radiometric properties. We test the utility of these Landsat SR images for small lake detection by applying a simple water classification to SR and original Landsat imagery and comparing their lake counts, sizes and locations with independent, high-resolution water maps made from coincident airborne camera imagery. SR images appear realistic and have fewer missed detections (type II error) compared to low resolution (LR), but exhibit errors in lake location and shape, and yield increasing false detections (type I error) with decreasing lake size. Even so, lakes between ~500 and ~10,000 m</a:t>
            </a:r>
            <a:r>
              <a:rPr lang="en-GB" sz="1800" baseline="30000" dirty="0">
                <a:effectLst/>
                <a:latin typeface="Times New Roman" panose="02020603050405020304" pitchFamily="18" charset="0"/>
                <a:ea typeface="Times New Roman" panose="02020603050405020304" pitchFamily="18" charset="0"/>
              </a:rPr>
              <a:t>2 </a:t>
            </a:r>
            <a:r>
              <a:rPr lang="en-GB" sz="1800" dirty="0">
                <a:effectLst/>
                <a:latin typeface="Times New Roman" panose="02020603050405020304" pitchFamily="18" charset="0"/>
                <a:ea typeface="Times New Roman" panose="02020603050405020304" pitchFamily="18" charset="0"/>
              </a:rPr>
              <a:t>in area are better detected with SR than with native-resolution Landsat 8 imagery. SR transformation achieves an F-1 score for water detection of 0.75 compared to 0.73 from native resolution Landsat. We conclude that SR enhancement improves detection of small lakes sized several Landsat pixels or less, with a minimum mapping unit (MMU) of ~ </a:t>
            </a:r>
            <a:r>
              <a:rPr lang="en-GB" sz="1800" baseline="30000" dirty="0">
                <a:effectLst/>
                <a:latin typeface="Times New Roman" panose="02020603050405020304" pitchFamily="18" charset="0"/>
                <a:ea typeface="Times New Roman" panose="02020603050405020304" pitchFamily="18" charset="0"/>
              </a:rPr>
              <a:t>2</a:t>
            </a:r>
            <a:r>
              <a:rPr lang="en-GB" sz="1800" dirty="0">
                <a:effectLst/>
                <a:latin typeface="Times New Roman" panose="02020603050405020304" pitchFamily="18" charset="0"/>
                <a:ea typeface="Times New Roman" panose="02020603050405020304" pitchFamily="18" charset="0"/>
              </a:rPr>
              <a:t>/</a:t>
            </a:r>
            <a:r>
              <a:rPr lang="en-GB" sz="1800" baseline="-25000" dirty="0">
                <a:effectLst/>
                <a:latin typeface="Times New Roman" panose="02020603050405020304" pitchFamily="18" charset="0"/>
                <a:ea typeface="Times New Roman" panose="02020603050405020304" pitchFamily="18" charset="0"/>
              </a:rPr>
              <a:t>3</a:t>
            </a:r>
            <a:r>
              <a:rPr lang="en-GB" sz="1800" dirty="0">
                <a:effectLst/>
                <a:latin typeface="Times New Roman" panose="02020603050405020304" pitchFamily="18" charset="0"/>
                <a:ea typeface="Times New Roman" panose="02020603050405020304" pitchFamily="18" charset="0"/>
              </a:rPr>
              <a:t> of a Landsat pixel—a significant improvement from previous studies. We also apply the SR model to an historical Landsat 5 image and find similar performance gains, using an independent 1985 air photo map of 242 small Alaskan lakes.  This demonstration of retroactively generated 3 m imagery dating to 1985 has exciting applications beyond water detection and paves the way for further SR land cover classification and small object detection from the historical Landsat archive. However, we caution that the approach presented is suitable for landscape-scale inventories of lake counts and lake size distributions, but not for specific geolocational positions of individual lakes. Much work remains to be done surrounding technical and ethical guidelines for the creation, use, and dissemination of SR satellite imagery.</a:t>
            </a:r>
            <a:endParaRPr lang="en-US" sz="1800" dirty="0">
              <a:effectLst/>
              <a:latin typeface="Times New Roman" panose="02020603050405020304" pitchFamily="18" charset="0"/>
              <a:ea typeface="Times New Roman" panose="02020603050405020304" pitchFamily="18" charset="0"/>
            </a:endParaRPr>
          </a:p>
          <a:p>
            <a:endParaRPr lang="en-US" sz="1200" kern="1200" dirty="0">
              <a:solidFill>
                <a:schemeClr val="tx1"/>
              </a:solidFill>
              <a:effectLst/>
              <a:latin typeface="+mn-lt"/>
              <a:ea typeface="+mn-ea"/>
              <a:cs typeface="+mn-cs"/>
            </a:endParaRPr>
          </a:p>
          <a:p>
            <a:pPr eaLnBrk="1" hangingPunct="1">
              <a:spcAft>
                <a:spcPts val="600"/>
              </a:spcAft>
            </a:pPr>
            <a:r>
              <a:rPr lang="en-US" sz="1200" b="1" dirty="0">
                <a:solidFill>
                  <a:srgbClr val="0000FF"/>
                </a:solidFill>
                <a:latin typeface="Arial"/>
                <a:cs typeface="Arial"/>
              </a:rPr>
              <a:t>Citation:</a:t>
            </a:r>
          </a:p>
          <a:p>
            <a:r>
              <a:rPr lang="en-US" sz="1200" dirty="0">
                <a:solidFill>
                  <a:srgbClr val="0000FF"/>
                </a:solidFill>
              </a:rPr>
              <a:t>Kyzivat, E. D., &amp; Smith, Laurence. C. (2023). Contemporary and historical detection of small lakes using super resolution Landsat imagery: Promise and peril. </a:t>
            </a:r>
            <a:r>
              <a:rPr lang="en-US" sz="1200" i="1" dirty="0" err="1">
                <a:solidFill>
                  <a:srgbClr val="0000FF"/>
                </a:solidFill>
              </a:rPr>
              <a:t>GIScience</a:t>
            </a:r>
            <a:r>
              <a:rPr lang="en-US" sz="1200" i="1" dirty="0">
                <a:solidFill>
                  <a:srgbClr val="0000FF"/>
                </a:solidFill>
              </a:rPr>
              <a:t> &amp; Remote Sensing</a:t>
            </a:r>
            <a:r>
              <a:rPr lang="en-US" sz="1200" dirty="0">
                <a:solidFill>
                  <a:srgbClr val="0000FF"/>
                </a:solidFill>
              </a:rPr>
              <a:t>, 60(1), 2207288. https://</a:t>
            </a:r>
            <a:r>
              <a:rPr lang="en-US" sz="1200" dirty="0" err="1">
                <a:solidFill>
                  <a:srgbClr val="0000FF"/>
                </a:solidFill>
              </a:rPr>
              <a:t>doi.org</a:t>
            </a:r>
            <a:r>
              <a:rPr lang="en-US" sz="1200" dirty="0">
                <a:solidFill>
                  <a:srgbClr val="0000FF"/>
                </a:solidFill>
              </a:rPr>
              <a:t>/10.1080/15481603.2023.2207288</a:t>
            </a:r>
          </a:p>
          <a:p>
            <a:pPr eaLnBrk="1" hangingPunct="1">
              <a:spcAft>
                <a:spcPts val="600"/>
              </a:spcAft>
            </a:pPr>
            <a:endParaRPr lang="en-US" sz="1200" b="1" dirty="0">
              <a:solidFill>
                <a:srgbClr val="0000FF"/>
              </a:solidFill>
              <a:latin typeface="Arial"/>
              <a:cs typeface="Arial"/>
            </a:endParaRPr>
          </a:p>
          <a:p>
            <a:pPr eaLnBrk="1" hangingPunct="1">
              <a:spcAft>
                <a:spcPts val="600"/>
              </a:spcAft>
            </a:pPr>
            <a:r>
              <a:rPr lang="en-US" sz="1200" b="1" dirty="0">
                <a:solidFill>
                  <a:srgbClr val="0000FF"/>
                </a:solidFill>
                <a:latin typeface="Arial"/>
                <a:cs typeface="Arial"/>
              </a:rPr>
              <a:t>Award Information: </a:t>
            </a:r>
            <a:r>
              <a:rPr lang="en-US" sz="1200" dirty="0">
                <a:solidFill>
                  <a:srgbClr val="0000FF"/>
                </a:solidFill>
                <a:latin typeface="Arial"/>
                <a:cs typeface="Arial"/>
              </a:rPr>
              <a:t>This work was funded by the NASA Terrestrial Hydrology Program (grant number 80NSSC20K0429) managed by Dr. Jared </a:t>
            </a:r>
            <a:r>
              <a:rPr lang="en-US" sz="1200" dirty="0" err="1">
                <a:solidFill>
                  <a:srgbClr val="0000FF"/>
                </a:solidFill>
                <a:latin typeface="Arial"/>
                <a:cs typeface="Arial"/>
              </a:rPr>
              <a:t>Entin</a:t>
            </a:r>
            <a:r>
              <a:rPr lang="en-US" sz="1200" dirty="0">
                <a:solidFill>
                  <a:srgbClr val="0000FF"/>
                </a:solidFill>
                <a:latin typeface="Arial"/>
                <a:cs typeface="Arial"/>
              </a:rPr>
              <a:t> and a Future Investigators in NASA Earth and Space Science and Technology (FINESST) fellowship managed by Dr. Allison </a:t>
            </a:r>
            <a:r>
              <a:rPr lang="en-US" sz="1200" dirty="0" err="1">
                <a:solidFill>
                  <a:srgbClr val="0000FF"/>
                </a:solidFill>
                <a:latin typeface="Arial"/>
                <a:cs typeface="Arial"/>
              </a:rPr>
              <a:t>Leidner</a:t>
            </a:r>
            <a:r>
              <a:rPr lang="en-US" sz="1200" dirty="0">
                <a:solidFill>
                  <a:srgbClr val="0000FF"/>
                </a:solidFill>
                <a:latin typeface="Arial"/>
                <a:cs typeface="Arial"/>
              </a:rPr>
              <a:t> (grant number 80NSSC19K1361).</a:t>
            </a:r>
            <a:endParaRPr lang="en-US" altLang="en-US" b="1" i="1" dirty="0">
              <a:solidFill>
                <a:schemeClr val="accent2"/>
              </a:solidFill>
              <a:latin typeface="Arial" panose="020B0604020202020204" pitchFamily="34" charset="0"/>
              <a:cs typeface="Arial" panose="020B0604020202020204" pitchFamily="34" charset="0"/>
            </a:endParaRPr>
          </a:p>
        </p:txBody>
      </p:sp>
      <p:sp>
        <p:nvSpPr>
          <p:cNvPr id="2765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300">
                <a:solidFill>
                  <a:schemeClr val="tx1"/>
                </a:solidFill>
                <a:latin typeface="Calibri" pitchFamily="34" charset="0"/>
                <a:ea typeface="MS PGothic" pitchFamily="34" charset="-128"/>
              </a:defRPr>
            </a:lvl1pPr>
            <a:lvl2pPr marL="815427" indent="-313626">
              <a:defRPr sz="1300">
                <a:solidFill>
                  <a:schemeClr val="tx1"/>
                </a:solidFill>
                <a:latin typeface="Calibri" pitchFamily="34" charset="0"/>
                <a:ea typeface="MS PGothic" pitchFamily="34" charset="-128"/>
              </a:defRPr>
            </a:lvl2pPr>
            <a:lvl3pPr marL="1254503" indent="-250901">
              <a:defRPr sz="1300">
                <a:solidFill>
                  <a:schemeClr val="tx1"/>
                </a:solidFill>
                <a:latin typeface="Calibri" pitchFamily="34" charset="0"/>
                <a:ea typeface="MS PGothic" pitchFamily="34" charset="-128"/>
              </a:defRPr>
            </a:lvl3pPr>
            <a:lvl4pPr marL="1756305" indent="-250901">
              <a:defRPr sz="1300">
                <a:solidFill>
                  <a:schemeClr val="tx1"/>
                </a:solidFill>
                <a:latin typeface="Calibri" pitchFamily="34" charset="0"/>
                <a:ea typeface="MS PGothic" pitchFamily="34" charset="-128"/>
              </a:defRPr>
            </a:lvl4pPr>
            <a:lvl5pPr marL="2258107" indent="-250901">
              <a:defRPr sz="1300">
                <a:solidFill>
                  <a:schemeClr val="tx1"/>
                </a:solidFill>
                <a:latin typeface="Calibri" pitchFamily="34" charset="0"/>
                <a:ea typeface="MS PGothic" pitchFamily="34" charset="-128"/>
              </a:defRPr>
            </a:lvl5pPr>
            <a:lvl6pPr marL="2759909" indent="-250901" eaLnBrk="0" fontAlgn="base" hangingPunct="0">
              <a:spcBef>
                <a:spcPct val="30000"/>
              </a:spcBef>
              <a:spcAft>
                <a:spcPct val="0"/>
              </a:spcAft>
              <a:defRPr sz="1300">
                <a:solidFill>
                  <a:schemeClr val="tx1"/>
                </a:solidFill>
                <a:latin typeface="Calibri" pitchFamily="34" charset="0"/>
                <a:ea typeface="MS PGothic" pitchFamily="34" charset="-128"/>
              </a:defRPr>
            </a:lvl6pPr>
            <a:lvl7pPr marL="3261710" indent="-250901" eaLnBrk="0" fontAlgn="base" hangingPunct="0">
              <a:spcBef>
                <a:spcPct val="30000"/>
              </a:spcBef>
              <a:spcAft>
                <a:spcPct val="0"/>
              </a:spcAft>
              <a:defRPr sz="1300">
                <a:solidFill>
                  <a:schemeClr val="tx1"/>
                </a:solidFill>
                <a:latin typeface="Calibri" pitchFamily="34" charset="0"/>
                <a:ea typeface="MS PGothic" pitchFamily="34" charset="-128"/>
              </a:defRPr>
            </a:lvl7pPr>
            <a:lvl8pPr marL="3763511" indent="-250901" eaLnBrk="0" fontAlgn="base" hangingPunct="0">
              <a:spcBef>
                <a:spcPct val="30000"/>
              </a:spcBef>
              <a:spcAft>
                <a:spcPct val="0"/>
              </a:spcAft>
              <a:defRPr sz="1300">
                <a:solidFill>
                  <a:schemeClr val="tx1"/>
                </a:solidFill>
                <a:latin typeface="Calibri" pitchFamily="34" charset="0"/>
                <a:ea typeface="MS PGothic" pitchFamily="34" charset="-128"/>
              </a:defRPr>
            </a:lvl8pPr>
            <a:lvl9pPr marL="4265313" indent="-250901" eaLnBrk="0" fontAlgn="base" hangingPunct="0">
              <a:spcBef>
                <a:spcPct val="30000"/>
              </a:spcBef>
              <a:spcAft>
                <a:spcPct val="0"/>
              </a:spcAft>
              <a:defRPr sz="1300">
                <a:solidFill>
                  <a:schemeClr val="tx1"/>
                </a:solidFill>
                <a:latin typeface="Calibri" pitchFamily="34" charset="0"/>
                <a:ea typeface="MS PGothic"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B89AFD0-6455-4BC4-9C71-8A9E7FA57122}" type="slidenum">
              <a:rPr kumimoji="0" lang="en-US" altLang="en-US" sz="1300" b="0" i="0" u="none" strike="noStrike" kern="1200" cap="none" spc="0" normalizeH="0" baseline="0" noProof="0">
                <a:ln>
                  <a:noFill/>
                </a:ln>
                <a:solidFill>
                  <a:srgbClr val="000000"/>
                </a:solidFill>
                <a:effectLst/>
                <a:uLnTx/>
                <a:uFillTx/>
                <a:latin typeface="Calibri" pitchFamily="34" charset="0"/>
                <a:ea typeface="MS PGothic"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altLang="en-US" sz="1300" b="0" i="0" u="none" strike="noStrike" kern="1200" cap="none" spc="0" normalizeH="0" baseline="0" noProof="0">
              <a:ln>
                <a:noFill/>
              </a:ln>
              <a:solidFill>
                <a:srgbClr val="000000"/>
              </a:solidFill>
              <a:effectLst/>
              <a:uLnTx/>
              <a:uFillTx/>
              <a:latin typeface="Calibri" pitchFamily="34" charset="0"/>
              <a:ea typeface="MS PGothic" pitchFamily="34" charset="-128"/>
              <a:cs typeface="+mn-cs"/>
            </a:endParaRPr>
          </a:p>
        </p:txBody>
      </p:sp>
    </p:spTree>
    <p:extLst>
      <p:ext uri="{BB962C8B-B14F-4D97-AF65-F5344CB8AC3E}">
        <p14:creationId xmlns:p14="http://schemas.microsoft.com/office/powerpoint/2010/main" val="308634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29A5CA-096F-418F-9FEB-D0E4975ED517}" type="slidenum">
              <a:rPr lang="en-US" smtClean="0"/>
              <a:t>2</a:t>
            </a:fld>
            <a:endParaRPr lang="en-US" dirty="0"/>
          </a:p>
        </p:txBody>
      </p:sp>
    </p:spTree>
    <p:extLst>
      <p:ext uri="{BB962C8B-B14F-4D97-AF65-F5344CB8AC3E}">
        <p14:creationId xmlns:p14="http://schemas.microsoft.com/office/powerpoint/2010/main" val="1183265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4"/>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3"/>
            <a:ext cx="6400800" cy="1752600"/>
          </a:xfrm>
        </p:spPr>
        <p:txBody>
          <a:bodyPr/>
          <a:lstStyle>
            <a:lvl1pPr marL="0" indent="0" algn="ctr">
              <a:buNone/>
              <a:defRPr/>
            </a:lvl1pPr>
            <a:lvl2pPr marL="456685" indent="0" algn="ctr">
              <a:buNone/>
              <a:defRPr/>
            </a:lvl2pPr>
            <a:lvl3pPr marL="913370" indent="0" algn="ctr">
              <a:buNone/>
              <a:defRPr/>
            </a:lvl3pPr>
            <a:lvl4pPr marL="1370058" indent="0" algn="ctr">
              <a:buNone/>
              <a:defRPr/>
            </a:lvl4pPr>
            <a:lvl5pPr marL="1826744" indent="0" algn="ctr">
              <a:buNone/>
              <a:defRPr/>
            </a:lvl5pPr>
            <a:lvl6pPr marL="2283427" indent="0" algn="ctr">
              <a:buNone/>
              <a:defRPr/>
            </a:lvl6pPr>
            <a:lvl7pPr marL="2740114" indent="0" algn="ctr">
              <a:buNone/>
              <a:defRPr/>
            </a:lvl7pPr>
            <a:lvl8pPr marL="3196798" indent="0" algn="ctr">
              <a:buNone/>
              <a:defRPr/>
            </a:lvl8pPr>
            <a:lvl9pPr marL="3653485" indent="0" algn="ctr">
              <a:buNone/>
              <a:defRPr/>
            </a:lvl9pPr>
          </a:lstStyle>
          <a:p>
            <a:r>
              <a:rPr lang="en-US"/>
              <a:t>Click to edit Master subtitle style</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86C869AB-AAB5-8945-9B48-0324A8B3E70D}"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1603671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252BFC5C-7B89-4E41-9A30-8CDEBE46D535}"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978830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9088" y="327040"/>
            <a:ext cx="2044700" cy="55292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1" y="327040"/>
            <a:ext cx="5983288" cy="55292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B8D322FF-251F-2F4E-87F4-E6764F6327F1}"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9825772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533400"/>
          </a:xfrm>
        </p:spPr>
        <p:txBody>
          <a:bodyPr/>
          <a:lstStyle/>
          <a:p>
            <a:r>
              <a:rPr lang="en-US"/>
              <a:t>Click to edit Master title style</a:t>
            </a:r>
          </a:p>
        </p:txBody>
      </p:sp>
      <p:sp>
        <p:nvSpPr>
          <p:cNvPr id="3" name="Text Placeholder 2"/>
          <p:cNvSpPr>
            <a:spLocks noGrp="1"/>
          </p:cNvSpPr>
          <p:nvPr>
            <p:ph type="body" sz="half" idx="1"/>
          </p:nvPr>
        </p:nvSpPr>
        <p:spPr>
          <a:xfrm>
            <a:off x="685800" y="1066800"/>
            <a:ext cx="381000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066801"/>
            <a:ext cx="3810000" cy="2552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771900"/>
            <a:ext cx="3810000" cy="2552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9"/>
          <p:cNvSpPr>
            <a:spLocks noGrp="1" noChangeArrowheads="1"/>
          </p:cNvSpPr>
          <p:nvPr>
            <p:ph type="ftr" sz="quarter" idx="10"/>
          </p:nvPr>
        </p:nvSpPr>
        <p:spPr bwMode="auto">
          <a:xfrm>
            <a:off x="3048001" y="6629406"/>
            <a:ext cx="3048000" cy="244475"/>
          </a:xfrm>
          <a:prstGeom prst="rect">
            <a:avLst/>
          </a:prstGeom>
          <a:noFill/>
          <a:ln w="9525">
            <a:noFill/>
            <a:miter lim="800000"/>
            <a:headEnd/>
            <a:tailEnd/>
          </a:ln>
          <a:effectLst/>
        </p:spPr>
        <p:txBody>
          <a:bodyPr vert="horz" wrap="square" lIns="96873" tIns="48436" rIns="96873" bIns="48436"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370" fontAlgn="base">
              <a:spcBef>
                <a:spcPct val="0"/>
              </a:spcBef>
              <a:spcAft>
                <a:spcPct val="0"/>
              </a:spcAft>
              <a:defRPr/>
            </a:pPr>
            <a:fld id="{4309757C-B6B2-A944-A0A6-CF83EB4356E7}" type="slidenum">
              <a:rPr lang="en-US" smtClean="0">
                <a:ea typeface="ＭＳ Ｐゴシック" charset="0"/>
              </a:rPr>
              <a:pPr defTabSz="913370" fontAlgn="base">
                <a:spcBef>
                  <a:spcPct val="0"/>
                </a:spcBef>
                <a:spcAft>
                  <a:spcPct val="0"/>
                </a:spcAft>
                <a:defRPr/>
              </a:pPr>
              <a:t>‹#›</a:t>
            </a:fld>
            <a:endParaRPr lang="en-US" dirty="0">
              <a:ea typeface="ＭＳ Ｐゴシック" charset="0"/>
            </a:endParaRPr>
          </a:p>
        </p:txBody>
      </p:sp>
    </p:spTree>
    <p:extLst>
      <p:ext uri="{BB962C8B-B14F-4D97-AF65-F5344CB8AC3E}">
        <p14:creationId xmlns:p14="http://schemas.microsoft.com/office/powerpoint/2010/main" val="25789979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2" name="Rectangle 9"/>
          <p:cNvSpPr>
            <a:spLocks noGrp="1" noChangeArrowheads="1"/>
          </p:cNvSpPr>
          <p:nvPr>
            <p:ph type="ftr" sz="quarter" idx="3"/>
          </p:nvPr>
        </p:nvSpPr>
        <p:spPr bwMode="auto">
          <a:xfrm>
            <a:off x="3048001" y="6613531"/>
            <a:ext cx="3048000" cy="244475"/>
          </a:xfrm>
          <a:prstGeom prst="rect">
            <a:avLst/>
          </a:prstGeom>
          <a:noFill/>
          <a:ln w="9525">
            <a:noFill/>
            <a:miter lim="800000"/>
            <a:headEnd/>
            <a:tailEnd/>
          </a:ln>
          <a:effectLst/>
        </p:spPr>
        <p:txBody>
          <a:bodyPr vert="horz" wrap="square" lIns="96873" tIns="48436" rIns="96873" bIns="48436"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370" fontAlgn="base">
              <a:spcBef>
                <a:spcPct val="0"/>
              </a:spcBef>
              <a:spcAft>
                <a:spcPct val="0"/>
              </a:spcAft>
              <a:defRPr/>
            </a:pPr>
            <a:fld id="{4309757C-B6B2-A944-A0A6-CF83EB4356E7}" type="slidenum">
              <a:rPr lang="en-US" smtClean="0">
                <a:ea typeface="ＭＳ Ｐゴシック" charset="0"/>
              </a:rPr>
              <a:pPr defTabSz="913370" fontAlgn="base">
                <a:spcBef>
                  <a:spcPct val="0"/>
                </a:spcBef>
                <a:spcAft>
                  <a:spcPct val="0"/>
                </a:spcAft>
                <a:defRPr/>
              </a:pPr>
              <a:t>‹#›</a:t>
            </a:fld>
            <a:endParaRPr lang="en-US" dirty="0">
              <a:ea typeface="ＭＳ Ｐゴシック" charset="0"/>
            </a:endParaRPr>
          </a:p>
        </p:txBody>
      </p:sp>
    </p:spTree>
    <p:extLst>
      <p:ext uri="{BB962C8B-B14F-4D97-AF65-F5344CB8AC3E}">
        <p14:creationId xmlns:p14="http://schemas.microsoft.com/office/powerpoint/2010/main" val="1848373249"/>
      </p:ext>
    </p:extLst>
  </p:cSld>
  <p:clrMapOvr>
    <a:masterClrMapping/>
  </p:clrMapOvr>
  <p:transition spd="med" advClick="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Footer">
    <p:spTree>
      <p:nvGrpSpPr>
        <p:cNvPr id="1" name=""/>
        <p:cNvGrpSpPr/>
        <p:nvPr/>
      </p:nvGrpSpPr>
      <p:grpSpPr>
        <a:xfrm>
          <a:off x="0" y="0"/>
          <a:ext cx="0" cy="0"/>
          <a:chOff x="0" y="0"/>
          <a:chExt cx="0" cy="0"/>
        </a:xfrm>
      </p:grpSpPr>
      <p:pic>
        <p:nvPicPr>
          <p:cNvPr id="12" name="Picture 11" descr="JPL-logo_Stacked_RedBlack-RGB_small_040615.eps"/>
          <p:cNvPicPr>
            <a:picLocks noChangeAspect="1"/>
          </p:cNvPicPr>
          <p:nvPr userDrawn="1"/>
        </p:nvPicPr>
        <p:blipFill rotWithShape="1">
          <a:blip r:embed="rId2" cstate="print">
            <a:extLst>
              <a:ext uri="{28A0092B-C50C-407E-A947-70E740481C1C}">
                <a14:useLocalDpi xmlns:a14="http://schemas.microsoft.com/office/drawing/2010/main" val="0"/>
              </a:ext>
            </a:extLst>
          </a:blip>
          <a:srcRect b="36678"/>
          <a:stretch/>
        </p:blipFill>
        <p:spPr>
          <a:xfrm>
            <a:off x="8435767" y="6600391"/>
            <a:ext cx="421826" cy="145694"/>
          </a:xfrm>
          <a:prstGeom prst="rect">
            <a:avLst/>
          </a:prstGeom>
        </p:spPr>
      </p:pic>
      <p:sp>
        <p:nvSpPr>
          <p:cNvPr id="2" name="Date Placeholder 1"/>
          <p:cNvSpPr>
            <a:spLocks noGrp="1"/>
          </p:cNvSpPr>
          <p:nvPr>
            <p:ph type="dt" sz="half" idx="10"/>
          </p:nvPr>
        </p:nvSpPr>
        <p:spPr/>
        <p:txBody>
          <a:bodyPr/>
          <a:lstStyle/>
          <a:p>
            <a:endParaRPr lang="en-US">
              <a:solidFill>
                <a:srgbClr val="000000">
                  <a:lumMod val="50000"/>
                  <a:lumOff val="50000"/>
                </a:srgbClr>
              </a:solidFill>
            </a:endParaRPr>
          </a:p>
        </p:txBody>
      </p:sp>
      <p:sp>
        <p:nvSpPr>
          <p:cNvPr id="3" name="Footer Placeholder 2"/>
          <p:cNvSpPr>
            <a:spLocks noGrp="1"/>
          </p:cNvSpPr>
          <p:nvPr>
            <p:ph type="ftr" sz="quarter" idx="11"/>
          </p:nvPr>
        </p:nvSpPr>
        <p:spPr>
          <a:xfrm>
            <a:off x="1833563" y="6492879"/>
            <a:ext cx="5476875" cy="365125"/>
          </a:xfrm>
          <a:prstGeom prst="rect">
            <a:avLst/>
          </a:prstGeom>
        </p:spPr>
        <p:txBody>
          <a:bodyPr/>
          <a:lstStyle/>
          <a:p>
            <a:pPr defTabSz="457200"/>
            <a:endParaRPr lang="en-US" dirty="0">
              <a:solidFill>
                <a:srgbClr val="000000">
                  <a:lumMod val="50000"/>
                  <a:lumOff val="50000"/>
                </a:srgbClr>
              </a:solidFill>
            </a:endParaRPr>
          </a:p>
        </p:txBody>
      </p:sp>
      <p:sp>
        <p:nvSpPr>
          <p:cNvPr id="4" name="Slide Number Placeholder 3"/>
          <p:cNvSpPr>
            <a:spLocks noGrp="1"/>
          </p:cNvSpPr>
          <p:nvPr>
            <p:ph type="sldNum" sz="quarter" idx="12"/>
          </p:nvPr>
        </p:nvSpPr>
        <p:spPr>
          <a:xfrm>
            <a:off x="7318376" y="6492879"/>
            <a:ext cx="1069767" cy="365125"/>
          </a:xfrm>
          <a:prstGeom prst="rect">
            <a:avLst/>
          </a:prstGeom>
        </p:spPr>
        <p:txBody>
          <a:bodyPr/>
          <a:lstStyle/>
          <a:p>
            <a:pPr defTabSz="457200"/>
            <a:fld id="{F1E51A9F-9D40-144B-9666-6B30B75E8C1B}" type="slidenum">
              <a:rPr lang="en-US" smtClean="0">
                <a:solidFill>
                  <a:srgbClr val="000000">
                    <a:lumMod val="50000"/>
                    <a:lumOff val="50000"/>
                  </a:srgbClr>
                </a:solidFill>
              </a:rPr>
              <a:pPr defTabSz="457200"/>
              <a:t>‹#›</a:t>
            </a:fld>
            <a:endParaRPr lang="en-US">
              <a:solidFill>
                <a:srgbClr val="000000">
                  <a:lumMod val="50000"/>
                  <a:lumOff val="50000"/>
                </a:srgbClr>
              </a:solidFill>
            </a:endParaRPr>
          </a:p>
        </p:txBody>
      </p:sp>
    </p:spTree>
    <p:extLst>
      <p:ext uri="{BB962C8B-B14F-4D97-AF65-F5344CB8AC3E}">
        <p14:creationId xmlns:p14="http://schemas.microsoft.com/office/powerpoint/2010/main" val="916829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1" y="304800"/>
            <a:ext cx="6096000" cy="571500"/>
          </a:xfrm>
        </p:spPr>
        <p:txBody>
          <a:bodyPr/>
          <a:lstStyle>
            <a:lvl1pPr>
              <a:defRPr sz="28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9"/>
          <p:cNvSpPr>
            <a:spLocks noGrp="1" noChangeArrowheads="1"/>
          </p:cNvSpPr>
          <p:nvPr>
            <p:ph type="ftr" sz="quarter" idx="11"/>
          </p:nvPr>
        </p:nvSpPr>
        <p:spPr>
          <a:ln/>
        </p:spPr>
        <p:txBody>
          <a:bodyPr/>
          <a:lstStyle>
            <a:lvl1pPr>
              <a:defRPr/>
            </a:lvl1pPr>
          </a:lstStyle>
          <a:p>
            <a:pPr>
              <a:defRPr/>
            </a:pPr>
            <a:fld id="{23A3FCC9-E66A-1145-B904-CAB326CB98F7}"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1112446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5"/>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28"/>
            <a:ext cx="7772400" cy="1500187"/>
          </a:xfrm>
        </p:spPr>
        <p:txBody>
          <a:bodyPr anchor="b"/>
          <a:lstStyle>
            <a:lvl1pPr marL="0" indent="0">
              <a:buNone/>
              <a:defRPr sz="2000"/>
            </a:lvl1pPr>
            <a:lvl2pPr marL="456685" indent="0">
              <a:buNone/>
              <a:defRPr sz="1800"/>
            </a:lvl2pPr>
            <a:lvl3pPr marL="913370" indent="0">
              <a:buNone/>
              <a:defRPr sz="1600"/>
            </a:lvl3pPr>
            <a:lvl4pPr marL="1370058" indent="0">
              <a:buNone/>
              <a:defRPr sz="1400"/>
            </a:lvl4pPr>
            <a:lvl5pPr marL="1826744" indent="0">
              <a:buNone/>
              <a:defRPr sz="1400"/>
            </a:lvl5pPr>
            <a:lvl6pPr marL="2283427" indent="0">
              <a:buNone/>
              <a:defRPr sz="1400"/>
            </a:lvl6pPr>
            <a:lvl7pPr marL="2740114" indent="0">
              <a:buNone/>
              <a:defRPr sz="1400"/>
            </a:lvl7pPr>
            <a:lvl8pPr marL="3196798" indent="0">
              <a:buNone/>
              <a:defRPr sz="1400"/>
            </a:lvl8pPr>
            <a:lvl9pPr marL="3653485" indent="0">
              <a:buNone/>
              <a:defRPr sz="1400"/>
            </a:lvl9pPr>
          </a:lstStyle>
          <a:p>
            <a:pPr lvl="0"/>
            <a:r>
              <a:rPr lang="en-US"/>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5EB24194-454F-374F-8232-686D2FA2EA4D}"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3466584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1447800"/>
            <a:ext cx="4013200" cy="4408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99001" y="1447800"/>
            <a:ext cx="4014788" cy="4408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821ABE65-7947-134D-B34C-E018BC2D4907}"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4030452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7"/>
            <a:ext cx="4040188" cy="639762"/>
          </a:xfrm>
        </p:spPr>
        <p:txBody>
          <a:bodyPr anchor="b"/>
          <a:lstStyle>
            <a:lvl1pPr marL="0" indent="0">
              <a:buNone/>
              <a:defRPr sz="2400" b="1"/>
            </a:lvl1pPr>
            <a:lvl2pPr marL="456685" indent="0">
              <a:buNone/>
              <a:defRPr sz="2000" b="1"/>
            </a:lvl2pPr>
            <a:lvl3pPr marL="913370" indent="0">
              <a:buNone/>
              <a:defRPr sz="1800" b="1"/>
            </a:lvl3pPr>
            <a:lvl4pPr marL="1370058" indent="0">
              <a:buNone/>
              <a:defRPr sz="1600" b="1"/>
            </a:lvl4pPr>
            <a:lvl5pPr marL="1826744" indent="0">
              <a:buNone/>
              <a:defRPr sz="1600" b="1"/>
            </a:lvl5pPr>
            <a:lvl6pPr marL="2283427" indent="0">
              <a:buNone/>
              <a:defRPr sz="1600" b="1"/>
            </a:lvl6pPr>
            <a:lvl7pPr marL="2740114" indent="0">
              <a:buNone/>
              <a:defRPr sz="1600" b="1"/>
            </a:lvl7pPr>
            <a:lvl8pPr marL="3196798" indent="0">
              <a:buNone/>
              <a:defRPr sz="1600" b="1"/>
            </a:lvl8pPr>
            <a:lvl9pPr marL="365348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9"/>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1" y="1535117"/>
            <a:ext cx="4041775" cy="639762"/>
          </a:xfrm>
        </p:spPr>
        <p:txBody>
          <a:bodyPr anchor="b"/>
          <a:lstStyle>
            <a:lvl1pPr marL="0" indent="0">
              <a:buNone/>
              <a:defRPr sz="2400" b="1"/>
            </a:lvl1pPr>
            <a:lvl2pPr marL="456685" indent="0">
              <a:buNone/>
              <a:defRPr sz="2000" b="1"/>
            </a:lvl2pPr>
            <a:lvl3pPr marL="913370" indent="0">
              <a:buNone/>
              <a:defRPr sz="1800" b="1"/>
            </a:lvl3pPr>
            <a:lvl4pPr marL="1370058" indent="0">
              <a:buNone/>
              <a:defRPr sz="1600" b="1"/>
            </a:lvl4pPr>
            <a:lvl5pPr marL="1826744" indent="0">
              <a:buNone/>
              <a:defRPr sz="1600" b="1"/>
            </a:lvl5pPr>
            <a:lvl6pPr marL="2283427" indent="0">
              <a:buNone/>
              <a:defRPr sz="1600" b="1"/>
            </a:lvl6pPr>
            <a:lvl7pPr marL="2740114" indent="0">
              <a:buNone/>
              <a:defRPr sz="1600" b="1"/>
            </a:lvl7pPr>
            <a:lvl8pPr marL="3196798" indent="0">
              <a:buNone/>
              <a:defRPr sz="1600" b="1"/>
            </a:lvl8pPr>
            <a:lvl9pPr marL="365348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1" y="2174879"/>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9"/>
          <p:cNvSpPr>
            <a:spLocks noGrp="1" noChangeArrowheads="1"/>
          </p:cNvSpPr>
          <p:nvPr>
            <p:ph type="ftr" sz="quarter" idx="11"/>
          </p:nvPr>
        </p:nvSpPr>
        <p:spPr>
          <a:ln/>
        </p:spPr>
        <p:txBody>
          <a:bodyPr/>
          <a:lstStyle>
            <a:lvl1pPr>
              <a:defRPr/>
            </a:lvl1pPr>
          </a:lstStyle>
          <a:p>
            <a:pPr>
              <a:defRPr/>
            </a:pPr>
            <a:fld id="{C1718463-808A-6843-ACFF-BF9D44455941}"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2339687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9"/>
          <p:cNvSpPr>
            <a:spLocks noGrp="1" noChangeArrowheads="1"/>
          </p:cNvSpPr>
          <p:nvPr>
            <p:ph type="ftr" sz="quarter" idx="11"/>
          </p:nvPr>
        </p:nvSpPr>
        <p:spPr>
          <a:ln/>
        </p:spPr>
        <p:txBody>
          <a:bodyPr/>
          <a:lstStyle>
            <a:lvl1pPr>
              <a:defRPr/>
            </a:lvl1pPr>
          </a:lstStyle>
          <a:p>
            <a:pPr>
              <a:defRPr/>
            </a:pPr>
            <a:fld id="{2022655C-23D9-6943-B41E-570597392F16}"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3426183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9"/>
          <p:cNvSpPr>
            <a:spLocks noGrp="1" noChangeArrowheads="1"/>
          </p:cNvSpPr>
          <p:nvPr>
            <p:ph type="ftr" sz="quarter" idx="11"/>
          </p:nvPr>
        </p:nvSpPr>
        <p:spPr>
          <a:ln/>
        </p:spPr>
        <p:txBody>
          <a:bodyPr/>
          <a:lstStyle>
            <a:lvl1pPr>
              <a:defRPr/>
            </a:lvl1pPr>
          </a:lstStyle>
          <a:p>
            <a:pPr>
              <a:defRPr/>
            </a:pPr>
            <a:fld id="{982D74FA-F0E1-F945-B657-B2CFFF6A6411}"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1376140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4" y="27306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435111"/>
            <a:ext cx="3008313" cy="4691063"/>
          </a:xfrm>
        </p:spPr>
        <p:txBody>
          <a:bodyPr/>
          <a:lstStyle>
            <a:lvl1pPr marL="0" indent="0">
              <a:buNone/>
              <a:defRPr sz="1400"/>
            </a:lvl1pPr>
            <a:lvl2pPr marL="456685" indent="0">
              <a:buNone/>
              <a:defRPr sz="1200"/>
            </a:lvl2pPr>
            <a:lvl3pPr marL="913370" indent="0">
              <a:buNone/>
              <a:defRPr sz="1000"/>
            </a:lvl3pPr>
            <a:lvl4pPr marL="1370058" indent="0">
              <a:buNone/>
              <a:defRPr sz="900"/>
            </a:lvl4pPr>
            <a:lvl5pPr marL="1826744" indent="0">
              <a:buNone/>
              <a:defRPr sz="900"/>
            </a:lvl5pPr>
            <a:lvl6pPr marL="2283427" indent="0">
              <a:buNone/>
              <a:defRPr sz="900"/>
            </a:lvl6pPr>
            <a:lvl7pPr marL="2740114" indent="0">
              <a:buNone/>
              <a:defRPr sz="900"/>
            </a:lvl7pPr>
            <a:lvl8pPr marL="3196798" indent="0">
              <a:buNone/>
              <a:defRPr sz="900"/>
            </a:lvl8pPr>
            <a:lvl9pPr marL="3653485"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1B0EE266-AF95-E340-B8F5-FA07BA3B7DF0}"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1863119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4"/>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685" indent="0">
              <a:buNone/>
              <a:defRPr sz="2800"/>
            </a:lvl2pPr>
            <a:lvl3pPr marL="913370" indent="0">
              <a:buNone/>
              <a:defRPr sz="2400"/>
            </a:lvl3pPr>
            <a:lvl4pPr marL="1370058" indent="0">
              <a:buNone/>
              <a:defRPr sz="2000"/>
            </a:lvl4pPr>
            <a:lvl5pPr marL="1826744" indent="0">
              <a:buNone/>
              <a:defRPr sz="2000"/>
            </a:lvl5pPr>
            <a:lvl6pPr marL="2283427" indent="0">
              <a:buNone/>
              <a:defRPr sz="2000"/>
            </a:lvl6pPr>
            <a:lvl7pPr marL="2740114" indent="0">
              <a:buNone/>
              <a:defRPr sz="2000"/>
            </a:lvl7pPr>
            <a:lvl8pPr marL="3196798" indent="0">
              <a:buNone/>
              <a:defRPr sz="2000"/>
            </a:lvl8pPr>
            <a:lvl9pPr marL="3653485" indent="0">
              <a:buNone/>
              <a:defRPr sz="2000"/>
            </a:lvl9pPr>
          </a:lstStyle>
          <a:p>
            <a:pPr lvl="0"/>
            <a:endParaRPr lang="en-US" noProof="0" dirty="0"/>
          </a:p>
        </p:txBody>
      </p:sp>
      <p:sp>
        <p:nvSpPr>
          <p:cNvPr id="4" name="Text Placeholder 3"/>
          <p:cNvSpPr>
            <a:spLocks noGrp="1"/>
          </p:cNvSpPr>
          <p:nvPr>
            <p:ph type="body" sz="half" idx="2"/>
          </p:nvPr>
        </p:nvSpPr>
        <p:spPr>
          <a:xfrm>
            <a:off x="1792288" y="5367342"/>
            <a:ext cx="5486400" cy="804862"/>
          </a:xfrm>
        </p:spPr>
        <p:txBody>
          <a:bodyPr/>
          <a:lstStyle>
            <a:lvl1pPr marL="0" indent="0">
              <a:buNone/>
              <a:defRPr sz="1400"/>
            </a:lvl1pPr>
            <a:lvl2pPr marL="456685" indent="0">
              <a:buNone/>
              <a:defRPr sz="1200"/>
            </a:lvl2pPr>
            <a:lvl3pPr marL="913370" indent="0">
              <a:buNone/>
              <a:defRPr sz="1000"/>
            </a:lvl3pPr>
            <a:lvl4pPr marL="1370058" indent="0">
              <a:buNone/>
              <a:defRPr sz="900"/>
            </a:lvl4pPr>
            <a:lvl5pPr marL="1826744" indent="0">
              <a:buNone/>
              <a:defRPr sz="900"/>
            </a:lvl5pPr>
            <a:lvl6pPr marL="2283427" indent="0">
              <a:buNone/>
              <a:defRPr sz="900"/>
            </a:lvl6pPr>
            <a:lvl7pPr marL="2740114" indent="0">
              <a:buNone/>
              <a:defRPr sz="900"/>
            </a:lvl7pPr>
            <a:lvl8pPr marL="3196798" indent="0">
              <a:buNone/>
              <a:defRPr sz="900"/>
            </a:lvl8pPr>
            <a:lvl9pPr marL="3653485"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A22F6BFB-6513-DE46-9E73-439096B0E8F5}"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727928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Line 5"/>
          <p:cNvSpPr>
            <a:spLocks noChangeShapeType="1"/>
          </p:cNvSpPr>
          <p:nvPr/>
        </p:nvSpPr>
        <p:spPr bwMode="auto">
          <a:xfrm>
            <a:off x="65102" y="1062038"/>
            <a:ext cx="9020175" cy="0"/>
          </a:xfrm>
          <a:prstGeom prst="line">
            <a:avLst/>
          </a:prstGeom>
          <a:noFill/>
          <a:ln w="38100" cmpd="dbl">
            <a:solidFill>
              <a:schemeClr val="accent2"/>
            </a:solidFill>
            <a:round/>
            <a:headEnd/>
            <a:tailEnd/>
          </a:ln>
          <a:extLst>
            <a:ext uri="{909E8E84-426E-40dd-AFC4-6F175D3DCCD1}">
              <a14:hiddenFill xmlns="" xmlns:a14="http://schemas.microsoft.com/office/drawing/2010/main">
                <a:noFill/>
              </a14:hiddenFill>
            </a:ext>
          </a:extLst>
        </p:spPr>
        <p:txBody>
          <a:bodyPr wrap="none" lIns="91336" tIns="45669" rIns="91336" bIns="45669" anchor="ctr"/>
          <a:lstStyle/>
          <a:p>
            <a:pPr defTabSz="913370" fontAlgn="base">
              <a:spcBef>
                <a:spcPct val="0"/>
              </a:spcBef>
              <a:spcAft>
                <a:spcPct val="0"/>
              </a:spcAft>
            </a:pPr>
            <a:endParaRPr lang="en-US" sz="1200" dirty="0">
              <a:solidFill>
                <a:srgbClr val="000000"/>
              </a:solidFill>
              <a:ea typeface="ＭＳ Ｐゴシック" charset="0"/>
            </a:endParaRPr>
          </a:p>
        </p:txBody>
      </p:sp>
      <p:sp>
        <p:nvSpPr>
          <p:cNvPr id="1028" name="Rectangle 6"/>
          <p:cNvSpPr>
            <a:spLocks noGrp="1" noChangeArrowheads="1"/>
          </p:cNvSpPr>
          <p:nvPr>
            <p:ph type="title"/>
          </p:nvPr>
        </p:nvSpPr>
        <p:spPr bwMode="auto">
          <a:xfrm>
            <a:off x="1524001" y="327025"/>
            <a:ext cx="6096000" cy="571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6873" tIns="48436" rIns="96873" bIns="48436" numCol="1" anchor="ctr" anchorCtr="0" compatLnSpc="1">
            <a:prstTxWarp prst="textNoShape">
              <a:avLst/>
            </a:prstTxWarp>
          </a:bodyPr>
          <a:lstStyle/>
          <a:p>
            <a:pPr lvl="0"/>
            <a:r>
              <a:rPr lang="en-US"/>
              <a:t>Click to edit Master title style</a:t>
            </a:r>
          </a:p>
        </p:txBody>
      </p:sp>
      <p:sp>
        <p:nvSpPr>
          <p:cNvPr id="1029" name="Rectangle 7"/>
          <p:cNvSpPr>
            <a:spLocks noGrp="1" noChangeArrowheads="1"/>
          </p:cNvSpPr>
          <p:nvPr>
            <p:ph type="body" idx="1"/>
          </p:nvPr>
        </p:nvSpPr>
        <p:spPr bwMode="auto">
          <a:xfrm>
            <a:off x="533401" y="1447800"/>
            <a:ext cx="8180388" cy="4408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6873" tIns="48436" rIns="96873" bIns="4843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59784" name="Rectangle 8"/>
          <p:cNvSpPr>
            <a:spLocks noGrp="1" noChangeArrowheads="1"/>
          </p:cNvSpPr>
          <p:nvPr>
            <p:ph type="dt" sz="half" idx="2"/>
          </p:nvPr>
        </p:nvSpPr>
        <p:spPr bwMode="auto">
          <a:xfrm>
            <a:off x="6951663" y="6653227"/>
            <a:ext cx="2005012" cy="204787"/>
          </a:xfrm>
          <a:prstGeom prst="rect">
            <a:avLst/>
          </a:prstGeom>
          <a:noFill/>
          <a:ln w="9525">
            <a:noFill/>
            <a:miter lim="800000"/>
            <a:headEnd/>
            <a:tailEnd/>
          </a:ln>
          <a:effectLst/>
        </p:spPr>
        <p:txBody>
          <a:bodyPr vert="horz" wrap="square" lIns="96873" tIns="48436" rIns="96873" bIns="48436" numCol="1" anchor="t" anchorCtr="0" compatLnSpc="1">
            <a:prstTxWarp prst="textNoShape">
              <a:avLst/>
            </a:prstTxWarp>
          </a:bodyPr>
          <a:lstStyle>
            <a:lvl1pPr algn="r" eaLnBrk="0" hangingPunct="0">
              <a:defRPr sz="1000">
                <a:ea typeface="+mn-ea"/>
                <a:cs typeface="+mn-cs"/>
              </a:defRPr>
            </a:lvl1pPr>
          </a:lstStyle>
          <a:p>
            <a:pPr defTabSz="913370" fontAlgn="base">
              <a:spcBef>
                <a:spcPct val="0"/>
              </a:spcBef>
              <a:spcAft>
                <a:spcPct val="0"/>
              </a:spcAft>
              <a:defRPr/>
            </a:pPr>
            <a:endParaRPr lang="en-US" dirty="0">
              <a:solidFill>
                <a:srgbClr val="000000"/>
              </a:solidFill>
            </a:endParaRPr>
          </a:p>
        </p:txBody>
      </p:sp>
      <p:sp>
        <p:nvSpPr>
          <p:cNvPr id="459785" name="Rectangle 9"/>
          <p:cNvSpPr>
            <a:spLocks noGrp="1" noChangeArrowheads="1"/>
          </p:cNvSpPr>
          <p:nvPr>
            <p:ph type="ftr" sz="quarter" idx="3"/>
          </p:nvPr>
        </p:nvSpPr>
        <p:spPr bwMode="auto">
          <a:xfrm>
            <a:off x="3048001" y="6613531"/>
            <a:ext cx="3048000" cy="244475"/>
          </a:xfrm>
          <a:prstGeom prst="rect">
            <a:avLst/>
          </a:prstGeom>
          <a:noFill/>
          <a:ln w="9525">
            <a:noFill/>
            <a:miter lim="800000"/>
            <a:headEnd/>
            <a:tailEnd/>
          </a:ln>
          <a:effectLst/>
        </p:spPr>
        <p:txBody>
          <a:bodyPr vert="horz" wrap="square" lIns="96873" tIns="48436" rIns="96873" bIns="48436"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370" fontAlgn="base">
              <a:spcBef>
                <a:spcPct val="0"/>
              </a:spcBef>
              <a:spcAft>
                <a:spcPct val="0"/>
              </a:spcAft>
              <a:defRPr/>
            </a:pPr>
            <a:fld id="{4309757C-B6B2-A944-A0A6-CF83EB4356E7}" type="slidenum">
              <a:rPr lang="en-US" smtClean="0">
                <a:ea typeface="ＭＳ Ｐゴシック" charset="0"/>
              </a:rPr>
              <a:pPr defTabSz="913370" fontAlgn="base">
                <a:spcBef>
                  <a:spcPct val="0"/>
                </a:spcBef>
                <a:spcAft>
                  <a:spcPct val="0"/>
                </a:spcAft>
                <a:defRPr/>
              </a:pPr>
              <a:t>‹#›</a:t>
            </a:fld>
            <a:endParaRPr lang="en-US" dirty="0">
              <a:ea typeface="ＭＳ Ｐゴシック" charset="0"/>
            </a:endParaRPr>
          </a:p>
        </p:txBody>
      </p:sp>
      <p:pic>
        <p:nvPicPr>
          <p:cNvPr id="8" name="Picture 7">
            <a:extLst>
              <a:ext uri="{FF2B5EF4-FFF2-40B4-BE49-F238E27FC236}">
                <a16:creationId xmlns:a16="http://schemas.microsoft.com/office/drawing/2014/main" id="{616F29F1-0A0A-4FD5-A9EE-14BC59668AD2}"/>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371474" y="38100"/>
            <a:ext cx="1927224" cy="963612"/>
          </a:xfrm>
          <a:prstGeom prst="rect">
            <a:avLst/>
          </a:prstGeom>
        </p:spPr>
      </p:pic>
    </p:spTree>
    <p:extLst>
      <p:ext uri="{BB962C8B-B14F-4D97-AF65-F5344CB8AC3E}">
        <p14:creationId xmlns:p14="http://schemas.microsoft.com/office/powerpoint/2010/main" val="107709966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Lst>
  <p:hf hdr="0" ftr="0" dt="0"/>
  <p:txStyles>
    <p:titleStyle>
      <a:lvl1pPr algn="ctr" rtl="0" eaLnBrk="0" fontAlgn="base" hangingPunct="0">
        <a:spcBef>
          <a:spcPct val="0"/>
        </a:spcBef>
        <a:spcAft>
          <a:spcPct val="0"/>
        </a:spcAft>
        <a:defRPr sz="2100" b="1">
          <a:solidFill>
            <a:schemeClr val="accent2"/>
          </a:solidFill>
          <a:latin typeface="+mj-lt"/>
          <a:ea typeface="ＭＳ Ｐゴシック" pitchFamily="-108" charset="-128"/>
          <a:cs typeface="ＭＳ Ｐゴシック" pitchFamily="-108" charset="-128"/>
        </a:defRPr>
      </a:lvl1pPr>
      <a:lvl2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2pPr>
      <a:lvl3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3pPr>
      <a:lvl4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4pPr>
      <a:lvl5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5pPr>
      <a:lvl6pPr marL="456685" algn="ctr" rtl="0" eaLnBrk="0" fontAlgn="base" hangingPunct="0">
        <a:spcBef>
          <a:spcPct val="0"/>
        </a:spcBef>
        <a:spcAft>
          <a:spcPct val="0"/>
        </a:spcAft>
        <a:defRPr sz="2100" b="1">
          <a:solidFill>
            <a:schemeClr val="accent2"/>
          </a:solidFill>
          <a:latin typeface="Times New Roman" pitchFamily="-108" charset="0"/>
        </a:defRPr>
      </a:lvl6pPr>
      <a:lvl7pPr marL="913370" algn="ctr" rtl="0" eaLnBrk="0" fontAlgn="base" hangingPunct="0">
        <a:spcBef>
          <a:spcPct val="0"/>
        </a:spcBef>
        <a:spcAft>
          <a:spcPct val="0"/>
        </a:spcAft>
        <a:defRPr sz="2100" b="1">
          <a:solidFill>
            <a:schemeClr val="accent2"/>
          </a:solidFill>
          <a:latin typeface="Times New Roman" pitchFamily="-108" charset="0"/>
        </a:defRPr>
      </a:lvl7pPr>
      <a:lvl8pPr marL="1370058" algn="ctr" rtl="0" eaLnBrk="0" fontAlgn="base" hangingPunct="0">
        <a:spcBef>
          <a:spcPct val="0"/>
        </a:spcBef>
        <a:spcAft>
          <a:spcPct val="0"/>
        </a:spcAft>
        <a:defRPr sz="2100" b="1">
          <a:solidFill>
            <a:schemeClr val="accent2"/>
          </a:solidFill>
          <a:latin typeface="Times New Roman" pitchFamily="-108" charset="0"/>
        </a:defRPr>
      </a:lvl8pPr>
      <a:lvl9pPr marL="1826744" algn="ctr" rtl="0" eaLnBrk="0" fontAlgn="base" hangingPunct="0">
        <a:spcBef>
          <a:spcPct val="0"/>
        </a:spcBef>
        <a:spcAft>
          <a:spcPct val="0"/>
        </a:spcAft>
        <a:defRPr sz="2100" b="1">
          <a:solidFill>
            <a:schemeClr val="accent2"/>
          </a:solidFill>
          <a:latin typeface="Times New Roman" pitchFamily="-108" charset="0"/>
        </a:defRPr>
      </a:lvl9pPr>
    </p:titleStyle>
    <p:bodyStyle>
      <a:lvl1pPr marL="342515" indent="-342515" algn="l" rtl="0" eaLnBrk="0" fontAlgn="base" hangingPunct="0">
        <a:spcBef>
          <a:spcPct val="20000"/>
        </a:spcBef>
        <a:spcAft>
          <a:spcPct val="0"/>
        </a:spcAft>
        <a:buSzPct val="100000"/>
        <a:buChar char="•"/>
        <a:defRPr sz="3200">
          <a:solidFill>
            <a:schemeClr val="accent2"/>
          </a:solidFill>
          <a:latin typeface="+mn-lt"/>
          <a:ea typeface="ＭＳ Ｐゴシック" pitchFamily="-108" charset="-128"/>
          <a:cs typeface="ＭＳ Ｐゴシック" pitchFamily="-108" charset="-128"/>
        </a:defRPr>
      </a:lvl1pPr>
      <a:lvl2pPr marL="721500" indent="-256886" algn="l" rtl="0" eaLnBrk="0" fontAlgn="base" hangingPunct="0">
        <a:spcBef>
          <a:spcPct val="20000"/>
        </a:spcBef>
        <a:spcAft>
          <a:spcPct val="0"/>
        </a:spcAft>
        <a:buSzPct val="100000"/>
        <a:buChar char="–"/>
        <a:defRPr sz="2800">
          <a:solidFill>
            <a:schemeClr val="accent2"/>
          </a:solidFill>
          <a:latin typeface="+mn-lt"/>
          <a:ea typeface="ＭＳ Ｐゴシック" pitchFamily="-108" charset="-128"/>
        </a:defRPr>
      </a:lvl2pPr>
      <a:lvl3pPr marL="1071943" indent="-229928" algn="l" rtl="0" eaLnBrk="0" fontAlgn="base" hangingPunct="0">
        <a:spcBef>
          <a:spcPct val="20000"/>
        </a:spcBef>
        <a:spcAft>
          <a:spcPct val="0"/>
        </a:spcAft>
        <a:buSzPct val="100000"/>
        <a:buChar char="•"/>
        <a:defRPr sz="2400">
          <a:solidFill>
            <a:schemeClr val="accent2"/>
          </a:solidFill>
          <a:latin typeface="+mn-lt"/>
          <a:ea typeface="ＭＳ Ｐゴシック" pitchFamily="-108" charset="-128"/>
        </a:defRPr>
      </a:lvl3pPr>
      <a:lvl4pPr marL="1419214" indent="-226756"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4pPr>
      <a:lvl5pPr marL="1769658" indent="-22834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5pPr>
      <a:lvl6pPr marL="2226343" indent="-22834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6pPr>
      <a:lvl7pPr marL="2683029" indent="-22834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7pPr>
      <a:lvl8pPr marL="3139710" indent="-22834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8pPr>
      <a:lvl9pPr marL="3596401" indent="-22834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9pPr>
    </p:bodyStyle>
    <p:otherStyle>
      <a:defPPr>
        <a:defRPr lang="en-US"/>
      </a:defPPr>
      <a:lvl1pPr marL="0" algn="l" defTabSz="456685" rtl="0" eaLnBrk="1" latinLnBrk="0" hangingPunct="1">
        <a:defRPr sz="1800" kern="1200">
          <a:solidFill>
            <a:schemeClr val="tx1"/>
          </a:solidFill>
          <a:latin typeface="+mn-lt"/>
          <a:ea typeface="+mn-ea"/>
          <a:cs typeface="+mn-cs"/>
        </a:defRPr>
      </a:lvl1pPr>
      <a:lvl2pPr marL="456685" algn="l" defTabSz="456685" rtl="0" eaLnBrk="1" latinLnBrk="0" hangingPunct="1">
        <a:defRPr sz="1800" kern="1200">
          <a:solidFill>
            <a:schemeClr val="tx1"/>
          </a:solidFill>
          <a:latin typeface="+mn-lt"/>
          <a:ea typeface="+mn-ea"/>
          <a:cs typeface="+mn-cs"/>
        </a:defRPr>
      </a:lvl2pPr>
      <a:lvl3pPr marL="913370" algn="l" defTabSz="456685" rtl="0" eaLnBrk="1" latinLnBrk="0" hangingPunct="1">
        <a:defRPr sz="1800" kern="1200">
          <a:solidFill>
            <a:schemeClr val="tx1"/>
          </a:solidFill>
          <a:latin typeface="+mn-lt"/>
          <a:ea typeface="+mn-ea"/>
          <a:cs typeface="+mn-cs"/>
        </a:defRPr>
      </a:lvl3pPr>
      <a:lvl4pPr marL="1370058" algn="l" defTabSz="456685" rtl="0" eaLnBrk="1" latinLnBrk="0" hangingPunct="1">
        <a:defRPr sz="1800" kern="1200">
          <a:solidFill>
            <a:schemeClr val="tx1"/>
          </a:solidFill>
          <a:latin typeface="+mn-lt"/>
          <a:ea typeface="+mn-ea"/>
          <a:cs typeface="+mn-cs"/>
        </a:defRPr>
      </a:lvl4pPr>
      <a:lvl5pPr marL="1826744" algn="l" defTabSz="456685" rtl="0" eaLnBrk="1" latinLnBrk="0" hangingPunct="1">
        <a:defRPr sz="1800" kern="1200">
          <a:solidFill>
            <a:schemeClr val="tx1"/>
          </a:solidFill>
          <a:latin typeface="+mn-lt"/>
          <a:ea typeface="+mn-ea"/>
          <a:cs typeface="+mn-cs"/>
        </a:defRPr>
      </a:lvl5pPr>
      <a:lvl6pPr marL="2283427" algn="l" defTabSz="456685" rtl="0" eaLnBrk="1" latinLnBrk="0" hangingPunct="1">
        <a:defRPr sz="1800" kern="1200">
          <a:solidFill>
            <a:schemeClr val="tx1"/>
          </a:solidFill>
          <a:latin typeface="+mn-lt"/>
          <a:ea typeface="+mn-ea"/>
          <a:cs typeface="+mn-cs"/>
        </a:defRPr>
      </a:lvl6pPr>
      <a:lvl7pPr marL="2740114" algn="l" defTabSz="456685" rtl="0" eaLnBrk="1" latinLnBrk="0" hangingPunct="1">
        <a:defRPr sz="1800" kern="1200">
          <a:solidFill>
            <a:schemeClr val="tx1"/>
          </a:solidFill>
          <a:latin typeface="+mn-lt"/>
          <a:ea typeface="+mn-ea"/>
          <a:cs typeface="+mn-cs"/>
        </a:defRPr>
      </a:lvl7pPr>
      <a:lvl8pPr marL="3196798" algn="l" defTabSz="456685" rtl="0" eaLnBrk="1" latinLnBrk="0" hangingPunct="1">
        <a:defRPr sz="1800" kern="1200">
          <a:solidFill>
            <a:schemeClr val="tx1"/>
          </a:solidFill>
          <a:latin typeface="+mn-lt"/>
          <a:ea typeface="+mn-ea"/>
          <a:cs typeface="+mn-cs"/>
        </a:defRPr>
      </a:lvl8pPr>
      <a:lvl9pPr marL="3653485" algn="l" defTabSz="45668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80/15481603.2023.2207288"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17"/>
          <p:cNvSpPr txBox="1">
            <a:spLocks noChangeArrowheads="1"/>
          </p:cNvSpPr>
          <p:nvPr/>
        </p:nvSpPr>
        <p:spPr bwMode="auto">
          <a:xfrm>
            <a:off x="3" y="4136142"/>
            <a:ext cx="9143997" cy="35394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2">
            <a:spAutoFit/>
          </a:bodyPr>
          <a:lstStyle>
            <a:lvl1pPr marL="115888" indent="-115888">
              <a:defRPr sz="3200">
                <a:solidFill>
                  <a:schemeClr val="tx1"/>
                </a:solidFill>
                <a:latin typeface="Calibri" pitchFamily="34" charset="0"/>
                <a:ea typeface="MS PGothic" pitchFamily="34" charset="-128"/>
              </a:defRPr>
            </a:lvl1pPr>
            <a:lvl2pPr>
              <a:defRPr sz="2800">
                <a:solidFill>
                  <a:schemeClr val="tx1"/>
                </a:solidFill>
                <a:latin typeface="Calibri" pitchFamily="34" charset="0"/>
                <a:ea typeface="MS PGothic" pitchFamily="34" charset="-128"/>
              </a:defRPr>
            </a:lvl2pPr>
            <a:lvl3pPr>
              <a:defRPr sz="2400">
                <a:solidFill>
                  <a:schemeClr val="tx1"/>
                </a:solidFill>
                <a:latin typeface="Calibri" pitchFamily="34" charset="0"/>
                <a:ea typeface="MS PGothic" pitchFamily="34" charset="-128"/>
              </a:defRPr>
            </a:lvl3pPr>
            <a:lvl4pPr>
              <a:defRPr sz="2000">
                <a:solidFill>
                  <a:schemeClr val="tx1"/>
                </a:solidFill>
                <a:latin typeface="Calibri" pitchFamily="34" charset="0"/>
                <a:ea typeface="MS PGothic" pitchFamily="34" charset="-128"/>
              </a:defRPr>
            </a:lvl4pPr>
            <a:lvl5pPr>
              <a:defRPr sz="2000">
                <a:solidFill>
                  <a:schemeClr val="tx1"/>
                </a:solidFill>
                <a:latin typeface="Calibri" pitchFamily="34" charset="0"/>
                <a:ea typeface="MS PGothic" pitchFamily="34" charset="-128"/>
              </a:defRPr>
            </a:lvl5pPr>
            <a:lvl6pPr eaLnBrk="0" fontAlgn="base" hangingPunct="0">
              <a:spcAft>
                <a:spcPct val="0"/>
              </a:spcAft>
              <a:buFont typeface="Arial" pitchFamily="34" charset="0"/>
              <a:buChar char="»"/>
              <a:defRPr sz="2000">
                <a:solidFill>
                  <a:schemeClr val="tx1"/>
                </a:solidFill>
                <a:latin typeface="Calibri" pitchFamily="34" charset="0"/>
                <a:ea typeface="MS PGothic" pitchFamily="34" charset="-128"/>
              </a:defRPr>
            </a:lvl6pPr>
            <a:lvl7pPr eaLnBrk="0" fontAlgn="base" hangingPunct="0">
              <a:spcAft>
                <a:spcPct val="0"/>
              </a:spcAft>
              <a:buFont typeface="Arial" pitchFamily="34" charset="0"/>
              <a:buChar char="»"/>
              <a:defRPr sz="2000">
                <a:solidFill>
                  <a:schemeClr val="tx1"/>
                </a:solidFill>
                <a:latin typeface="Calibri" pitchFamily="34" charset="0"/>
                <a:ea typeface="MS PGothic" pitchFamily="34" charset="-128"/>
              </a:defRPr>
            </a:lvl7pPr>
            <a:lvl8pPr eaLnBrk="0" fontAlgn="base" hangingPunct="0">
              <a:spcAft>
                <a:spcPct val="0"/>
              </a:spcAft>
              <a:buFont typeface="Arial" pitchFamily="34" charset="0"/>
              <a:buChar char="»"/>
              <a:defRPr sz="2000">
                <a:solidFill>
                  <a:schemeClr val="tx1"/>
                </a:solidFill>
                <a:latin typeface="Calibri" pitchFamily="34" charset="0"/>
                <a:ea typeface="MS PGothic" pitchFamily="34" charset="-128"/>
              </a:defRPr>
            </a:lvl8pPr>
            <a:lvl9pPr eaLnBrk="0" fontAlgn="base" hangingPunct="0">
              <a:spcAft>
                <a:spcPct val="0"/>
              </a:spcAft>
              <a:buFont typeface="Arial" pitchFamily="34" charset="0"/>
              <a:buChar char="»"/>
              <a:defRPr sz="2000">
                <a:solidFill>
                  <a:schemeClr val="tx1"/>
                </a:solidFill>
                <a:latin typeface="Calibri" pitchFamily="34" charset="0"/>
                <a:ea typeface="MS PGothic" pitchFamily="34" charset="-128"/>
              </a:defRPr>
            </a:lvl9pPr>
          </a:lstStyle>
          <a:p>
            <a:pPr marL="0" indent="0" defTabSz="342900">
              <a:buSzPct val="125000"/>
              <a:defRPr/>
            </a:pPr>
            <a:r>
              <a:rPr lang="en-US" sz="1400" b="1" dirty="0">
                <a:solidFill>
                  <a:srgbClr val="3333CC"/>
                </a:solidFill>
                <a:latin typeface="Arial" panose="020B0604020202020204" pitchFamily="34" charset="0"/>
                <a:cs typeface="Arial" panose="020B0604020202020204" pitchFamily="34" charset="0"/>
              </a:rPr>
              <a:t>Background</a:t>
            </a:r>
          </a:p>
          <a:p>
            <a:pPr marL="214313" indent="-214313" defTabSz="342900">
              <a:buSzPct val="125000"/>
              <a:buFont typeface="Arial" panose="020B0604020202020204" pitchFamily="34" charset="0"/>
              <a:buChar char="•"/>
              <a:defRPr/>
            </a:pPr>
            <a:r>
              <a:rPr lang="en-US" sz="1400" dirty="0">
                <a:solidFill>
                  <a:srgbClr val="3333CC"/>
                </a:solidFill>
                <a:latin typeface="Arial" panose="020B0604020202020204" pitchFamily="34" charset="0"/>
                <a:cs typeface="Arial" panose="020B0604020202020204" pitchFamily="34" charset="0"/>
              </a:rPr>
              <a:t>Landsat is the longest-running environmental satellite program, yet its sustained 30 m resolution prohibits the detection of small water bodies.</a:t>
            </a:r>
          </a:p>
          <a:p>
            <a:pPr marL="0" indent="0" defTabSz="342900">
              <a:buSzPct val="125000"/>
              <a:defRPr/>
            </a:pPr>
            <a:r>
              <a:rPr lang="en-US" sz="1400" b="1" dirty="0">
                <a:solidFill>
                  <a:srgbClr val="3333CC"/>
                </a:solidFill>
                <a:latin typeface="Arial" panose="020B0604020202020204" pitchFamily="34" charset="0"/>
                <a:cs typeface="Arial" panose="020B0604020202020204" pitchFamily="34" charset="0"/>
              </a:rPr>
              <a:t>Analysis</a:t>
            </a:r>
          </a:p>
          <a:p>
            <a:pPr marL="214313" indent="-214313" defTabSz="342900">
              <a:buSzPct val="125000"/>
              <a:buFont typeface="Arial" panose="020B0604020202020204" pitchFamily="34" charset="0"/>
              <a:buChar char="•"/>
              <a:defRPr/>
            </a:pPr>
            <a:r>
              <a:rPr lang="en-US" sz="1400" dirty="0">
                <a:solidFill>
                  <a:srgbClr val="3333CC"/>
                </a:solidFill>
                <a:latin typeface="Arial" panose="020B0604020202020204" pitchFamily="34" charset="0"/>
                <a:cs typeface="Arial" panose="020B0604020202020204" pitchFamily="34" charset="0"/>
              </a:rPr>
              <a:t>Transformed Landsat to 3 m resolution via super resolution (SR), a type of generative neural network.</a:t>
            </a:r>
          </a:p>
          <a:p>
            <a:pPr marL="0" indent="0" defTabSz="342900">
              <a:buSzPct val="125000"/>
              <a:defRPr/>
            </a:pPr>
            <a:r>
              <a:rPr lang="en-US" sz="1400" b="1" dirty="0">
                <a:solidFill>
                  <a:srgbClr val="3333CC"/>
                </a:solidFill>
                <a:latin typeface="Arial" panose="020B0604020202020204" pitchFamily="34" charset="0"/>
                <a:cs typeface="Arial" panose="020B0604020202020204" pitchFamily="34" charset="0"/>
              </a:rPr>
              <a:t>Findings</a:t>
            </a:r>
          </a:p>
          <a:p>
            <a:pPr marL="214313" indent="-214313" defTabSz="342900">
              <a:buSzPct val="125000"/>
              <a:buFont typeface="Arial" panose="020B0604020202020204" pitchFamily="34" charset="0"/>
              <a:buChar char="•"/>
              <a:defRPr/>
            </a:pPr>
            <a:r>
              <a:rPr lang="en-US" sz="1400" dirty="0">
                <a:solidFill>
                  <a:srgbClr val="3333CC"/>
                </a:solidFill>
                <a:latin typeface="Arial" panose="020B0604020202020204" pitchFamily="34" charset="0"/>
                <a:cs typeface="Arial" panose="020B0604020202020204" pitchFamily="34" charset="0"/>
              </a:rPr>
              <a:t>SR slightly improves detection of water bodies as small as 500 m</a:t>
            </a:r>
            <a:r>
              <a:rPr lang="en-US" sz="1400" baseline="30000" dirty="0">
                <a:solidFill>
                  <a:srgbClr val="3333CC"/>
                </a:solidFill>
                <a:latin typeface="Arial" panose="020B0604020202020204" pitchFamily="34" charset="0"/>
                <a:cs typeface="Arial" panose="020B0604020202020204" pitchFamily="34" charset="0"/>
              </a:rPr>
              <a:t>2</a:t>
            </a:r>
            <a:r>
              <a:rPr lang="en-US" sz="1400" dirty="0">
                <a:solidFill>
                  <a:srgbClr val="3333CC"/>
                </a:solidFill>
                <a:latin typeface="Arial" panose="020B0604020202020204" pitchFamily="34" charset="0"/>
                <a:cs typeface="Arial" panose="020B0604020202020204" pitchFamily="34" charset="0"/>
              </a:rPr>
              <a:t> (~</a:t>
            </a:r>
            <a:r>
              <a:rPr lang="en-US" sz="1400" baseline="30000" dirty="0">
                <a:solidFill>
                  <a:srgbClr val="3333CC"/>
                </a:solidFill>
                <a:latin typeface="Arial" panose="020B0604020202020204" pitchFamily="34" charset="0"/>
                <a:cs typeface="Arial" panose="020B0604020202020204" pitchFamily="34" charset="0"/>
              </a:rPr>
              <a:t>2</a:t>
            </a:r>
            <a:r>
              <a:rPr lang="en-US" sz="1400" dirty="0">
                <a:solidFill>
                  <a:srgbClr val="3333CC"/>
                </a:solidFill>
                <a:latin typeface="Arial" panose="020B0604020202020204" pitchFamily="34" charset="0"/>
                <a:cs typeface="Arial" panose="020B0604020202020204" pitchFamily="34" charset="0"/>
              </a:rPr>
              <a:t>/</a:t>
            </a:r>
            <a:r>
              <a:rPr lang="en-US" sz="1400" baseline="-25000" dirty="0">
                <a:solidFill>
                  <a:srgbClr val="3333CC"/>
                </a:solidFill>
                <a:latin typeface="Arial" panose="020B0604020202020204" pitchFamily="34" charset="0"/>
                <a:cs typeface="Arial" panose="020B0604020202020204" pitchFamily="34" charset="0"/>
              </a:rPr>
              <a:t>3</a:t>
            </a:r>
            <a:r>
              <a:rPr lang="en-US" sz="1400" dirty="0">
                <a:solidFill>
                  <a:srgbClr val="3333CC"/>
                </a:solidFill>
                <a:latin typeface="Arial" panose="020B0604020202020204" pitchFamily="34" charset="0"/>
                <a:cs typeface="Arial" panose="020B0604020202020204" pitchFamily="34" charset="0"/>
              </a:rPr>
              <a:t> of a native Landsat pixel)</a:t>
            </a:r>
          </a:p>
          <a:p>
            <a:pPr marL="214313" indent="-214313" defTabSz="342900">
              <a:buSzPct val="125000"/>
              <a:buFont typeface="Arial" panose="020B0604020202020204" pitchFamily="34" charset="0"/>
              <a:buChar char="•"/>
              <a:defRPr/>
            </a:pPr>
            <a:r>
              <a:rPr lang="en-US" sz="1400" dirty="0">
                <a:solidFill>
                  <a:srgbClr val="3333CC"/>
                </a:solidFill>
                <a:latin typeface="Arial" panose="020B0604020202020204" pitchFamily="34" charset="0"/>
                <a:cs typeface="Arial" panose="020B0604020202020204" pitchFamily="34" charset="0"/>
              </a:rPr>
              <a:t>Only adds a small, statistically insignificant bias in radiometric values</a:t>
            </a:r>
          </a:p>
          <a:p>
            <a:pPr marL="214313" indent="-214313" defTabSz="342900">
              <a:buSzPct val="125000"/>
              <a:buFont typeface="Arial" panose="020B0604020202020204" pitchFamily="34" charset="0"/>
              <a:buChar char="•"/>
              <a:defRPr/>
            </a:pPr>
            <a:endParaRPr lang="en-US" sz="1400" dirty="0">
              <a:solidFill>
                <a:srgbClr val="3333CC"/>
              </a:solidFill>
              <a:latin typeface="Arial" panose="020B0604020202020204" pitchFamily="34" charset="0"/>
              <a:cs typeface="Arial" panose="020B0604020202020204" pitchFamily="34" charset="0"/>
            </a:endParaRPr>
          </a:p>
          <a:p>
            <a:pPr marL="214313" indent="-214313" defTabSz="342900">
              <a:buSzPct val="125000"/>
              <a:buFont typeface="Arial" panose="020B0604020202020204" pitchFamily="34" charset="0"/>
              <a:buChar char="•"/>
              <a:defRPr/>
            </a:pPr>
            <a:endParaRPr lang="en-US" sz="1400" dirty="0">
              <a:solidFill>
                <a:srgbClr val="3333CC"/>
              </a:solidFill>
              <a:latin typeface="Arial" panose="020B0604020202020204" pitchFamily="34" charset="0"/>
              <a:cs typeface="Arial" panose="020B0604020202020204" pitchFamily="34" charset="0"/>
            </a:endParaRPr>
          </a:p>
          <a:p>
            <a:pPr marL="214313" indent="-214313" defTabSz="342900">
              <a:buSzPct val="125000"/>
              <a:buFont typeface="Arial" panose="020B0604020202020204" pitchFamily="34" charset="0"/>
              <a:buChar char="•"/>
              <a:defRPr/>
            </a:pPr>
            <a:endParaRPr lang="en-US" sz="1400" dirty="0">
              <a:solidFill>
                <a:srgbClr val="3333CC"/>
              </a:solidFill>
              <a:latin typeface="Arial" panose="020B0604020202020204" pitchFamily="34" charset="0"/>
              <a:cs typeface="Arial" panose="020B0604020202020204" pitchFamily="34" charset="0"/>
            </a:endParaRPr>
          </a:p>
          <a:p>
            <a:pPr marL="214313" indent="-214313" defTabSz="342900">
              <a:buSzPct val="125000"/>
              <a:buFont typeface="Arial" panose="020B0604020202020204" pitchFamily="34" charset="0"/>
              <a:buChar char="•"/>
              <a:defRPr/>
            </a:pPr>
            <a:endParaRPr lang="en-US" sz="1400" dirty="0">
              <a:solidFill>
                <a:srgbClr val="3333CC"/>
              </a:solidFill>
              <a:latin typeface="Arial" panose="020B0604020202020204" pitchFamily="34" charset="0"/>
              <a:cs typeface="Arial" panose="020B0604020202020204" pitchFamily="34" charset="0"/>
            </a:endParaRPr>
          </a:p>
          <a:p>
            <a:pPr marL="214313" indent="-214313" defTabSz="342900">
              <a:buSzPct val="125000"/>
              <a:buFont typeface="Arial" panose="020B0604020202020204" pitchFamily="34" charset="0"/>
              <a:buChar char="•"/>
              <a:defRPr/>
            </a:pPr>
            <a:r>
              <a:rPr lang="en-US" sz="1400" dirty="0">
                <a:solidFill>
                  <a:srgbClr val="3333CC"/>
                </a:solidFill>
                <a:latin typeface="Arial" panose="020B0604020202020204" pitchFamily="34" charset="0"/>
                <a:cs typeface="Arial" panose="020B0604020202020204" pitchFamily="34" charset="0"/>
              </a:rPr>
              <a:t>Introduces “realistic-looking,” yet misleading errors in lake geolocation and shoreline details.</a:t>
            </a:r>
          </a:p>
          <a:p>
            <a:pPr marL="214313" indent="-214313" defTabSz="342900">
              <a:buSzPct val="125000"/>
              <a:buFont typeface="Arial" panose="020B0604020202020204" pitchFamily="34" charset="0"/>
              <a:buChar char="•"/>
              <a:defRPr/>
            </a:pPr>
            <a:r>
              <a:rPr lang="en-US" sz="1400" dirty="0">
                <a:solidFill>
                  <a:srgbClr val="3333CC"/>
                </a:solidFill>
                <a:latin typeface="Arial" panose="020B0604020202020204" pitchFamily="34" charset="0"/>
                <a:cs typeface="Arial" panose="020B0604020202020204" pitchFamily="34" charset="0"/>
              </a:rPr>
              <a:t>Total SR lake counts agree within a  remarkable +2.8% of ground truth if false detections are allowed and -55% if they are excluded.</a:t>
            </a:r>
          </a:p>
          <a:p>
            <a:pPr defTabSz="342900">
              <a:buSzPct val="125000"/>
              <a:defRPr/>
            </a:pPr>
            <a:r>
              <a:rPr lang="en-US" sz="1400" b="1" dirty="0">
                <a:solidFill>
                  <a:srgbClr val="3333CC"/>
                </a:solidFill>
                <a:latin typeface="Arial" panose="020B0604020202020204" pitchFamily="34" charset="0"/>
                <a:cs typeface="Arial" panose="020B0604020202020204" pitchFamily="34" charset="0"/>
              </a:rPr>
              <a:t>Significance</a:t>
            </a:r>
            <a:endParaRPr lang="en-US" sz="1400" dirty="0">
              <a:solidFill>
                <a:srgbClr val="3333CC"/>
              </a:solidFill>
              <a:latin typeface="Arial" panose="020B0604020202020204" pitchFamily="34" charset="0"/>
              <a:cs typeface="Arial" panose="020B0604020202020204" pitchFamily="34" charset="0"/>
            </a:endParaRPr>
          </a:p>
          <a:p>
            <a:pPr marL="214313" indent="-214313" defTabSz="342900">
              <a:buSzPct val="125000"/>
              <a:buFont typeface="Arial" panose="020B0604020202020204" pitchFamily="34" charset="0"/>
              <a:buChar char="•"/>
              <a:defRPr/>
            </a:pPr>
            <a:r>
              <a:rPr lang="en-US" sz="1400" dirty="0">
                <a:solidFill>
                  <a:srgbClr val="3333CC"/>
                </a:solidFill>
                <a:latin typeface="Arial" panose="020B0604020202020204" pitchFamily="34" charset="0"/>
                <a:cs typeface="Arial" panose="020B0604020202020204" pitchFamily="34" charset="0"/>
              </a:rPr>
              <a:t>One of first examples of Landsat 5 SR transformation.</a:t>
            </a:r>
          </a:p>
          <a:p>
            <a:pPr marL="214313" indent="-214313" defTabSz="342900">
              <a:buSzPct val="125000"/>
              <a:buFont typeface="Arial" panose="020B0604020202020204" pitchFamily="34" charset="0"/>
              <a:buChar char="•"/>
              <a:defRPr/>
            </a:pPr>
            <a:r>
              <a:rPr lang="en-US" sz="1400" dirty="0">
                <a:solidFill>
                  <a:srgbClr val="3333CC"/>
                </a:solidFill>
                <a:latin typeface="Arial" panose="020B0604020202020204" pitchFamily="34" charset="0"/>
                <a:cs typeface="Arial" panose="020B0604020202020204" pitchFamily="34" charset="0"/>
              </a:rPr>
              <a:t>This demonstration of retroactively generated 3 m imagery paves way for further SR land cover classification and small object detection.</a:t>
            </a:r>
          </a:p>
          <a:p>
            <a:pPr marL="214313" indent="-214313" defTabSz="342900">
              <a:buSzPct val="125000"/>
              <a:buFont typeface="Arial" panose="020B0604020202020204" pitchFamily="34" charset="0"/>
              <a:buChar char="•"/>
              <a:defRPr/>
            </a:pPr>
            <a:r>
              <a:rPr lang="en-US" sz="1400" dirty="0">
                <a:solidFill>
                  <a:srgbClr val="3333CC"/>
                </a:solidFill>
                <a:latin typeface="Arial" panose="020B0604020202020204" pitchFamily="34" charset="0"/>
                <a:cs typeface="Arial" panose="020B0604020202020204" pitchFamily="34" charset="0"/>
              </a:rPr>
              <a:t>Much work remains on ethical guidelines for the production, interpretation, and use of SR images.</a:t>
            </a:r>
          </a:p>
        </p:txBody>
      </p:sp>
      <p:sp>
        <p:nvSpPr>
          <p:cNvPr id="19459" name="Rectangle 21"/>
          <p:cNvSpPr>
            <a:spLocks noChangeArrowheads="1"/>
          </p:cNvSpPr>
          <p:nvPr/>
        </p:nvSpPr>
        <p:spPr bwMode="auto">
          <a:xfrm>
            <a:off x="152400" y="0"/>
            <a:ext cx="9144000" cy="150810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lgn="ctr" defTabSz="342900">
              <a:lnSpc>
                <a:spcPts val="3000"/>
              </a:lnSpc>
              <a:defRPr/>
            </a:pPr>
            <a:r>
              <a:rPr lang="en-US" sz="2800" b="1" dirty="0">
                <a:solidFill>
                  <a:srgbClr val="3333CC"/>
                </a:solidFill>
                <a:latin typeface="Arial" panose="020B0604020202020204" pitchFamily="34" charset="0"/>
                <a:cs typeface="Arial" panose="020B0604020202020204" pitchFamily="34" charset="0"/>
              </a:rPr>
              <a:t>		Super resolution model to transform historical Landsat imagery to 3 m resolution</a:t>
            </a:r>
          </a:p>
          <a:p>
            <a:pPr algn="ctr" defTabSz="342900">
              <a:defRPr/>
            </a:pPr>
            <a:r>
              <a:rPr lang="en-US" sz="1400" dirty="0">
                <a:latin typeface="Arial" panose="020B0604020202020204" pitchFamily="34" charset="0"/>
                <a:cs typeface="Arial" panose="020B0604020202020204" pitchFamily="34" charset="0"/>
              </a:rPr>
              <a:t>     </a:t>
            </a:r>
            <a:r>
              <a:rPr lang="en-US" sz="1400" dirty="0">
                <a:effectLst>
                  <a:glow rad="228600">
                    <a:schemeClr val="accent3">
                      <a:satMod val="175000"/>
                      <a:alpha val="40000"/>
                    </a:schemeClr>
                  </a:glow>
                </a:effectLst>
                <a:latin typeface="Arial" panose="020B0604020202020204" pitchFamily="34" charset="0"/>
                <a:cs typeface="Arial" panose="020B0604020202020204" pitchFamily="34" charset="0"/>
              </a:rPr>
              <a:t>K</a:t>
            </a:r>
            <a:r>
              <a:rPr lang="en-US" sz="1400" dirty="0">
                <a:effectLst>
                  <a:glow rad="139700">
                    <a:schemeClr val="accent3">
                      <a:satMod val="175000"/>
                      <a:alpha val="40000"/>
                    </a:schemeClr>
                  </a:glow>
                </a:effectLst>
                <a:latin typeface="Arial" panose="020B0604020202020204" pitchFamily="34" charset="0"/>
                <a:cs typeface="Arial" panose="020B0604020202020204" pitchFamily="34" charset="0"/>
              </a:rPr>
              <a:t>y</a:t>
            </a:r>
            <a:r>
              <a:rPr lang="en-US" sz="1400" dirty="0">
                <a:latin typeface="Arial" panose="020B0604020202020204" pitchFamily="34" charset="0"/>
                <a:cs typeface="Arial" panose="020B0604020202020204" pitchFamily="34" charset="0"/>
              </a:rPr>
              <a:t>zivat, E.D., &amp; Smith, L.C. (2023), </a:t>
            </a:r>
            <a:r>
              <a:rPr lang="en-US" sz="1400" i="1" dirty="0" err="1">
                <a:latin typeface="Arial" panose="020B0604020202020204" pitchFamily="34" charset="0"/>
                <a:cs typeface="Arial" panose="020B0604020202020204" pitchFamily="34" charset="0"/>
              </a:rPr>
              <a:t>GIScience</a:t>
            </a:r>
            <a:r>
              <a:rPr lang="en-US" sz="1400" i="1" dirty="0">
                <a:latin typeface="Arial" panose="020B0604020202020204" pitchFamily="34" charset="0"/>
                <a:cs typeface="Arial" panose="020B0604020202020204" pitchFamily="34" charset="0"/>
              </a:rPr>
              <a:t> &amp; Remote Sensing</a:t>
            </a:r>
            <a:r>
              <a:rPr lang="en-US" sz="1400" dirty="0">
                <a:latin typeface="Arial" panose="020B0604020202020204" pitchFamily="34" charset="0"/>
                <a:cs typeface="Arial" panose="020B0604020202020204" pitchFamily="34" charset="0"/>
              </a:rPr>
              <a:t>, doi:</a:t>
            </a:r>
            <a:r>
              <a:rPr lang="en-US" sz="1400" dirty="0">
                <a:latin typeface="Arial" panose="020B0604020202020204" pitchFamily="34" charset="0"/>
                <a:cs typeface="Arial" panose="020B0604020202020204" pitchFamily="34" charset="0"/>
                <a:hlinkClick r:id="rId3"/>
              </a:rPr>
              <a:t>10.1080/15481603.2023.2207288</a:t>
            </a:r>
            <a:endParaRPr lang="en-US" sz="1400" dirty="0">
              <a:latin typeface="Arial" panose="020B0604020202020204" pitchFamily="34" charset="0"/>
              <a:cs typeface="Arial" panose="020B0604020202020204" pitchFamily="34" charset="0"/>
            </a:endParaRPr>
          </a:p>
          <a:p>
            <a:pPr algn="ctr" defTabSz="342900">
              <a:defRPr/>
            </a:pPr>
            <a:endParaRPr lang="en-US" sz="1400" dirty="0">
              <a:latin typeface="Arial" panose="020B0604020202020204" pitchFamily="34" charset="0"/>
              <a:cs typeface="Arial" panose="020B0604020202020204" pitchFamily="34" charset="0"/>
            </a:endParaRPr>
          </a:p>
          <a:p>
            <a:pPr algn="ctr" defTabSz="342900">
              <a:defRPr/>
            </a:pPr>
            <a:endParaRPr lang="en-US" sz="1400" dirty="0">
              <a:solidFill>
                <a:srgbClr val="000000"/>
              </a:solidFill>
              <a:latin typeface="Arial" panose="020B0604020202020204" pitchFamily="34" charset="0"/>
              <a:cs typeface="Arial" panose="020B0604020202020204" pitchFamily="34" charset="0"/>
            </a:endParaRPr>
          </a:p>
        </p:txBody>
      </p:sp>
      <p:pic>
        <p:nvPicPr>
          <p:cNvPr id="5" name="Picture 4" descr="A screenshot of a computer generated image&#10;&#10;Description automatically generated">
            <a:extLst>
              <a:ext uri="{FF2B5EF4-FFF2-40B4-BE49-F238E27FC236}">
                <a16:creationId xmlns:a16="http://schemas.microsoft.com/office/drawing/2014/main" id="{AE5A76DC-2D7D-A2BB-F1B7-C6EAA7290749}"/>
              </a:ext>
            </a:extLst>
          </p:cNvPr>
          <p:cNvPicPr>
            <a:picLocks noChangeAspect="1"/>
          </p:cNvPicPr>
          <p:nvPr/>
        </p:nvPicPr>
        <p:blipFill rotWithShape="1">
          <a:blip r:embed="rId4">
            <a:extLst>
              <a:ext uri="{28A0092B-C50C-407E-A947-70E740481C1C}">
                <a14:useLocalDpi xmlns:a14="http://schemas.microsoft.com/office/drawing/2010/main" val="0"/>
              </a:ext>
            </a:extLst>
          </a:blip>
          <a:srcRect t="11153" b="-1"/>
          <a:stretch/>
        </p:blipFill>
        <p:spPr>
          <a:xfrm>
            <a:off x="14290" y="1122330"/>
            <a:ext cx="8872538" cy="3020438"/>
          </a:xfrm>
          <a:prstGeom prst="rect">
            <a:avLst/>
          </a:prstGeom>
        </p:spPr>
      </p:pic>
    </p:spTree>
    <p:extLst>
      <p:ext uri="{BB962C8B-B14F-4D97-AF65-F5344CB8AC3E}">
        <p14:creationId xmlns:p14="http://schemas.microsoft.com/office/powerpoint/2010/main" val="3508294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latin typeface="Arial" panose="020B0604020202020204" pitchFamily="34" charset="0"/>
                <a:cs typeface="Arial" panose="020B0604020202020204" pitchFamily="34" charset="0"/>
              </a:rPr>
              <a:t>Notes</a:t>
            </a:r>
          </a:p>
        </p:txBody>
      </p:sp>
      <p:sp>
        <p:nvSpPr>
          <p:cNvPr id="7" name="TextBox 3"/>
          <p:cNvSpPr txBox="1">
            <a:spLocks noChangeArrowheads="1"/>
          </p:cNvSpPr>
          <p:nvPr/>
        </p:nvSpPr>
        <p:spPr bwMode="auto">
          <a:xfrm>
            <a:off x="457200" y="1447800"/>
            <a:ext cx="8001000" cy="269304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Aft>
                <a:spcPts val="600"/>
              </a:spcAft>
            </a:pPr>
            <a:r>
              <a:rPr lang="en-US" sz="1400" b="1" dirty="0">
                <a:solidFill>
                  <a:srgbClr val="0000FF"/>
                </a:solidFill>
                <a:latin typeface="Arial"/>
                <a:cs typeface="Arial"/>
              </a:rPr>
              <a:t>Citation:</a:t>
            </a:r>
          </a:p>
          <a:p>
            <a:r>
              <a:rPr lang="en-US" sz="1400" dirty="0">
                <a:solidFill>
                  <a:srgbClr val="0000FF"/>
                </a:solidFill>
              </a:rPr>
              <a:t>Kyzivat, E. D., &amp; Smith, Laurence. C. (2023). Contemporary and historical detection of small lakes using super resolution Landsat imagery: Promise and peril. </a:t>
            </a:r>
            <a:r>
              <a:rPr lang="en-US" sz="1400" i="1" dirty="0" err="1">
                <a:solidFill>
                  <a:srgbClr val="0000FF"/>
                </a:solidFill>
              </a:rPr>
              <a:t>GIScience</a:t>
            </a:r>
            <a:r>
              <a:rPr lang="en-US" sz="1400" i="1" dirty="0">
                <a:solidFill>
                  <a:srgbClr val="0000FF"/>
                </a:solidFill>
              </a:rPr>
              <a:t> &amp; Remote Sensing</a:t>
            </a:r>
            <a:r>
              <a:rPr lang="en-US" sz="1400" dirty="0">
                <a:solidFill>
                  <a:srgbClr val="0000FF"/>
                </a:solidFill>
              </a:rPr>
              <a:t>, 60(1), 2207288. https://</a:t>
            </a:r>
            <a:r>
              <a:rPr lang="en-US" sz="1400" dirty="0" err="1">
                <a:solidFill>
                  <a:srgbClr val="0000FF"/>
                </a:solidFill>
              </a:rPr>
              <a:t>doi.org</a:t>
            </a:r>
            <a:r>
              <a:rPr lang="en-US" sz="1400" dirty="0">
                <a:solidFill>
                  <a:srgbClr val="0000FF"/>
                </a:solidFill>
              </a:rPr>
              <a:t>/10.1080/15481603.2023.2207288</a:t>
            </a:r>
          </a:p>
          <a:p>
            <a:endParaRPr lang="en-US" sz="1400" dirty="0">
              <a:solidFill>
                <a:srgbClr val="0000FF"/>
              </a:solidFill>
              <a:latin typeface="Arial"/>
              <a:cs typeface="Arial"/>
            </a:endParaRPr>
          </a:p>
          <a:p>
            <a:pPr eaLnBrk="1" hangingPunct="1">
              <a:spcAft>
                <a:spcPts val="600"/>
              </a:spcAft>
            </a:pPr>
            <a:endParaRPr lang="en-US" sz="1400" b="1" dirty="0">
              <a:solidFill>
                <a:srgbClr val="0000FF"/>
              </a:solidFill>
              <a:latin typeface="Arial"/>
              <a:cs typeface="Arial"/>
            </a:endParaRPr>
          </a:p>
          <a:p>
            <a:pPr eaLnBrk="1" hangingPunct="1">
              <a:spcAft>
                <a:spcPts val="600"/>
              </a:spcAft>
            </a:pPr>
            <a:r>
              <a:rPr lang="en-US" sz="1400" b="1" dirty="0">
                <a:solidFill>
                  <a:srgbClr val="0000FF"/>
                </a:solidFill>
                <a:latin typeface="Arial"/>
                <a:cs typeface="Arial"/>
              </a:rPr>
              <a:t>Award Information:</a:t>
            </a:r>
          </a:p>
          <a:p>
            <a:pPr eaLnBrk="1" hangingPunct="1">
              <a:spcAft>
                <a:spcPts val="600"/>
              </a:spcAft>
            </a:pPr>
            <a:r>
              <a:rPr lang="en-US" sz="1400" dirty="0">
                <a:solidFill>
                  <a:srgbClr val="0000FF"/>
                </a:solidFill>
                <a:latin typeface="Arial"/>
                <a:cs typeface="Arial"/>
              </a:rPr>
              <a:t>This work was funded by the NASA Terrestrial Hydrology Program (grant number 80NSSC20K0429) managed by Dr. Jared </a:t>
            </a:r>
            <a:r>
              <a:rPr lang="en-US" sz="1400" dirty="0" err="1">
                <a:solidFill>
                  <a:srgbClr val="0000FF"/>
                </a:solidFill>
                <a:latin typeface="Arial"/>
                <a:cs typeface="Arial"/>
              </a:rPr>
              <a:t>Entin</a:t>
            </a:r>
            <a:r>
              <a:rPr lang="en-US" sz="1400" dirty="0">
                <a:solidFill>
                  <a:srgbClr val="0000FF"/>
                </a:solidFill>
                <a:latin typeface="Arial"/>
                <a:cs typeface="Arial"/>
              </a:rPr>
              <a:t> and a Future Investigators in NASA Earth and Space Science and Technology (FINESST) fellowship managed by Dr. Allison </a:t>
            </a:r>
            <a:r>
              <a:rPr lang="en-US" sz="1400" dirty="0" err="1">
                <a:solidFill>
                  <a:srgbClr val="0000FF"/>
                </a:solidFill>
                <a:latin typeface="Arial"/>
                <a:cs typeface="Arial"/>
              </a:rPr>
              <a:t>Leidner</a:t>
            </a:r>
            <a:r>
              <a:rPr lang="en-US" sz="1400" dirty="0">
                <a:solidFill>
                  <a:srgbClr val="0000FF"/>
                </a:solidFill>
                <a:latin typeface="Arial"/>
                <a:cs typeface="Arial"/>
              </a:rPr>
              <a:t> (grant number 80NSSC19K1361).</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9000" y="5943600"/>
            <a:ext cx="1676400" cy="614342"/>
          </a:xfrm>
          <a:prstGeom prst="rect">
            <a:avLst/>
          </a:prstGeom>
        </p:spPr>
      </p:pic>
      <p:pic>
        <p:nvPicPr>
          <p:cNvPr id="5" name="Picture 4">
            <a:extLst>
              <a:ext uri="{FF2B5EF4-FFF2-40B4-BE49-F238E27FC236}">
                <a16:creationId xmlns:a16="http://schemas.microsoft.com/office/drawing/2014/main" id="{7D0C1A07-A6C3-45E2-B01B-19E2C123ADD3}"/>
              </a:ext>
            </a:extLst>
          </p:cNvPr>
          <p:cNvPicPr>
            <a:picLocks noChangeAspect="1"/>
          </p:cNvPicPr>
          <p:nvPr/>
        </p:nvPicPr>
        <p:blipFill>
          <a:blip r:embed="rId4"/>
          <a:stretch>
            <a:fillRect/>
          </a:stretch>
        </p:blipFill>
        <p:spPr>
          <a:xfrm>
            <a:off x="8305800" y="129959"/>
            <a:ext cx="722453" cy="839655"/>
          </a:xfrm>
          <a:prstGeom prst="rect">
            <a:avLst/>
          </a:prstGeom>
        </p:spPr>
      </p:pic>
    </p:spTree>
    <p:extLst>
      <p:ext uri="{BB962C8B-B14F-4D97-AF65-F5344CB8AC3E}">
        <p14:creationId xmlns:p14="http://schemas.microsoft.com/office/powerpoint/2010/main" val="1157663580"/>
      </p:ext>
    </p:extLst>
  </p:cSld>
  <p:clrMapOvr>
    <a:masterClrMapping/>
  </p:clrMapOvr>
</p:sld>
</file>

<file path=ppt/theme/theme1.xml><?xml version="1.0" encoding="utf-8"?>
<a:theme xmlns:a="http://schemas.openxmlformats.org/drawingml/2006/main" name="1_GPMC Nov 2001">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484E0"/>
      </a:hlink>
      <a:folHlink>
        <a:srgbClr val="B2B2B2"/>
      </a:folHlink>
    </a:clrScheme>
    <a:fontScheme name="GPMC Nov 200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8" charset="0"/>
          </a:defRPr>
        </a:defPPr>
      </a:lstStyle>
    </a:lnDef>
  </a:objectDefaults>
  <a:extraClrSchemeLst>
    <a:extraClrScheme>
      <a:clrScheme name="GPMC Nov 200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PMC Nov 200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PMC Nov 200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PMC Nov 200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PMC Nov 200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PMC Nov 200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PMC Nov 200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8649</TotalTime>
  <Words>886</Words>
  <Application>Microsoft Macintosh PowerPoint</Application>
  <PresentationFormat>On-screen Show (4:3)</PresentationFormat>
  <Paragraphs>39</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1_GPMC Nov 2001</vt:lpstr>
      <vt:lpstr>PowerPoint Presentation</vt:lpstr>
      <vt:lpstr>Notes</vt:lpstr>
    </vt:vector>
  </TitlesOfParts>
  <Company>Booz Allen Hamilton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Yoseph, Elizabeth [USA]</dc:creator>
  <cp:lastModifiedBy>Kyzivat, Ethan</cp:lastModifiedBy>
  <cp:revision>113</cp:revision>
  <cp:lastPrinted>2016-12-19T15:06:13Z</cp:lastPrinted>
  <dcterms:created xsi:type="dcterms:W3CDTF">2014-07-25T19:02:24Z</dcterms:created>
  <dcterms:modified xsi:type="dcterms:W3CDTF">2023-08-01T19:39:08Z</dcterms:modified>
</cp:coreProperties>
</file>