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4"/>
    <p:restoredTop sz="94643"/>
  </p:normalViewPr>
  <p:slideViewPr>
    <p:cSldViewPr snapToGrid="0" snapToObjects="1">
      <p:cViewPr varScale="1">
        <p:scale>
          <a:sx n="124" d="100"/>
          <a:sy n="124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2BAEA-1A9A-AA47-B7EC-E1F059B8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10/25/23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748-9326/acffdd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E5CB9B-9254-404A-84ED-B9E9EFA06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EE3C4F4-DE9F-9E4F-B069-3E9B6A4B77E9}"/>
              </a:ext>
            </a:extLst>
          </p:cNvPr>
          <p:cNvSpPr>
            <a:spLocks noGrp="1"/>
          </p:cNvSpPr>
          <p:nvPr/>
        </p:nvSpPr>
        <p:spPr bwMode="auto">
          <a:xfrm>
            <a:off x="1770184" y="177800"/>
            <a:ext cx="8440616" cy="96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pPr>
              <a:spcAft>
                <a:spcPts val="500"/>
              </a:spcAft>
            </a:pPr>
            <a:r>
              <a:rPr lang="en-US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data reveals a recent increase in shifting cultivation and associated carbon emissions in Laos</a:t>
            </a:r>
          </a:p>
          <a:p>
            <a:pPr>
              <a:spcAft>
                <a:spcPts val="500"/>
              </a:spcAft>
            </a:pPr>
            <a:r>
              <a:rPr lang="en-US" sz="1200" b="0" i="0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Chen et al. (2023). </a:t>
            </a:r>
            <a:r>
              <a:rPr lang="en-US" sz="1200" b="0" i="1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Environmental Research Letters</a:t>
            </a:r>
            <a:r>
              <a:rPr lang="en-US" sz="1200" b="0" i="0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, </a:t>
            </a:r>
            <a:r>
              <a:rPr lang="en-US" sz="1200" b="0" i="1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18</a:t>
            </a:r>
            <a:r>
              <a:rPr lang="en-US" sz="1200" b="0" i="0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3"/>
              </a:rPr>
              <a:t>(11), 114012.</a:t>
            </a:r>
            <a:endParaRPr 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4E0967A-E50A-614B-898E-81EB5B059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43" y="1261325"/>
            <a:ext cx="645365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Science Question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How to monitor shifting cultivation using satellite data?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How did shifting cultivation practice change over time?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How do we track carbon emissions from shifting cultivation over time?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What are the carbon emissions and sequestration associated with shifting cultivation?</a:t>
            </a:r>
            <a:endParaRPr lang="en-US" sz="1200" dirty="0"/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Analysis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Used Landsat to monitor shifting cultivation in Laos.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Combined Landsat-derived products and GEDI to track carbon emissions. </a:t>
            </a: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Results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Shifting cultivation activities increased in Laos.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Carbon emissions from shifting cultivation increased in Laos.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Conversion from intact forests to shifting cultivation (New shifting cultivation) is the largest carbon source. </a:t>
            </a:r>
            <a:endParaRPr lang="en-US" sz="1200" b="1" dirty="0">
              <a:latin typeface="Arial"/>
              <a:cs typeface="Arial"/>
            </a:endParaRP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Significance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We created the first 30-meter shifting cultivation map in Laos.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We tracked carbon emissions from shifting cultivation in Laos nationally for the first time.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The method can potentially used in other countries with shifting cultivation.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sz="1200" dirty="0">
                <a:latin typeface="Arial"/>
                <a:cs typeface="Arial"/>
              </a:rPr>
              <a:t>Our study highlighted the importance of including shifting cultivation systems in carbon accounting.</a:t>
            </a: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endParaRPr lang="en-US" sz="14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Acknowledgements</a:t>
            </a:r>
          </a:p>
          <a:p>
            <a:pPr eaLnBrk="1" hangingPunct="1"/>
            <a:r>
              <a:rPr lang="en-US" sz="1200" dirty="0">
                <a:latin typeface="Arial"/>
                <a:cs typeface="Arial"/>
              </a:rPr>
              <a:t>This research was supported by the NASA Carbon Monitoring System (NNH18ZDA001N-CMS) under NASA Award number 80NSSC20K0022.</a:t>
            </a:r>
          </a:p>
          <a:p>
            <a:pPr eaLnBrk="1" hangingPunct="1"/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4611108F-9603-0D48-B067-B63B23FE0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519" y="4632910"/>
            <a:ext cx="4215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400" dirty="0">
                <a:latin typeface="Arial"/>
                <a:cs typeface="Arial"/>
              </a:rPr>
              <a:t>Carbon emissions and removals associate with shifting cultivation in Laos</a:t>
            </a:r>
            <a:endParaRPr lang="en-US" sz="1400" dirty="0"/>
          </a:p>
        </p:txBody>
      </p:sp>
      <p:pic>
        <p:nvPicPr>
          <p:cNvPr id="3" name="Picture 2" descr="A graph with different colored bars&#10;&#10;Description automatically generated">
            <a:extLst>
              <a:ext uri="{FF2B5EF4-FFF2-40B4-BE49-F238E27FC236}">
                <a16:creationId xmlns:a16="http://schemas.microsoft.com/office/drawing/2014/main" id="{07A135BB-2161-7D65-1AB3-B154221D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8099" y="1652304"/>
            <a:ext cx="5226064" cy="298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3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212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Olofsson, Pontus (MSFC-ST11)</cp:lastModifiedBy>
  <cp:revision>29</cp:revision>
  <dcterms:created xsi:type="dcterms:W3CDTF">2020-09-01T15:19:03Z</dcterms:created>
  <dcterms:modified xsi:type="dcterms:W3CDTF">2023-10-25T13:50:56Z</dcterms:modified>
</cp:coreProperties>
</file>