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8" autoAdjust="0"/>
    <p:restoredTop sz="86657" autoAdjust="0"/>
  </p:normalViewPr>
  <p:slideViewPr>
    <p:cSldViewPr>
      <p:cViewPr varScale="1">
        <p:scale>
          <a:sx n="106" d="100"/>
          <a:sy n="106" d="100"/>
        </p:scale>
        <p:origin x="18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57325" y="1181100"/>
            <a:ext cx="4251325" cy="31892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/>
              <a:t>Kim, H. H., Luo, Y.-W., </a:t>
            </a:r>
            <a:r>
              <a:rPr lang="en-US" i="0" dirty="0" err="1"/>
              <a:t>Ducklow</a:t>
            </a:r>
            <a:r>
              <a:rPr lang="en-US" i="0" dirty="0"/>
              <a:t>, H. W., Schofield, O. M., Steinberg, D. K., and </a:t>
            </a:r>
            <a:r>
              <a:rPr lang="en-US" i="0" dirty="0" err="1"/>
              <a:t>Doney</a:t>
            </a:r>
            <a:r>
              <a:rPr lang="en-US" i="0" dirty="0"/>
              <a:t>, S. C., 2021: WAP-1D-VAR v1.0: Development and Evaluation of a One-Dimensional Variational Data Assimilation Model for the Marine Ecosystem Along the West Antarctic Peninsula, </a:t>
            </a:r>
            <a:r>
              <a:rPr lang="en-US" i="0" dirty="0" err="1"/>
              <a:t>Geosci</a:t>
            </a:r>
            <a:r>
              <a:rPr lang="en-US" i="0" dirty="0"/>
              <a:t>. Model Dev., </a:t>
            </a:r>
            <a:r>
              <a:rPr lang="en-US" i="0" dirty="0" err="1"/>
              <a:t>doi</a:t>
            </a:r>
            <a:r>
              <a:rPr lang="en-US" i="0" dirty="0"/>
              <a:t>: 10.5194/gmd-2020-375, Accepted, https://</a:t>
            </a:r>
            <a:r>
              <a:rPr lang="en-US" i="0" dirty="0" err="1"/>
              <a:t>gmd.copernicus.org</a:t>
            </a:r>
            <a:r>
              <a:rPr lang="en-US" i="0" dirty="0"/>
              <a:t>/preprints/gmd-2020-375/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/>
              <a:t>This work was supported in part by the National Aeronautics and Space Administration Ocean Biology and Biogeochemistry Program (grant NNX14AL86G)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0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815427" indent="-313626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54503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756305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258107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759909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261710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763511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265313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914400">
              <a:defRPr/>
            </a:pPr>
            <a:fld id="{2B89AFD0-6455-4BC4-9C71-8A9E7FA57122}" type="slidenum">
              <a:rPr lang="en-US" altLang="en-US">
                <a:solidFill>
                  <a:srgbClr val="000000"/>
                </a:solidFill>
              </a:rPr>
              <a:pPr defTabSz="914400">
                <a:defRPr/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32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9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7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7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0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3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367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8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82224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1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6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3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9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5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2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0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0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2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9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4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8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8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7"/>
          <p:cNvSpPr txBox="1">
            <a:spLocks noChangeArrowheads="1"/>
          </p:cNvSpPr>
          <p:nvPr/>
        </p:nvSpPr>
        <p:spPr bwMode="auto">
          <a:xfrm>
            <a:off x="1" y="1066800"/>
            <a:ext cx="4189238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5888" indent="-115888"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indent="0" defTabSz="342900"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Antarctic Peninsula (WAP) is a rapidly warming region, with substantial ecological and biogeochemical responses to the observed change and variability for past decades</a:t>
            </a:r>
          </a:p>
          <a:p>
            <a:pPr marL="0" indent="0" defTabSz="342900">
              <a:spcBef>
                <a:spcPts val="600"/>
              </a:spcBef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introduce a new one-dimensional, data assimilation planktonic ecosystem model equipped with a variational adjoint and model parameter optimization scheme</a:t>
            </a:r>
          </a:p>
          <a:p>
            <a:pPr marL="0" indent="0" defTabSz="342900">
              <a:spcBef>
                <a:spcPts val="600"/>
              </a:spcBef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Optimized model results capture key ecological features, such as blooms during seasonal sea-ice retreat &amp; lack of macronutrient limitation 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assimilation scheme enables the available observational data to constrain previously poorly understood biogeochemical processes, including partitioning of primary production by different phytoplankton groups &amp; chlorophyll to carbon ratio of WAP phytoplankton community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endParaRPr lang="en-US" sz="8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42900"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model can be successfully employed to link the snapshots collected by the available field data sets together to explain and understand the observed dynamics along the coastal WAP</a:t>
            </a:r>
          </a:p>
        </p:txBody>
      </p:sp>
      <p:sp>
        <p:nvSpPr>
          <p:cNvPr id="19459" name="Rectangle 21"/>
          <p:cNvSpPr>
            <a:spLocks noChangeArrowheads="1"/>
          </p:cNvSpPr>
          <p:nvPr/>
        </p:nvSpPr>
        <p:spPr bwMode="auto">
          <a:xfrm>
            <a:off x="1066800" y="-14592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342900">
              <a:lnSpc>
                <a:spcPts val="3000"/>
              </a:lnSpc>
              <a:defRPr/>
            </a:pP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One-Dimensional Variational Data Assimilation Model for the Marine Ecosystem Along the West Antarctic Peninsula</a:t>
            </a:r>
          </a:p>
          <a:p>
            <a:pPr algn="ctr" defTabSz="342900">
              <a:defRPr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 et al. 2021, Geoscientific Model Development,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doi:10.5194/gmd-2020-375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04814" y="6324600"/>
            <a:ext cx="483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Schematic of marine plankton ecosystem food-web model &amp; physical forcing for West Antarctic Peninsula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0BAF22-278F-AD4B-ACB2-A1EB83F60CC7}"/>
              </a:ext>
            </a:extLst>
          </p:cNvPr>
          <p:cNvSpPr/>
          <p:nvPr/>
        </p:nvSpPr>
        <p:spPr bwMode="auto">
          <a:xfrm>
            <a:off x="4927600" y="3200399"/>
            <a:ext cx="254000" cy="228601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0FE8E7-2547-734E-B45B-AE5793FFFAB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00" y="1143000"/>
            <a:ext cx="39878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18474"/>
      </p:ext>
    </p:extLst>
  </p:cSld>
  <p:clrMapOvr>
    <a:masterClrMapping/>
  </p:clrMapOvr>
</p:sld>
</file>

<file path=ppt/theme/theme1.xml><?xml version="1.0" encoding="utf-8"?>
<a:theme xmlns:a="http://schemas.openxmlformats.org/drawingml/2006/main" name="5_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11111</TotalTime>
  <Words>288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5_GPMC Nov 2001</vt:lpstr>
      <vt:lpstr>PowerPoint Presentation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Doney, Scott Christopher (scd5c)</cp:lastModifiedBy>
  <cp:revision>142</cp:revision>
  <cp:lastPrinted>2016-12-19T15:06:13Z</cp:lastPrinted>
  <dcterms:created xsi:type="dcterms:W3CDTF">2014-07-25T19:02:24Z</dcterms:created>
  <dcterms:modified xsi:type="dcterms:W3CDTF">2022-01-06T23:23:47Z</dcterms:modified>
</cp:coreProperties>
</file>