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9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79141" autoAdjust="0"/>
  </p:normalViewPr>
  <p:slideViewPr>
    <p:cSldViewPr>
      <p:cViewPr varScale="1">
        <p:scale>
          <a:sx n="54" d="100"/>
          <a:sy n="54" d="100"/>
        </p:scale>
        <p:origin x="17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-144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citation: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 Tang, L. Mai, A. Lister, J. O’Neil-Dunne,, J. Lu, R. Lamb, R.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Dubayah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G.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Hurtt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(2020). High-Resolution Forest Carbon Mapping for Climate Mitigation Baselines Over the RGGI Region, USA. 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Research Letters.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10.1088/1748-9326/abd2ef</a:t>
            </a:r>
            <a:endParaRPr lang="en-US" sz="1200" b="0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 Grants: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 Monitoring System, Terrestrial Ecology, New Investigator, and Interdisciplinary Research in Earth Science program (NNX12AN07G, NNX14AP12G, 80NSSC18K0708 and 80NSSC17K0710)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A5CA-096F-418F-9FEB-D0E4975ED5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3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7" y="30957"/>
            <a:ext cx="7924800" cy="63976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High-Resolution Forest Carbon Mapping for Climate Mitigation Baselines Over the RGGI Region, USA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5722" y="1102067"/>
            <a:ext cx="293849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Background</a:t>
            </a:r>
            <a:endParaRPr lang="en-US" sz="14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High-resolution forest biomass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maps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have been generated across the US, but a simple mosaic over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multiple jurisdictions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does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not guarantee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spatial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consistency required in forest carbon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planning.</a:t>
            </a:r>
            <a:endParaRPr lang="en-US" sz="800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Analysis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Airborne 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lidar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 datasets collected over the Northeastern US states by multiple agencies and local stakeholders. Biomass data extracted from USFS FIA program.</a:t>
            </a:r>
            <a:endParaRPr lang="en-US" sz="1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endParaRPr lang="en-US" sz="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40" y="1127544"/>
            <a:ext cx="5943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9879" y="578847"/>
            <a:ext cx="770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843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Tang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L.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A. Lister, J. O’Neil-Dunne,, J. Lu, R. Lamb, R.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Dubayah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(2020). </a:t>
            </a:r>
          </a:p>
          <a:p>
            <a:pPr lvl="0" algn="ctr" defTabSz="913843"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Letters 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10.1088/1748-9326/abd2ef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876800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Significance</a:t>
            </a:r>
          </a:p>
          <a:p>
            <a:pPr marL="91440" lvl="0" indent="-914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Coordinated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high-quality airborne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lidar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collection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over a broad area is important 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nationwide carbon 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mapping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effort.</a:t>
            </a:r>
            <a:endParaRPr lang="en-US" sz="1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" lvl="0" indent="-9144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" lvl="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It can benefit from satellite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lidar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platforms such 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as GEDI and ICESat-2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that have a higher spatial 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consistency.</a:t>
            </a:r>
            <a:endParaRPr lang="en-US" sz="1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5722" y="4333721"/>
            <a:ext cx="565927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Results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1440" indent="-9144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Uncoordinated </a:t>
            </a:r>
            <a:r>
              <a:rPr lang="en-US" sz="1400" dirty="0" err="1" smtClean="0">
                <a:solidFill>
                  <a:srgbClr val="0000FF"/>
                </a:solidFill>
              </a:rPr>
              <a:t>lidar</a:t>
            </a:r>
            <a:r>
              <a:rPr lang="en-US" sz="1400" dirty="0" smtClean="0">
                <a:solidFill>
                  <a:srgbClr val="0000FF"/>
                </a:solidFill>
              </a:rPr>
              <a:t> collection across </a:t>
            </a:r>
            <a:r>
              <a:rPr lang="en-US" sz="1400" dirty="0">
                <a:solidFill>
                  <a:srgbClr val="0000FF"/>
                </a:solidFill>
              </a:rPr>
              <a:t>jurisdictional </a:t>
            </a:r>
            <a:r>
              <a:rPr lang="en-US" sz="1400" dirty="0" smtClean="0">
                <a:solidFill>
                  <a:srgbClr val="0000FF"/>
                </a:solidFill>
              </a:rPr>
              <a:t>boundaries could introduce large bias and uncertainty in forest biomass mapping.</a:t>
            </a:r>
            <a:endParaRPr lang="en-US" sz="14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91440" indent="-91440" eaLnBrk="1" hangingPunct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1440" indent="-9144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Inconsistency in data collection can be mitigated by an improved processing and biomass modelling framework that takes tradeoff between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local optimization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interstate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consistency.</a:t>
            </a:r>
          </a:p>
          <a:p>
            <a:pPr marL="91440" indent="-91440" eaLnBrk="1" hangingPunct="1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1440" indent="-9144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The tradeoff leads to a low spatial bias at the expense of precision, with an error slightly higher than typical regional 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lidar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-based forest biomass product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(~50 Mg/ha)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919089" y="3839596"/>
            <a:ext cx="6248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Airborne </a:t>
            </a:r>
            <a:r>
              <a:rPr lang="en-US" sz="1400" dirty="0" err="1" smtClean="0">
                <a:latin typeface="Arial"/>
                <a:cs typeface="Arial"/>
              </a:rPr>
              <a:t>lidar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data collected from different </a:t>
            </a:r>
            <a:r>
              <a:rPr lang="en-US" sz="1400" dirty="0" smtClean="0">
                <a:latin typeface="Arial"/>
                <a:cs typeface="Arial"/>
              </a:rPr>
              <a:t>agencies/campaigns </a:t>
            </a:r>
            <a:r>
              <a:rPr lang="en-US" sz="1400" dirty="0">
                <a:latin typeface="Arial"/>
                <a:cs typeface="Arial"/>
              </a:rPr>
              <a:t>has a </a:t>
            </a:r>
            <a:r>
              <a:rPr lang="en-US" sz="1400" dirty="0" smtClean="0">
                <a:latin typeface="Arial"/>
                <a:cs typeface="Arial"/>
              </a:rPr>
              <a:t>lower consistency </a:t>
            </a:r>
            <a:r>
              <a:rPr lang="en-US" sz="1400" dirty="0">
                <a:latin typeface="Arial"/>
                <a:cs typeface="Arial"/>
              </a:rPr>
              <a:t>on middle-level canopy </a:t>
            </a:r>
            <a:r>
              <a:rPr lang="en-US" sz="1400" dirty="0" smtClean="0">
                <a:latin typeface="Arial"/>
                <a:cs typeface="Arial"/>
              </a:rPr>
              <a:t>percentiles, e.g. P75 (</a:t>
            </a:r>
            <a:r>
              <a:rPr lang="en-US" sz="1400" b="1" i="1" dirty="0" smtClean="0">
                <a:latin typeface="Arial"/>
                <a:cs typeface="Arial"/>
              </a:rPr>
              <a:t>a</a:t>
            </a:r>
            <a:r>
              <a:rPr lang="en-US" sz="1400" dirty="0" smtClean="0">
                <a:latin typeface="Arial"/>
                <a:cs typeface="Arial"/>
              </a:rPr>
              <a:t>), </a:t>
            </a:r>
            <a:r>
              <a:rPr lang="en-US" sz="1400" dirty="0">
                <a:latin typeface="Arial"/>
                <a:cs typeface="Arial"/>
              </a:rPr>
              <a:t>than </a:t>
            </a:r>
            <a:r>
              <a:rPr lang="en-US" sz="1400" dirty="0" smtClean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higher </a:t>
            </a:r>
            <a:r>
              <a:rPr lang="en-US" sz="1400" dirty="0" smtClean="0">
                <a:latin typeface="Arial"/>
                <a:cs typeface="Arial"/>
              </a:rPr>
              <a:t>ones, e.g. P95 (</a:t>
            </a:r>
            <a:r>
              <a:rPr lang="en-US" sz="1400" b="1" i="1" dirty="0" smtClean="0">
                <a:latin typeface="Arial"/>
                <a:cs typeface="Arial"/>
              </a:rPr>
              <a:t>b</a:t>
            </a:r>
            <a:r>
              <a:rPr lang="en-US" sz="1400" dirty="0" smtClean="0">
                <a:latin typeface="Arial"/>
                <a:cs typeface="Arial"/>
              </a:rPr>
              <a:t>), which have a better correspondence </a:t>
            </a:r>
            <a:r>
              <a:rPr lang="en-US" sz="1400" dirty="0">
                <a:latin typeface="Arial"/>
                <a:cs typeface="Arial"/>
              </a:rPr>
              <a:t>to satellite </a:t>
            </a:r>
            <a:r>
              <a:rPr lang="en-US" sz="1400" dirty="0" err="1" smtClean="0">
                <a:latin typeface="Arial"/>
                <a:cs typeface="Arial"/>
              </a:rPr>
              <a:t>lidar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1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8524</TotalTime>
  <Words>348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GPMC Nov 2001</vt:lpstr>
      <vt:lpstr>High-Resolution Forest Carbon Mapping for Climate Mitigation Baselines Over the RGGI Region, USA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Hao Tang</cp:lastModifiedBy>
  <cp:revision>68</cp:revision>
  <cp:lastPrinted>2016-12-19T15:06:13Z</cp:lastPrinted>
  <dcterms:created xsi:type="dcterms:W3CDTF">2014-07-25T19:02:24Z</dcterms:created>
  <dcterms:modified xsi:type="dcterms:W3CDTF">2021-01-22T21:48:26Z</dcterms:modified>
</cp:coreProperties>
</file>