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 id="2147483677" r:id="rId2"/>
  </p:sldMasterIdLst>
  <p:notesMasterIdLst>
    <p:notesMasterId r:id="rId4"/>
  </p:notesMasterIdLst>
  <p:sldIdLst>
    <p:sldId id="258" r:id="rId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96"/>
    <p:restoredTop sz="93000" autoAdjust="0"/>
  </p:normalViewPr>
  <p:slideViewPr>
    <p:cSldViewPr snapToGrid="0" snapToObjects="1">
      <p:cViewPr varScale="1">
        <p:scale>
          <a:sx n="164" d="100"/>
          <a:sy n="164" d="100"/>
        </p:scale>
        <p:origin x="984"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37136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524000" y="327025"/>
            <a:ext cx="6096000" cy="5715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800" b="1" i="0" u="none" strike="noStrike" cap="none">
                <a:solidFill>
                  <a:schemeClr val="accent2"/>
                </a:solidFill>
                <a:latin typeface="Arial"/>
                <a:ea typeface="Arial"/>
                <a:cs typeface="Arial"/>
                <a:sym typeface="Arial"/>
              </a:defRPr>
            </a:lvl1pPr>
            <a:lvl2pPr marR="0" lvl="1"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2pPr>
            <a:lvl3pPr marR="0" lvl="2"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3pPr>
            <a:lvl4pPr marR="0" lvl="3"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4pPr>
            <a:lvl5pPr marR="0" lvl="4"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5pPr>
            <a:lvl6pPr marR="0" lvl="5"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6pPr>
            <a:lvl7pPr marR="0" lvl="6"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7pPr>
            <a:lvl8pPr marR="0" lvl="7"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8pPr>
            <a:lvl9pPr marR="0" lvl="8"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9pPr>
          </a:lstStyle>
          <a:p>
            <a:endParaRPr/>
          </a:p>
        </p:txBody>
      </p:sp>
      <p:sp>
        <p:nvSpPr>
          <p:cNvPr id="18" name="Shape 18"/>
          <p:cNvSpPr txBox="1">
            <a:spLocks noGrp="1"/>
          </p:cNvSpPr>
          <p:nvPr>
            <p:ph type="body" idx="1"/>
          </p:nvPr>
        </p:nvSpPr>
        <p:spPr>
          <a:xfrm>
            <a:off x="533401" y="1447800"/>
            <a:ext cx="8180388" cy="4408488"/>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accent2"/>
              </a:buClr>
              <a:buSzPts val="3200"/>
              <a:buFont typeface="Arial"/>
              <a:buChar char="•"/>
              <a:defRPr sz="3200" b="0" i="0" u="none" strike="noStrike" cap="none">
                <a:solidFill>
                  <a:schemeClr val="accent2"/>
                </a:solidFill>
                <a:latin typeface="Arial"/>
                <a:ea typeface="Arial"/>
                <a:cs typeface="Arial"/>
                <a:sym typeface="Arial"/>
              </a:defRPr>
            </a:lvl1pPr>
            <a:lvl2pPr marL="914400" marR="0" lvl="1" indent="-406400" algn="l" rtl="0">
              <a:spcBef>
                <a:spcPts val="560"/>
              </a:spcBef>
              <a:spcAft>
                <a:spcPts val="0"/>
              </a:spcAft>
              <a:buClr>
                <a:schemeClr val="accent2"/>
              </a:buClr>
              <a:buSzPts val="2800"/>
              <a:buFont typeface="Arial"/>
              <a:buChar char="–"/>
              <a:defRPr sz="2800" b="0" i="0" u="none" strike="noStrike" cap="none">
                <a:solidFill>
                  <a:schemeClr val="accent2"/>
                </a:solidFill>
                <a:latin typeface="Arial"/>
                <a:ea typeface="Arial"/>
                <a:cs typeface="Arial"/>
                <a:sym typeface="Arial"/>
              </a:defRPr>
            </a:lvl2pPr>
            <a:lvl3pPr marL="1371600" marR="0" lvl="2" indent="-381000" algn="l" rtl="0">
              <a:spcBef>
                <a:spcPts val="48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3pPr>
            <a:lvl4pPr marL="1828800" marR="0" lvl="3" indent="-355600"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4pPr>
            <a:lvl5pPr marL="2286000" marR="0" lvl="4" indent="-355600"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5pPr>
            <a:lvl6pPr marL="2743200" marR="0" lvl="5"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85800" y="228600"/>
            <a:ext cx="7772400" cy="533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1pPr>
            <a:lvl2pPr marR="0" lvl="1"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2pPr>
            <a:lvl3pPr marR="0" lvl="2"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3pPr>
            <a:lvl4pPr marR="0" lvl="3"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4pPr>
            <a:lvl5pPr marR="0" lvl="4"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5pPr>
            <a:lvl6pPr marR="0" lvl="5"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6pPr>
            <a:lvl7pPr marR="0" lvl="6"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7pPr>
            <a:lvl8pPr marR="0" lvl="7"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8pPr>
            <a:lvl9pPr marR="0" lvl="8"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9pPr>
          </a:lstStyle>
          <a:p>
            <a:endParaRPr/>
          </a:p>
        </p:txBody>
      </p:sp>
      <p:sp>
        <p:nvSpPr>
          <p:cNvPr id="68" name="Shape 68"/>
          <p:cNvSpPr txBox="1">
            <a:spLocks noGrp="1"/>
          </p:cNvSpPr>
          <p:nvPr>
            <p:ph type="body" idx="1"/>
          </p:nvPr>
        </p:nvSpPr>
        <p:spPr>
          <a:xfrm>
            <a:off x="685800" y="1066800"/>
            <a:ext cx="3810000" cy="5257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accent2"/>
              </a:buClr>
              <a:buSzPts val="3200"/>
              <a:buFont typeface="Times New Roman"/>
              <a:buChar char="•"/>
              <a:defRPr sz="3200" b="0" i="0" u="none" strike="noStrike" cap="none">
                <a:solidFill>
                  <a:schemeClr val="accent2"/>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accent2"/>
              </a:buClr>
              <a:buSzPts val="2800"/>
              <a:buFont typeface="Times New Roman"/>
              <a:buChar char="–"/>
              <a:defRPr sz="2800" b="0" i="0" u="none" strike="noStrike" cap="none">
                <a:solidFill>
                  <a:schemeClr val="accent2"/>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accent2"/>
              </a:buClr>
              <a:buSzPts val="2400"/>
              <a:buFont typeface="Times New Roman"/>
              <a:buChar char="•"/>
              <a:defRPr sz="2400" b="0" i="0" u="none" strike="noStrike" cap="none">
                <a:solidFill>
                  <a:schemeClr val="accent2"/>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9pPr>
          </a:lstStyle>
          <a:p>
            <a:endParaRPr/>
          </a:p>
        </p:txBody>
      </p:sp>
      <p:sp>
        <p:nvSpPr>
          <p:cNvPr id="69" name="Shape 69"/>
          <p:cNvSpPr txBox="1">
            <a:spLocks noGrp="1"/>
          </p:cNvSpPr>
          <p:nvPr>
            <p:ph type="body" idx="2"/>
          </p:nvPr>
        </p:nvSpPr>
        <p:spPr>
          <a:xfrm>
            <a:off x="4648200" y="1066800"/>
            <a:ext cx="3810000" cy="25527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accent2"/>
              </a:buClr>
              <a:buSzPts val="3200"/>
              <a:buFont typeface="Times New Roman"/>
              <a:buChar char="•"/>
              <a:defRPr sz="3200" b="0" i="0" u="none" strike="noStrike" cap="none">
                <a:solidFill>
                  <a:schemeClr val="accent2"/>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accent2"/>
              </a:buClr>
              <a:buSzPts val="2800"/>
              <a:buFont typeface="Times New Roman"/>
              <a:buChar char="–"/>
              <a:defRPr sz="2800" b="0" i="0" u="none" strike="noStrike" cap="none">
                <a:solidFill>
                  <a:schemeClr val="accent2"/>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accent2"/>
              </a:buClr>
              <a:buSzPts val="2400"/>
              <a:buFont typeface="Times New Roman"/>
              <a:buChar char="•"/>
              <a:defRPr sz="2400" b="0" i="0" u="none" strike="noStrike" cap="none">
                <a:solidFill>
                  <a:schemeClr val="accent2"/>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9pPr>
          </a:lstStyle>
          <a:p>
            <a:endParaRPr/>
          </a:p>
        </p:txBody>
      </p:sp>
      <p:sp>
        <p:nvSpPr>
          <p:cNvPr id="70" name="Shape 70"/>
          <p:cNvSpPr txBox="1">
            <a:spLocks noGrp="1"/>
          </p:cNvSpPr>
          <p:nvPr>
            <p:ph type="body" idx="3"/>
          </p:nvPr>
        </p:nvSpPr>
        <p:spPr>
          <a:xfrm>
            <a:off x="4648200" y="3771900"/>
            <a:ext cx="3810000" cy="25527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accent2"/>
              </a:buClr>
              <a:buSzPts val="3200"/>
              <a:buFont typeface="Times New Roman"/>
              <a:buChar char="•"/>
              <a:defRPr sz="3200" b="0" i="0" u="none" strike="noStrike" cap="none">
                <a:solidFill>
                  <a:schemeClr val="accent2"/>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accent2"/>
              </a:buClr>
              <a:buSzPts val="2800"/>
              <a:buFont typeface="Times New Roman"/>
              <a:buChar char="–"/>
              <a:defRPr sz="2800" b="0" i="0" u="none" strike="noStrike" cap="none">
                <a:solidFill>
                  <a:schemeClr val="accent2"/>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accent2"/>
              </a:buClr>
              <a:buSzPts val="2400"/>
              <a:buFont typeface="Times New Roman"/>
              <a:buChar char="•"/>
              <a:defRPr sz="2400" b="0" i="0" u="none" strike="noStrike" cap="none">
                <a:solidFill>
                  <a:schemeClr val="accent2"/>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7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without Content">
  <p:cSld name="1_Title without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961739" y="152400"/>
            <a:ext cx="6429661" cy="47966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800" b="1" i="0" u="none" strike="noStrike" cap="none">
                <a:solidFill>
                  <a:schemeClr val="accent2"/>
                </a:solidFill>
                <a:latin typeface="Times New Roman"/>
                <a:ea typeface="Times New Roman"/>
                <a:cs typeface="Times New Roman"/>
                <a:sym typeface="Times New Roman"/>
              </a:defRPr>
            </a:lvl1pPr>
            <a:lvl2pPr marR="0" lvl="1"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2pPr>
            <a:lvl3pPr marR="0" lvl="2"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3pPr>
            <a:lvl4pPr marR="0" lvl="3"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4pPr>
            <a:lvl5pPr marR="0" lvl="4"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5pPr>
            <a:lvl6pPr marR="0" lvl="5"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6pPr>
            <a:lvl7pPr marR="0" lvl="6"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7pPr>
            <a:lvl8pPr marR="0" lvl="7"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8pPr>
            <a:lvl9pPr marR="0" lvl="8"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9pPr>
          </a:lstStyle>
          <a:p>
            <a:endParaRPr/>
          </a:p>
        </p:txBody>
      </p:sp>
      <p:pic>
        <p:nvPicPr>
          <p:cNvPr id="74" name="Shape 74" descr="Final DSCOVR Logo111412.jpg"/>
          <p:cNvPicPr preferRelativeResize="0"/>
          <p:nvPr/>
        </p:nvPicPr>
        <p:blipFill rotWithShape="1">
          <a:blip r:embed="rId2">
            <a:alphaModFix/>
          </a:blip>
          <a:srcRect/>
          <a:stretch/>
        </p:blipFill>
        <p:spPr>
          <a:xfrm>
            <a:off x="5938" y="88265"/>
            <a:ext cx="985559" cy="571580"/>
          </a:xfrm>
          <a:prstGeom prst="rect">
            <a:avLst/>
          </a:prstGeom>
          <a:noFill/>
          <a:ln>
            <a:noFill/>
          </a:ln>
        </p:spPr>
      </p:pic>
      <p:pic>
        <p:nvPicPr>
          <p:cNvPr id="75" name="Shape 75" descr="Final DSCOVR Logo111412.jpg"/>
          <p:cNvPicPr preferRelativeResize="0"/>
          <p:nvPr/>
        </p:nvPicPr>
        <p:blipFill rotWithShape="1">
          <a:blip r:embed="rId2">
            <a:alphaModFix/>
          </a:blip>
          <a:srcRect/>
          <a:stretch/>
        </p:blipFill>
        <p:spPr>
          <a:xfrm>
            <a:off x="5938" y="88265"/>
            <a:ext cx="985559" cy="571580"/>
          </a:xfrm>
          <a:prstGeom prst="rect">
            <a:avLst/>
          </a:prstGeom>
          <a:noFill/>
          <a:ln>
            <a:noFill/>
          </a:ln>
        </p:spPr>
      </p:pic>
      <p:cxnSp>
        <p:nvCxnSpPr>
          <p:cNvPr id="76" name="Shape 76"/>
          <p:cNvCxnSpPr/>
          <p:nvPr/>
        </p:nvCxnSpPr>
        <p:spPr>
          <a:xfrm>
            <a:off x="152400" y="731428"/>
            <a:ext cx="8911350" cy="0"/>
          </a:xfrm>
          <a:prstGeom prst="straightConnector1">
            <a:avLst/>
          </a:prstGeom>
          <a:noFill/>
          <a:ln w="25400" cap="flat" cmpd="sng">
            <a:solidFill>
              <a:srgbClr val="7F7F7F"/>
            </a:solidFill>
            <a:prstDash val="solid"/>
            <a:round/>
            <a:headEnd type="none" w="sm" len="sm"/>
            <a:tailEnd type="none" w="sm" len="sm"/>
          </a:ln>
          <a:effectLst>
            <a:outerShdw blurRad="40000" dist="20000" dir="5400000" rotWithShape="0">
              <a:srgbClr val="000000">
                <a:alpha val="37647"/>
              </a:srgbClr>
            </a:outerShdw>
          </a:effectLst>
        </p:spPr>
      </p:cxnSp>
      <p:sp>
        <p:nvSpPr>
          <p:cNvPr id="77" name="Shape 77"/>
          <p:cNvSpPr txBox="1">
            <a:spLocks noGrp="1"/>
          </p:cNvSpPr>
          <p:nvPr>
            <p:ph type="sldNum" idx="12"/>
          </p:nvPr>
        </p:nvSpPr>
        <p:spPr>
          <a:xfrm>
            <a:off x="8534400" y="6418052"/>
            <a:ext cx="3810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7F7F7F"/>
              </a:buClr>
              <a:buSzPts val="1100"/>
              <a:buFont typeface="Arial"/>
              <a:buNone/>
              <a:defRPr sz="1100" b="0" i="0" u="none" strike="noStrike" cap="none">
                <a:solidFill>
                  <a:srgbClr val="7F7F7F"/>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685800" y="2130432"/>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1pPr>
            <a:lvl2pPr marR="0" lvl="1"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2pPr>
            <a:lvl3pPr marR="0" lvl="2"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3pPr>
            <a:lvl4pPr marR="0" lvl="3"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4pPr>
            <a:lvl5pPr marR="0" lvl="4"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5pPr>
            <a:lvl6pPr marR="0" lvl="5"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6pPr>
            <a:lvl7pPr marR="0" lvl="6"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7pPr>
            <a:lvl8pPr marR="0" lvl="7"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8pPr>
            <a:lvl9pPr marR="0" lvl="8"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9pPr>
          </a:lstStyle>
          <a:p>
            <a:endParaRPr/>
          </a:p>
        </p:txBody>
      </p:sp>
      <p:sp>
        <p:nvSpPr>
          <p:cNvPr id="87" name="Shape 8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480"/>
              </a:spcBef>
              <a:spcAft>
                <a:spcPts val="0"/>
              </a:spcAft>
              <a:buClr>
                <a:schemeClr val="accent2"/>
              </a:buClr>
              <a:buSzPts val="2400"/>
              <a:buFont typeface="Times New Roman"/>
              <a:buNone/>
              <a:defRPr sz="2400" b="0" i="0" u="none" strike="noStrike" cap="none">
                <a:solidFill>
                  <a:schemeClr val="accent2"/>
                </a:solidFill>
                <a:latin typeface="Times New Roman"/>
                <a:ea typeface="Times New Roman"/>
                <a:cs typeface="Times New Roman"/>
                <a:sym typeface="Times New Roman"/>
              </a:defRPr>
            </a:lvl1pPr>
            <a:lvl2pPr marR="0" lvl="1" algn="ctr" rtl="0">
              <a:spcBef>
                <a:spcPts val="420"/>
              </a:spcBef>
              <a:spcAft>
                <a:spcPts val="0"/>
              </a:spcAft>
              <a:buClr>
                <a:schemeClr val="accent2"/>
              </a:buClr>
              <a:buSzPts val="2100"/>
              <a:buFont typeface="Times New Roman"/>
              <a:buNone/>
              <a:defRPr sz="2100" b="0" i="0" u="none" strike="noStrike" cap="none">
                <a:solidFill>
                  <a:schemeClr val="accent2"/>
                </a:solidFill>
                <a:latin typeface="Times New Roman"/>
                <a:ea typeface="Times New Roman"/>
                <a:cs typeface="Times New Roman"/>
                <a:sym typeface="Times New Roman"/>
              </a:defRPr>
            </a:lvl2pPr>
            <a:lvl3pPr marR="0" lvl="2" algn="ctr" rtl="0">
              <a:spcBef>
                <a:spcPts val="360"/>
              </a:spcBef>
              <a:spcAft>
                <a:spcPts val="0"/>
              </a:spcAft>
              <a:buClr>
                <a:schemeClr val="accent2"/>
              </a:buClr>
              <a:buSzPts val="1800"/>
              <a:buFont typeface="Times New Roman"/>
              <a:buNone/>
              <a:defRPr sz="1800" b="0" i="0" u="none" strike="noStrike" cap="none">
                <a:solidFill>
                  <a:schemeClr val="accent2"/>
                </a:solidFill>
                <a:latin typeface="Times New Roman"/>
                <a:ea typeface="Times New Roman"/>
                <a:cs typeface="Times New Roman"/>
                <a:sym typeface="Times New Roman"/>
              </a:defRPr>
            </a:lvl3pPr>
            <a:lvl4pPr marR="0" lvl="3" algn="ctr" rtl="0">
              <a:spcBef>
                <a:spcPts val="300"/>
              </a:spcBef>
              <a:spcAft>
                <a:spcPts val="0"/>
              </a:spcAft>
              <a:buClr>
                <a:schemeClr val="accent2"/>
              </a:buClr>
              <a:buSzPts val="1500"/>
              <a:buFont typeface="Times New Roman"/>
              <a:buNone/>
              <a:defRPr sz="1500" b="0" i="0" u="none" strike="noStrike" cap="none">
                <a:solidFill>
                  <a:schemeClr val="accent2"/>
                </a:solidFill>
                <a:latin typeface="Times New Roman"/>
                <a:ea typeface="Times New Roman"/>
                <a:cs typeface="Times New Roman"/>
                <a:sym typeface="Times New Roman"/>
              </a:defRPr>
            </a:lvl4pPr>
            <a:lvl5pPr marR="0" lvl="4" algn="ctr" rtl="0">
              <a:spcBef>
                <a:spcPts val="300"/>
              </a:spcBef>
              <a:spcAft>
                <a:spcPts val="0"/>
              </a:spcAft>
              <a:buClr>
                <a:schemeClr val="accent2"/>
              </a:buClr>
              <a:buSzPts val="1500"/>
              <a:buFont typeface="Times New Roman"/>
              <a:buNone/>
              <a:defRPr sz="1500" b="0" i="0" u="none" strike="noStrike" cap="none">
                <a:solidFill>
                  <a:schemeClr val="accent2"/>
                </a:solidFill>
                <a:latin typeface="Times New Roman"/>
                <a:ea typeface="Times New Roman"/>
                <a:cs typeface="Times New Roman"/>
                <a:sym typeface="Times New Roman"/>
              </a:defRPr>
            </a:lvl5pPr>
            <a:lvl6pPr marR="0" lvl="5" algn="ctr" rtl="0">
              <a:spcBef>
                <a:spcPts val="300"/>
              </a:spcBef>
              <a:spcAft>
                <a:spcPts val="0"/>
              </a:spcAft>
              <a:buClr>
                <a:schemeClr val="accent2"/>
              </a:buClr>
              <a:buSzPts val="1500"/>
              <a:buFont typeface="Times New Roman"/>
              <a:buNone/>
              <a:defRPr sz="1500" b="0" i="0" u="none" strike="noStrike" cap="none">
                <a:solidFill>
                  <a:schemeClr val="accent2"/>
                </a:solidFill>
                <a:latin typeface="Times New Roman"/>
                <a:ea typeface="Times New Roman"/>
                <a:cs typeface="Times New Roman"/>
                <a:sym typeface="Times New Roman"/>
              </a:defRPr>
            </a:lvl6pPr>
            <a:lvl7pPr marR="0" lvl="6" algn="ctr" rtl="0">
              <a:spcBef>
                <a:spcPts val="300"/>
              </a:spcBef>
              <a:spcAft>
                <a:spcPts val="0"/>
              </a:spcAft>
              <a:buClr>
                <a:schemeClr val="accent2"/>
              </a:buClr>
              <a:buSzPts val="1500"/>
              <a:buFont typeface="Times New Roman"/>
              <a:buNone/>
              <a:defRPr sz="1500" b="0" i="0" u="none" strike="noStrike" cap="none">
                <a:solidFill>
                  <a:schemeClr val="accent2"/>
                </a:solidFill>
                <a:latin typeface="Times New Roman"/>
                <a:ea typeface="Times New Roman"/>
                <a:cs typeface="Times New Roman"/>
                <a:sym typeface="Times New Roman"/>
              </a:defRPr>
            </a:lvl7pPr>
            <a:lvl8pPr marR="0" lvl="7" algn="ctr" rtl="0">
              <a:spcBef>
                <a:spcPts val="300"/>
              </a:spcBef>
              <a:spcAft>
                <a:spcPts val="0"/>
              </a:spcAft>
              <a:buClr>
                <a:schemeClr val="accent2"/>
              </a:buClr>
              <a:buSzPts val="1500"/>
              <a:buFont typeface="Times New Roman"/>
              <a:buNone/>
              <a:defRPr sz="1500" b="0" i="0" u="none" strike="noStrike" cap="none">
                <a:solidFill>
                  <a:schemeClr val="accent2"/>
                </a:solidFill>
                <a:latin typeface="Times New Roman"/>
                <a:ea typeface="Times New Roman"/>
                <a:cs typeface="Times New Roman"/>
                <a:sym typeface="Times New Roman"/>
              </a:defRPr>
            </a:lvl8pPr>
            <a:lvl9pPr marR="0" lvl="8" algn="ctr" rtl="0">
              <a:spcBef>
                <a:spcPts val="300"/>
              </a:spcBef>
              <a:spcAft>
                <a:spcPts val="0"/>
              </a:spcAft>
              <a:buClr>
                <a:schemeClr val="accent2"/>
              </a:buClr>
              <a:buSzPts val="1500"/>
              <a:buFont typeface="Times New Roman"/>
              <a:buNone/>
              <a:defRPr sz="1500" b="0" i="0" u="none" strike="noStrike" cap="none">
                <a:solidFill>
                  <a:schemeClr val="accent2"/>
                </a:solidFill>
                <a:latin typeface="Times New Roman"/>
                <a:ea typeface="Times New Roman"/>
                <a:cs typeface="Times New Roman"/>
                <a:sym typeface="Times New Roman"/>
              </a:defRPr>
            </a:lvl9pPr>
          </a:lstStyle>
          <a:p>
            <a:endParaRPr/>
          </a:p>
        </p:txBody>
      </p:sp>
      <p:sp>
        <p:nvSpPr>
          <p:cNvPr id="88" name="Shape 88"/>
          <p:cNvSpPr txBox="1">
            <a:spLocks noGrp="1"/>
          </p:cNvSpPr>
          <p:nvPr>
            <p:ph type="dt" idx="10"/>
          </p:nvPr>
        </p:nvSpPr>
        <p:spPr>
          <a:xfrm>
            <a:off x="6951663" y="6653220"/>
            <a:ext cx="2005012" cy="204787"/>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75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9" name="Shape 89"/>
          <p:cNvSpPr txBox="1">
            <a:spLocks noGrp="1"/>
          </p:cNvSpPr>
          <p:nvPr>
            <p:ph type="ftr" idx="11"/>
          </p:nvPr>
        </p:nvSpPr>
        <p:spPr>
          <a:xfrm>
            <a:off x="3048000" y="6613532"/>
            <a:ext cx="3048000" cy="244475"/>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750" b="0" i="0" u="none" strike="noStrike" cap="none">
                <a:solidFill>
                  <a:schemeClr val="accent2"/>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1524000" y="327025"/>
            <a:ext cx="6096000" cy="5715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100" b="1" i="0" u="none" strike="noStrike" cap="none">
                <a:solidFill>
                  <a:schemeClr val="accent2"/>
                </a:solidFill>
                <a:latin typeface="Arial"/>
                <a:ea typeface="Arial"/>
                <a:cs typeface="Arial"/>
                <a:sym typeface="Arial"/>
              </a:defRPr>
            </a:lvl1pPr>
            <a:lvl2pPr marR="0" lvl="1"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2pPr>
            <a:lvl3pPr marR="0" lvl="2"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3pPr>
            <a:lvl4pPr marR="0" lvl="3"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4pPr>
            <a:lvl5pPr marR="0" lvl="4"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5pPr>
            <a:lvl6pPr marR="0" lvl="5"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6pPr>
            <a:lvl7pPr marR="0" lvl="6"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7pPr>
            <a:lvl8pPr marR="0" lvl="7"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8pPr>
            <a:lvl9pPr marR="0" lvl="8"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9pPr>
          </a:lstStyle>
          <a:p>
            <a:endParaRPr/>
          </a:p>
        </p:txBody>
      </p:sp>
      <p:sp>
        <p:nvSpPr>
          <p:cNvPr id="92" name="Shape 92"/>
          <p:cNvSpPr txBox="1">
            <a:spLocks noGrp="1"/>
          </p:cNvSpPr>
          <p:nvPr>
            <p:ph type="body" idx="1"/>
          </p:nvPr>
        </p:nvSpPr>
        <p:spPr>
          <a:xfrm>
            <a:off x="533401" y="1447800"/>
            <a:ext cx="8180388" cy="44084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1pPr>
            <a:lvl2pPr marL="914400" marR="0" lvl="1" indent="-361950" algn="l" rtl="0">
              <a:spcBef>
                <a:spcPts val="420"/>
              </a:spcBef>
              <a:spcAft>
                <a:spcPts val="0"/>
              </a:spcAft>
              <a:buClr>
                <a:schemeClr val="accent2"/>
              </a:buClr>
              <a:buSzPts val="2100"/>
              <a:buFont typeface="Arial"/>
              <a:buChar char="–"/>
              <a:defRPr sz="2100" b="0" i="0" u="none" strike="noStrike" cap="none">
                <a:solidFill>
                  <a:schemeClr val="accent2"/>
                </a:solidFill>
                <a:latin typeface="Arial"/>
                <a:ea typeface="Arial"/>
                <a:cs typeface="Arial"/>
                <a:sym typeface="Arial"/>
              </a:defRPr>
            </a:lvl2pPr>
            <a:lvl3pPr marL="1371600" marR="0" lvl="2" indent="-342900" algn="l" rtl="0">
              <a:spcBef>
                <a:spcPts val="360"/>
              </a:spcBef>
              <a:spcAft>
                <a:spcPts val="0"/>
              </a:spcAft>
              <a:buClr>
                <a:schemeClr val="accent2"/>
              </a:buClr>
              <a:buSzPts val="1800"/>
              <a:buFont typeface="Arial"/>
              <a:buChar char="•"/>
              <a:defRPr sz="1800" b="0" i="0" u="none" strike="noStrike" cap="none">
                <a:solidFill>
                  <a:schemeClr val="accent2"/>
                </a:solidFill>
                <a:latin typeface="Arial"/>
                <a:ea typeface="Arial"/>
                <a:cs typeface="Arial"/>
                <a:sym typeface="Arial"/>
              </a:defRPr>
            </a:lvl3pPr>
            <a:lvl4pPr marL="1828800" marR="0" lvl="3" indent="-323850" algn="l" rtl="0">
              <a:spcBef>
                <a:spcPts val="300"/>
              </a:spcBef>
              <a:spcAft>
                <a:spcPts val="0"/>
              </a:spcAft>
              <a:buClr>
                <a:schemeClr val="accent2"/>
              </a:buClr>
              <a:buSzPts val="1500"/>
              <a:buFont typeface="Arial"/>
              <a:buChar char="–"/>
              <a:defRPr sz="1500" b="0" i="0" u="none" strike="noStrike" cap="none">
                <a:solidFill>
                  <a:schemeClr val="accent2"/>
                </a:solidFill>
                <a:latin typeface="Arial"/>
                <a:ea typeface="Arial"/>
                <a:cs typeface="Arial"/>
                <a:sym typeface="Arial"/>
              </a:defRPr>
            </a:lvl4pPr>
            <a:lvl5pPr marL="2286000" marR="0" lvl="4" indent="-323850" algn="l" rtl="0">
              <a:spcBef>
                <a:spcPts val="300"/>
              </a:spcBef>
              <a:spcAft>
                <a:spcPts val="0"/>
              </a:spcAft>
              <a:buClr>
                <a:schemeClr val="accent2"/>
              </a:buClr>
              <a:buSzPts val="1500"/>
              <a:buFont typeface="Arial"/>
              <a:buChar char="»"/>
              <a:defRPr sz="1500" b="0" i="0" u="none" strike="noStrike" cap="none">
                <a:solidFill>
                  <a:schemeClr val="accent2"/>
                </a:solidFill>
                <a:latin typeface="Arial"/>
                <a:ea typeface="Arial"/>
                <a:cs typeface="Arial"/>
                <a:sym typeface="Arial"/>
              </a:defRPr>
            </a:lvl5pPr>
            <a:lvl6pPr marL="2743200" marR="0" lvl="5"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6pPr>
            <a:lvl7pPr marL="3200400" marR="0" lvl="6"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7pPr>
            <a:lvl8pPr marL="3657600" marR="0" lvl="7"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8pPr>
            <a:lvl9pPr marL="4114800" marR="0" lvl="8"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722313" y="4406905"/>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000" b="1" i="0" u="none" strike="noStrike" cap="none">
                <a:solidFill>
                  <a:schemeClr val="accent2"/>
                </a:solidFill>
                <a:latin typeface="Arial"/>
                <a:ea typeface="Arial"/>
                <a:cs typeface="Arial"/>
                <a:sym typeface="Arial"/>
              </a:defRPr>
            </a:lvl1pPr>
            <a:lvl2pPr marR="0" lvl="1"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2pPr>
            <a:lvl3pPr marR="0" lvl="2"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3pPr>
            <a:lvl4pPr marR="0" lvl="3"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4pPr>
            <a:lvl5pPr marR="0" lvl="4"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5pPr>
            <a:lvl6pPr marR="0" lvl="5"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6pPr>
            <a:lvl7pPr marR="0" lvl="6"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7pPr>
            <a:lvl8pPr marR="0" lvl="7"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8pPr>
            <a:lvl9pPr marR="0" lvl="8"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9pPr>
          </a:lstStyle>
          <a:p>
            <a:endParaRPr/>
          </a:p>
        </p:txBody>
      </p:sp>
      <p:sp>
        <p:nvSpPr>
          <p:cNvPr id="95" name="Shape 95"/>
          <p:cNvSpPr txBox="1">
            <a:spLocks noGrp="1"/>
          </p:cNvSpPr>
          <p:nvPr>
            <p:ph type="body" idx="1"/>
          </p:nvPr>
        </p:nvSpPr>
        <p:spPr>
          <a:xfrm>
            <a:off x="722313" y="2906720"/>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300"/>
              </a:spcBef>
              <a:spcAft>
                <a:spcPts val="0"/>
              </a:spcAft>
              <a:buClr>
                <a:schemeClr val="accent2"/>
              </a:buClr>
              <a:buSzPts val="1500"/>
              <a:buFont typeface="Arial"/>
              <a:buNone/>
              <a:defRPr sz="1500" b="0" i="0" u="none" strike="noStrike" cap="none">
                <a:solidFill>
                  <a:schemeClr val="accent2"/>
                </a:solidFill>
                <a:latin typeface="Arial"/>
                <a:ea typeface="Arial"/>
                <a:cs typeface="Arial"/>
                <a:sym typeface="Arial"/>
              </a:defRPr>
            </a:lvl1pPr>
            <a:lvl2pPr marL="914400" marR="0" lvl="1" indent="-228600" algn="l" rtl="0">
              <a:spcBef>
                <a:spcPts val="270"/>
              </a:spcBef>
              <a:spcAft>
                <a:spcPts val="0"/>
              </a:spcAft>
              <a:buClr>
                <a:schemeClr val="accent2"/>
              </a:buClr>
              <a:buSzPts val="1350"/>
              <a:buFont typeface="Times New Roman"/>
              <a:buNone/>
              <a:defRPr sz="1350" b="0" i="0" u="none" strike="noStrike" cap="none">
                <a:solidFill>
                  <a:schemeClr val="accent2"/>
                </a:solidFill>
                <a:latin typeface="Times New Roman"/>
                <a:ea typeface="Times New Roman"/>
                <a:cs typeface="Times New Roman"/>
                <a:sym typeface="Times New Roman"/>
              </a:defRPr>
            </a:lvl2pPr>
            <a:lvl3pPr marL="1371600" marR="0" lvl="2" indent="-228600" algn="l" rtl="0">
              <a:spcBef>
                <a:spcPts val="240"/>
              </a:spcBef>
              <a:spcAft>
                <a:spcPts val="0"/>
              </a:spcAft>
              <a:buClr>
                <a:schemeClr val="accent2"/>
              </a:buClr>
              <a:buSzPts val="1200"/>
              <a:buFont typeface="Times New Roman"/>
              <a:buNone/>
              <a:defRPr sz="1200" b="0" i="0" u="none" strike="noStrike" cap="none">
                <a:solidFill>
                  <a:schemeClr val="accent2"/>
                </a:solidFill>
                <a:latin typeface="Times New Roman"/>
                <a:ea typeface="Times New Roman"/>
                <a:cs typeface="Times New Roman"/>
                <a:sym typeface="Times New Roman"/>
              </a:defRPr>
            </a:lvl3pPr>
            <a:lvl4pPr marL="1828800" marR="0" lvl="3" indent="-228600" algn="l" rtl="0">
              <a:spcBef>
                <a:spcPts val="210"/>
              </a:spcBef>
              <a:spcAft>
                <a:spcPts val="0"/>
              </a:spcAft>
              <a:buClr>
                <a:schemeClr val="accent2"/>
              </a:buClr>
              <a:buSzPts val="1050"/>
              <a:buFont typeface="Times New Roman"/>
              <a:buNone/>
              <a:defRPr sz="1050" b="0" i="0" u="none" strike="noStrike" cap="none">
                <a:solidFill>
                  <a:schemeClr val="accent2"/>
                </a:solidFill>
                <a:latin typeface="Times New Roman"/>
                <a:ea typeface="Times New Roman"/>
                <a:cs typeface="Times New Roman"/>
                <a:sym typeface="Times New Roman"/>
              </a:defRPr>
            </a:lvl4pPr>
            <a:lvl5pPr marL="2286000" marR="0" lvl="4" indent="-228600" algn="l" rtl="0">
              <a:spcBef>
                <a:spcPts val="210"/>
              </a:spcBef>
              <a:spcAft>
                <a:spcPts val="0"/>
              </a:spcAft>
              <a:buClr>
                <a:schemeClr val="accent2"/>
              </a:buClr>
              <a:buSzPts val="1050"/>
              <a:buFont typeface="Times New Roman"/>
              <a:buNone/>
              <a:defRPr sz="1050" b="0" i="0" u="none" strike="noStrike" cap="none">
                <a:solidFill>
                  <a:schemeClr val="accent2"/>
                </a:solidFill>
                <a:latin typeface="Times New Roman"/>
                <a:ea typeface="Times New Roman"/>
                <a:cs typeface="Times New Roman"/>
                <a:sym typeface="Times New Roman"/>
              </a:defRPr>
            </a:lvl5pPr>
            <a:lvl6pPr marL="2743200" marR="0" lvl="5" indent="-228600" algn="l" rtl="0">
              <a:spcBef>
                <a:spcPts val="210"/>
              </a:spcBef>
              <a:spcAft>
                <a:spcPts val="0"/>
              </a:spcAft>
              <a:buClr>
                <a:schemeClr val="accent2"/>
              </a:buClr>
              <a:buSzPts val="1050"/>
              <a:buFont typeface="Times New Roman"/>
              <a:buNone/>
              <a:defRPr sz="1050" b="0" i="0" u="none" strike="noStrike" cap="none">
                <a:solidFill>
                  <a:schemeClr val="accent2"/>
                </a:solidFill>
                <a:latin typeface="Times New Roman"/>
                <a:ea typeface="Times New Roman"/>
                <a:cs typeface="Times New Roman"/>
                <a:sym typeface="Times New Roman"/>
              </a:defRPr>
            </a:lvl6pPr>
            <a:lvl7pPr marL="3200400" marR="0" lvl="6" indent="-228600" algn="l" rtl="0">
              <a:spcBef>
                <a:spcPts val="210"/>
              </a:spcBef>
              <a:spcAft>
                <a:spcPts val="0"/>
              </a:spcAft>
              <a:buClr>
                <a:schemeClr val="accent2"/>
              </a:buClr>
              <a:buSzPts val="1050"/>
              <a:buFont typeface="Times New Roman"/>
              <a:buNone/>
              <a:defRPr sz="1050" b="0" i="0" u="none" strike="noStrike" cap="none">
                <a:solidFill>
                  <a:schemeClr val="accent2"/>
                </a:solidFill>
                <a:latin typeface="Times New Roman"/>
                <a:ea typeface="Times New Roman"/>
                <a:cs typeface="Times New Roman"/>
                <a:sym typeface="Times New Roman"/>
              </a:defRPr>
            </a:lvl7pPr>
            <a:lvl8pPr marL="3657600" marR="0" lvl="7" indent="-228600" algn="l" rtl="0">
              <a:spcBef>
                <a:spcPts val="210"/>
              </a:spcBef>
              <a:spcAft>
                <a:spcPts val="0"/>
              </a:spcAft>
              <a:buClr>
                <a:schemeClr val="accent2"/>
              </a:buClr>
              <a:buSzPts val="1050"/>
              <a:buFont typeface="Times New Roman"/>
              <a:buNone/>
              <a:defRPr sz="1050" b="0" i="0" u="none" strike="noStrike" cap="none">
                <a:solidFill>
                  <a:schemeClr val="accent2"/>
                </a:solidFill>
                <a:latin typeface="Times New Roman"/>
                <a:ea typeface="Times New Roman"/>
                <a:cs typeface="Times New Roman"/>
                <a:sym typeface="Times New Roman"/>
              </a:defRPr>
            </a:lvl8pPr>
            <a:lvl9pPr marL="4114800" marR="0" lvl="8" indent="-228600" algn="l" rtl="0">
              <a:spcBef>
                <a:spcPts val="210"/>
              </a:spcBef>
              <a:spcAft>
                <a:spcPts val="0"/>
              </a:spcAft>
              <a:buClr>
                <a:schemeClr val="accent2"/>
              </a:buClr>
              <a:buSzPts val="1050"/>
              <a:buFont typeface="Times New Roman"/>
              <a:buNone/>
              <a:defRPr sz="1050" b="0" i="0" u="none" strike="noStrike" cap="none">
                <a:solidFill>
                  <a:schemeClr val="accent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1524000" y="327025"/>
            <a:ext cx="6096000" cy="5715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100" b="1" i="0" u="none" strike="noStrike" cap="none">
                <a:solidFill>
                  <a:schemeClr val="accent2"/>
                </a:solidFill>
                <a:latin typeface="Arial"/>
                <a:ea typeface="Arial"/>
                <a:cs typeface="Arial"/>
                <a:sym typeface="Arial"/>
              </a:defRPr>
            </a:lvl1pPr>
            <a:lvl2pPr marR="0" lvl="1"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2pPr>
            <a:lvl3pPr marR="0" lvl="2"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3pPr>
            <a:lvl4pPr marR="0" lvl="3"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4pPr>
            <a:lvl5pPr marR="0" lvl="4"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5pPr>
            <a:lvl6pPr marR="0" lvl="5"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6pPr>
            <a:lvl7pPr marR="0" lvl="6"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7pPr>
            <a:lvl8pPr marR="0" lvl="7"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8pPr>
            <a:lvl9pPr marR="0" lvl="8"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9pPr>
          </a:lstStyle>
          <a:p>
            <a:endParaRPr/>
          </a:p>
        </p:txBody>
      </p:sp>
      <p:sp>
        <p:nvSpPr>
          <p:cNvPr id="98" name="Shape 98"/>
          <p:cNvSpPr txBox="1">
            <a:spLocks noGrp="1"/>
          </p:cNvSpPr>
          <p:nvPr>
            <p:ph type="body" idx="1"/>
          </p:nvPr>
        </p:nvSpPr>
        <p:spPr>
          <a:xfrm>
            <a:off x="533400" y="1447800"/>
            <a:ext cx="4013200" cy="4408488"/>
          </a:xfrm>
          <a:prstGeom prst="rect">
            <a:avLst/>
          </a:prstGeom>
          <a:noFill/>
          <a:ln>
            <a:noFill/>
          </a:ln>
        </p:spPr>
        <p:txBody>
          <a:bodyPr spcFirstLastPara="1" wrap="square" lIns="91425" tIns="91425" rIns="91425" bIns="91425" anchor="t" anchorCtr="0"/>
          <a:lstStyle>
            <a:lvl1pPr marL="457200" marR="0" lvl="0" indent="-361950" algn="l" rtl="0">
              <a:spcBef>
                <a:spcPts val="420"/>
              </a:spcBef>
              <a:spcAft>
                <a:spcPts val="0"/>
              </a:spcAft>
              <a:buClr>
                <a:schemeClr val="accent2"/>
              </a:buClr>
              <a:buSzPts val="2100"/>
              <a:buFont typeface="Arial"/>
              <a:buChar char="•"/>
              <a:defRPr sz="2100" b="0" i="0" u="none" strike="noStrike" cap="none">
                <a:solidFill>
                  <a:schemeClr val="accent2"/>
                </a:solidFill>
                <a:latin typeface="Arial"/>
                <a:ea typeface="Arial"/>
                <a:cs typeface="Arial"/>
                <a:sym typeface="Arial"/>
              </a:defRPr>
            </a:lvl1pPr>
            <a:lvl2pPr marL="914400" marR="0" lvl="1" indent="-342900" algn="l" rtl="0">
              <a:spcBef>
                <a:spcPts val="360"/>
              </a:spcBef>
              <a:spcAft>
                <a:spcPts val="0"/>
              </a:spcAft>
              <a:buClr>
                <a:schemeClr val="accent2"/>
              </a:buClr>
              <a:buSzPts val="1800"/>
              <a:buFont typeface="Arial"/>
              <a:buChar char="–"/>
              <a:defRPr sz="1800" b="0" i="0" u="none" strike="noStrike" cap="none">
                <a:solidFill>
                  <a:schemeClr val="accent2"/>
                </a:solidFill>
                <a:latin typeface="Arial"/>
                <a:ea typeface="Arial"/>
                <a:cs typeface="Arial"/>
                <a:sym typeface="Arial"/>
              </a:defRPr>
            </a:lvl2pPr>
            <a:lvl3pPr marL="1371600" marR="0" lvl="2" indent="-323850" algn="l" rtl="0">
              <a:spcBef>
                <a:spcPts val="300"/>
              </a:spcBef>
              <a:spcAft>
                <a:spcPts val="0"/>
              </a:spcAft>
              <a:buClr>
                <a:schemeClr val="accent2"/>
              </a:buClr>
              <a:buSzPts val="1500"/>
              <a:buFont typeface="Arial"/>
              <a:buChar char="•"/>
              <a:defRPr sz="1500" b="0" i="0" u="none" strike="noStrike" cap="none">
                <a:solidFill>
                  <a:schemeClr val="accent2"/>
                </a:solidFill>
                <a:latin typeface="Arial"/>
                <a:ea typeface="Arial"/>
                <a:cs typeface="Arial"/>
                <a:sym typeface="Arial"/>
              </a:defRPr>
            </a:lvl3pPr>
            <a:lvl4pPr marL="1828800" marR="0" lvl="3" indent="-314325" algn="l" rtl="0">
              <a:spcBef>
                <a:spcPts val="270"/>
              </a:spcBef>
              <a:spcAft>
                <a:spcPts val="0"/>
              </a:spcAft>
              <a:buClr>
                <a:schemeClr val="accent2"/>
              </a:buClr>
              <a:buSzPts val="1350"/>
              <a:buFont typeface="Arial"/>
              <a:buChar char="–"/>
              <a:defRPr sz="1350" b="0" i="0" u="none" strike="noStrike" cap="none">
                <a:solidFill>
                  <a:schemeClr val="accent2"/>
                </a:solidFill>
                <a:latin typeface="Arial"/>
                <a:ea typeface="Arial"/>
                <a:cs typeface="Arial"/>
                <a:sym typeface="Arial"/>
              </a:defRPr>
            </a:lvl4pPr>
            <a:lvl5pPr marL="2286000" marR="0" lvl="4" indent="-314325" algn="l" rtl="0">
              <a:spcBef>
                <a:spcPts val="270"/>
              </a:spcBef>
              <a:spcAft>
                <a:spcPts val="0"/>
              </a:spcAft>
              <a:buClr>
                <a:schemeClr val="accent2"/>
              </a:buClr>
              <a:buSzPts val="1350"/>
              <a:buFont typeface="Arial"/>
              <a:buChar char="»"/>
              <a:defRPr sz="1350" b="0" i="0" u="none" strike="noStrike" cap="none">
                <a:solidFill>
                  <a:schemeClr val="accent2"/>
                </a:solidFill>
                <a:latin typeface="Arial"/>
                <a:ea typeface="Arial"/>
                <a:cs typeface="Arial"/>
                <a:sym typeface="Arial"/>
              </a:defRPr>
            </a:lvl5pPr>
            <a:lvl6pPr marL="2743200" marR="0" lvl="5" indent="-314325" algn="l" rtl="0">
              <a:spcBef>
                <a:spcPts val="270"/>
              </a:spcBef>
              <a:spcAft>
                <a:spcPts val="0"/>
              </a:spcAft>
              <a:buClr>
                <a:schemeClr val="accent2"/>
              </a:buClr>
              <a:buSzPts val="1350"/>
              <a:buFont typeface="Times New Roman"/>
              <a:buChar char="»"/>
              <a:defRPr sz="1350" b="0" i="0" u="none" strike="noStrike" cap="none">
                <a:solidFill>
                  <a:schemeClr val="accent2"/>
                </a:solidFill>
                <a:latin typeface="Times New Roman"/>
                <a:ea typeface="Times New Roman"/>
                <a:cs typeface="Times New Roman"/>
                <a:sym typeface="Times New Roman"/>
              </a:defRPr>
            </a:lvl6pPr>
            <a:lvl7pPr marL="3200400" marR="0" lvl="6" indent="-314325" algn="l" rtl="0">
              <a:spcBef>
                <a:spcPts val="270"/>
              </a:spcBef>
              <a:spcAft>
                <a:spcPts val="0"/>
              </a:spcAft>
              <a:buClr>
                <a:schemeClr val="accent2"/>
              </a:buClr>
              <a:buSzPts val="1350"/>
              <a:buFont typeface="Times New Roman"/>
              <a:buChar char="»"/>
              <a:defRPr sz="1350" b="0" i="0" u="none" strike="noStrike" cap="none">
                <a:solidFill>
                  <a:schemeClr val="accent2"/>
                </a:solidFill>
                <a:latin typeface="Times New Roman"/>
                <a:ea typeface="Times New Roman"/>
                <a:cs typeface="Times New Roman"/>
                <a:sym typeface="Times New Roman"/>
              </a:defRPr>
            </a:lvl7pPr>
            <a:lvl8pPr marL="3657600" marR="0" lvl="7" indent="-314325" algn="l" rtl="0">
              <a:spcBef>
                <a:spcPts val="270"/>
              </a:spcBef>
              <a:spcAft>
                <a:spcPts val="0"/>
              </a:spcAft>
              <a:buClr>
                <a:schemeClr val="accent2"/>
              </a:buClr>
              <a:buSzPts val="1350"/>
              <a:buFont typeface="Times New Roman"/>
              <a:buChar char="»"/>
              <a:defRPr sz="1350" b="0" i="0" u="none" strike="noStrike" cap="none">
                <a:solidFill>
                  <a:schemeClr val="accent2"/>
                </a:solidFill>
                <a:latin typeface="Times New Roman"/>
                <a:ea typeface="Times New Roman"/>
                <a:cs typeface="Times New Roman"/>
                <a:sym typeface="Times New Roman"/>
              </a:defRPr>
            </a:lvl8pPr>
            <a:lvl9pPr marL="4114800" marR="0" lvl="8" indent="-314325" algn="l" rtl="0">
              <a:spcBef>
                <a:spcPts val="270"/>
              </a:spcBef>
              <a:spcAft>
                <a:spcPts val="0"/>
              </a:spcAft>
              <a:buClr>
                <a:schemeClr val="accent2"/>
              </a:buClr>
              <a:buSzPts val="1350"/>
              <a:buFont typeface="Times New Roman"/>
              <a:buChar char="»"/>
              <a:defRPr sz="1350" b="0" i="0" u="none" strike="noStrike" cap="none">
                <a:solidFill>
                  <a:schemeClr val="accent2"/>
                </a:solidFill>
                <a:latin typeface="Times New Roman"/>
                <a:ea typeface="Times New Roman"/>
                <a:cs typeface="Times New Roman"/>
                <a:sym typeface="Times New Roman"/>
              </a:defRPr>
            </a:lvl9pPr>
          </a:lstStyle>
          <a:p>
            <a:endParaRPr/>
          </a:p>
        </p:txBody>
      </p:sp>
      <p:sp>
        <p:nvSpPr>
          <p:cNvPr id="99" name="Shape 99"/>
          <p:cNvSpPr txBox="1">
            <a:spLocks noGrp="1"/>
          </p:cNvSpPr>
          <p:nvPr>
            <p:ph type="body" idx="2"/>
          </p:nvPr>
        </p:nvSpPr>
        <p:spPr>
          <a:xfrm>
            <a:off x="4699002" y="1447800"/>
            <a:ext cx="4014788" cy="4408488"/>
          </a:xfrm>
          <a:prstGeom prst="rect">
            <a:avLst/>
          </a:prstGeom>
          <a:noFill/>
          <a:ln>
            <a:noFill/>
          </a:ln>
        </p:spPr>
        <p:txBody>
          <a:bodyPr spcFirstLastPara="1" wrap="square" lIns="91425" tIns="91425" rIns="91425" bIns="91425" anchor="t" anchorCtr="0"/>
          <a:lstStyle>
            <a:lvl1pPr marL="457200" marR="0" lvl="0" indent="-361950" algn="l" rtl="0">
              <a:spcBef>
                <a:spcPts val="420"/>
              </a:spcBef>
              <a:spcAft>
                <a:spcPts val="0"/>
              </a:spcAft>
              <a:buClr>
                <a:schemeClr val="accent2"/>
              </a:buClr>
              <a:buSzPts val="2100"/>
              <a:buFont typeface="Arial"/>
              <a:buChar char="•"/>
              <a:defRPr sz="2100" b="0" i="0" u="none" strike="noStrike" cap="none">
                <a:solidFill>
                  <a:schemeClr val="accent2"/>
                </a:solidFill>
                <a:latin typeface="Arial"/>
                <a:ea typeface="Arial"/>
                <a:cs typeface="Arial"/>
                <a:sym typeface="Arial"/>
              </a:defRPr>
            </a:lvl1pPr>
            <a:lvl2pPr marL="914400" marR="0" lvl="1" indent="-342900" algn="l" rtl="0">
              <a:spcBef>
                <a:spcPts val="360"/>
              </a:spcBef>
              <a:spcAft>
                <a:spcPts val="0"/>
              </a:spcAft>
              <a:buClr>
                <a:schemeClr val="accent2"/>
              </a:buClr>
              <a:buSzPts val="1800"/>
              <a:buFont typeface="Arial"/>
              <a:buChar char="–"/>
              <a:defRPr sz="1800" b="0" i="0" u="none" strike="noStrike" cap="none">
                <a:solidFill>
                  <a:schemeClr val="accent2"/>
                </a:solidFill>
                <a:latin typeface="Arial"/>
                <a:ea typeface="Arial"/>
                <a:cs typeface="Arial"/>
                <a:sym typeface="Arial"/>
              </a:defRPr>
            </a:lvl2pPr>
            <a:lvl3pPr marL="1371600" marR="0" lvl="2" indent="-323850" algn="l" rtl="0">
              <a:spcBef>
                <a:spcPts val="300"/>
              </a:spcBef>
              <a:spcAft>
                <a:spcPts val="0"/>
              </a:spcAft>
              <a:buClr>
                <a:schemeClr val="accent2"/>
              </a:buClr>
              <a:buSzPts val="1500"/>
              <a:buFont typeface="Arial"/>
              <a:buChar char="•"/>
              <a:defRPr sz="1500" b="0" i="0" u="none" strike="noStrike" cap="none">
                <a:solidFill>
                  <a:schemeClr val="accent2"/>
                </a:solidFill>
                <a:latin typeface="Arial"/>
                <a:ea typeface="Arial"/>
                <a:cs typeface="Arial"/>
                <a:sym typeface="Arial"/>
              </a:defRPr>
            </a:lvl3pPr>
            <a:lvl4pPr marL="1828800" marR="0" lvl="3" indent="-314325" algn="l" rtl="0">
              <a:spcBef>
                <a:spcPts val="270"/>
              </a:spcBef>
              <a:spcAft>
                <a:spcPts val="0"/>
              </a:spcAft>
              <a:buClr>
                <a:schemeClr val="accent2"/>
              </a:buClr>
              <a:buSzPts val="1350"/>
              <a:buFont typeface="Arial"/>
              <a:buChar char="–"/>
              <a:defRPr sz="1350" b="0" i="0" u="none" strike="noStrike" cap="none">
                <a:solidFill>
                  <a:schemeClr val="accent2"/>
                </a:solidFill>
                <a:latin typeface="Arial"/>
                <a:ea typeface="Arial"/>
                <a:cs typeface="Arial"/>
                <a:sym typeface="Arial"/>
              </a:defRPr>
            </a:lvl4pPr>
            <a:lvl5pPr marL="2286000" marR="0" lvl="4" indent="-314325" algn="l" rtl="0">
              <a:spcBef>
                <a:spcPts val="270"/>
              </a:spcBef>
              <a:spcAft>
                <a:spcPts val="0"/>
              </a:spcAft>
              <a:buClr>
                <a:schemeClr val="accent2"/>
              </a:buClr>
              <a:buSzPts val="1350"/>
              <a:buFont typeface="Arial"/>
              <a:buChar char="»"/>
              <a:defRPr sz="1350" b="0" i="0" u="none" strike="noStrike" cap="none">
                <a:solidFill>
                  <a:schemeClr val="accent2"/>
                </a:solidFill>
                <a:latin typeface="Arial"/>
                <a:ea typeface="Arial"/>
                <a:cs typeface="Arial"/>
                <a:sym typeface="Arial"/>
              </a:defRPr>
            </a:lvl5pPr>
            <a:lvl6pPr marL="2743200" marR="0" lvl="5" indent="-314325" algn="l" rtl="0">
              <a:spcBef>
                <a:spcPts val="270"/>
              </a:spcBef>
              <a:spcAft>
                <a:spcPts val="0"/>
              </a:spcAft>
              <a:buClr>
                <a:schemeClr val="accent2"/>
              </a:buClr>
              <a:buSzPts val="1350"/>
              <a:buFont typeface="Times New Roman"/>
              <a:buChar char="»"/>
              <a:defRPr sz="1350" b="0" i="0" u="none" strike="noStrike" cap="none">
                <a:solidFill>
                  <a:schemeClr val="accent2"/>
                </a:solidFill>
                <a:latin typeface="Times New Roman"/>
                <a:ea typeface="Times New Roman"/>
                <a:cs typeface="Times New Roman"/>
                <a:sym typeface="Times New Roman"/>
              </a:defRPr>
            </a:lvl6pPr>
            <a:lvl7pPr marL="3200400" marR="0" lvl="6" indent="-314325" algn="l" rtl="0">
              <a:spcBef>
                <a:spcPts val="270"/>
              </a:spcBef>
              <a:spcAft>
                <a:spcPts val="0"/>
              </a:spcAft>
              <a:buClr>
                <a:schemeClr val="accent2"/>
              </a:buClr>
              <a:buSzPts val="1350"/>
              <a:buFont typeface="Times New Roman"/>
              <a:buChar char="»"/>
              <a:defRPr sz="1350" b="0" i="0" u="none" strike="noStrike" cap="none">
                <a:solidFill>
                  <a:schemeClr val="accent2"/>
                </a:solidFill>
                <a:latin typeface="Times New Roman"/>
                <a:ea typeface="Times New Roman"/>
                <a:cs typeface="Times New Roman"/>
                <a:sym typeface="Times New Roman"/>
              </a:defRPr>
            </a:lvl7pPr>
            <a:lvl8pPr marL="3657600" marR="0" lvl="7" indent="-314325" algn="l" rtl="0">
              <a:spcBef>
                <a:spcPts val="270"/>
              </a:spcBef>
              <a:spcAft>
                <a:spcPts val="0"/>
              </a:spcAft>
              <a:buClr>
                <a:schemeClr val="accent2"/>
              </a:buClr>
              <a:buSzPts val="1350"/>
              <a:buFont typeface="Times New Roman"/>
              <a:buChar char="»"/>
              <a:defRPr sz="1350" b="0" i="0" u="none" strike="noStrike" cap="none">
                <a:solidFill>
                  <a:schemeClr val="accent2"/>
                </a:solidFill>
                <a:latin typeface="Times New Roman"/>
                <a:ea typeface="Times New Roman"/>
                <a:cs typeface="Times New Roman"/>
                <a:sym typeface="Times New Roman"/>
              </a:defRPr>
            </a:lvl8pPr>
            <a:lvl9pPr marL="4114800" marR="0" lvl="8" indent="-314325" algn="l" rtl="0">
              <a:spcBef>
                <a:spcPts val="270"/>
              </a:spcBef>
              <a:spcAft>
                <a:spcPts val="0"/>
              </a:spcAft>
              <a:buClr>
                <a:schemeClr val="accent2"/>
              </a:buClr>
              <a:buSzPts val="1350"/>
              <a:buFont typeface="Times New Roman"/>
              <a:buChar char="»"/>
              <a:defRPr sz="1350" b="0" i="0" u="none" strike="noStrike" cap="none">
                <a:solidFill>
                  <a:schemeClr val="accent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1pPr>
            <a:lvl2pPr marR="0" lvl="1"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2pPr>
            <a:lvl3pPr marR="0" lvl="2"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3pPr>
            <a:lvl4pPr marR="0" lvl="3"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4pPr>
            <a:lvl5pPr marR="0" lvl="4"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5pPr>
            <a:lvl6pPr marR="0" lvl="5"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6pPr>
            <a:lvl7pPr marR="0" lvl="6"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7pPr>
            <a:lvl8pPr marR="0" lvl="7"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8pPr>
            <a:lvl9pPr marR="0" lvl="8"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9pPr>
          </a:lstStyle>
          <a:p>
            <a:endParaRPr/>
          </a:p>
        </p:txBody>
      </p:sp>
      <p:sp>
        <p:nvSpPr>
          <p:cNvPr id="102" name="Shape 102"/>
          <p:cNvSpPr txBox="1">
            <a:spLocks noGrp="1"/>
          </p:cNvSpPr>
          <p:nvPr>
            <p:ph type="body" idx="1"/>
          </p:nvPr>
        </p:nvSpPr>
        <p:spPr>
          <a:xfrm>
            <a:off x="457202" y="1535117"/>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360"/>
              </a:spcBef>
              <a:spcAft>
                <a:spcPts val="0"/>
              </a:spcAft>
              <a:buClr>
                <a:schemeClr val="accent2"/>
              </a:buClr>
              <a:buSzPts val="1800"/>
              <a:buFont typeface="Times New Roman"/>
              <a:buNone/>
              <a:defRPr sz="1800" b="1" i="0" u="none" strike="noStrike" cap="none">
                <a:solidFill>
                  <a:schemeClr val="accent2"/>
                </a:solidFill>
                <a:latin typeface="Times New Roman"/>
                <a:ea typeface="Times New Roman"/>
                <a:cs typeface="Times New Roman"/>
                <a:sym typeface="Times New Roman"/>
              </a:defRPr>
            </a:lvl1pPr>
            <a:lvl2pPr marL="914400" marR="0" lvl="1" indent="-228600" algn="l" rtl="0">
              <a:spcBef>
                <a:spcPts val="300"/>
              </a:spcBef>
              <a:spcAft>
                <a:spcPts val="0"/>
              </a:spcAft>
              <a:buClr>
                <a:schemeClr val="accent2"/>
              </a:buClr>
              <a:buSzPts val="1500"/>
              <a:buFont typeface="Times New Roman"/>
              <a:buNone/>
              <a:defRPr sz="1500" b="1" i="0" u="none" strike="noStrike" cap="none">
                <a:solidFill>
                  <a:schemeClr val="accent2"/>
                </a:solidFill>
                <a:latin typeface="Times New Roman"/>
                <a:ea typeface="Times New Roman"/>
                <a:cs typeface="Times New Roman"/>
                <a:sym typeface="Times New Roman"/>
              </a:defRPr>
            </a:lvl2pPr>
            <a:lvl3pPr marL="1371600" marR="0" lvl="2" indent="-228600" algn="l" rtl="0">
              <a:spcBef>
                <a:spcPts val="270"/>
              </a:spcBef>
              <a:spcAft>
                <a:spcPts val="0"/>
              </a:spcAft>
              <a:buClr>
                <a:schemeClr val="accent2"/>
              </a:buClr>
              <a:buSzPts val="1350"/>
              <a:buFont typeface="Times New Roman"/>
              <a:buNone/>
              <a:defRPr sz="1350" b="1" i="0" u="none" strike="noStrike" cap="none">
                <a:solidFill>
                  <a:schemeClr val="accent2"/>
                </a:solidFill>
                <a:latin typeface="Times New Roman"/>
                <a:ea typeface="Times New Roman"/>
                <a:cs typeface="Times New Roman"/>
                <a:sym typeface="Times New Roman"/>
              </a:defRPr>
            </a:lvl3pPr>
            <a:lvl4pPr marL="1828800" marR="0" lvl="3" indent="-228600" algn="l" rtl="0">
              <a:spcBef>
                <a:spcPts val="240"/>
              </a:spcBef>
              <a:spcAft>
                <a:spcPts val="0"/>
              </a:spcAft>
              <a:buClr>
                <a:schemeClr val="accent2"/>
              </a:buClr>
              <a:buSzPts val="1200"/>
              <a:buFont typeface="Times New Roman"/>
              <a:buNone/>
              <a:defRPr sz="1200" b="1" i="0" u="none" strike="noStrike" cap="none">
                <a:solidFill>
                  <a:schemeClr val="accent2"/>
                </a:solidFill>
                <a:latin typeface="Times New Roman"/>
                <a:ea typeface="Times New Roman"/>
                <a:cs typeface="Times New Roman"/>
                <a:sym typeface="Times New Roman"/>
              </a:defRPr>
            </a:lvl4pPr>
            <a:lvl5pPr marL="2286000" marR="0" lvl="4" indent="-228600" algn="l" rtl="0">
              <a:spcBef>
                <a:spcPts val="240"/>
              </a:spcBef>
              <a:spcAft>
                <a:spcPts val="0"/>
              </a:spcAft>
              <a:buClr>
                <a:schemeClr val="accent2"/>
              </a:buClr>
              <a:buSzPts val="1200"/>
              <a:buFont typeface="Times New Roman"/>
              <a:buNone/>
              <a:defRPr sz="1200" b="1" i="0" u="none" strike="noStrike" cap="none">
                <a:solidFill>
                  <a:schemeClr val="accent2"/>
                </a:solidFill>
                <a:latin typeface="Times New Roman"/>
                <a:ea typeface="Times New Roman"/>
                <a:cs typeface="Times New Roman"/>
                <a:sym typeface="Times New Roman"/>
              </a:defRPr>
            </a:lvl5pPr>
            <a:lvl6pPr marL="2743200" marR="0" lvl="5" indent="-228600" algn="l" rtl="0">
              <a:spcBef>
                <a:spcPts val="240"/>
              </a:spcBef>
              <a:spcAft>
                <a:spcPts val="0"/>
              </a:spcAft>
              <a:buClr>
                <a:schemeClr val="accent2"/>
              </a:buClr>
              <a:buSzPts val="1200"/>
              <a:buFont typeface="Times New Roman"/>
              <a:buNone/>
              <a:defRPr sz="1200" b="1" i="0" u="none" strike="noStrike" cap="none">
                <a:solidFill>
                  <a:schemeClr val="accent2"/>
                </a:solidFill>
                <a:latin typeface="Times New Roman"/>
                <a:ea typeface="Times New Roman"/>
                <a:cs typeface="Times New Roman"/>
                <a:sym typeface="Times New Roman"/>
              </a:defRPr>
            </a:lvl6pPr>
            <a:lvl7pPr marL="3200400" marR="0" lvl="6" indent="-228600" algn="l" rtl="0">
              <a:spcBef>
                <a:spcPts val="240"/>
              </a:spcBef>
              <a:spcAft>
                <a:spcPts val="0"/>
              </a:spcAft>
              <a:buClr>
                <a:schemeClr val="accent2"/>
              </a:buClr>
              <a:buSzPts val="1200"/>
              <a:buFont typeface="Times New Roman"/>
              <a:buNone/>
              <a:defRPr sz="1200" b="1" i="0" u="none" strike="noStrike" cap="none">
                <a:solidFill>
                  <a:schemeClr val="accent2"/>
                </a:solidFill>
                <a:latin typeface="Times New Roman"/>
                <a:ea typeface="Times New Roman"/>
                <a:cs typeface="Times New Roman"/>
                <a:sym typeface="Times New Roman"/>
              </a:defRPr>
            </a:lvl7pPr>
            <a:lvl8pPr marL="3657600" marR="0" lvl="7" indent="-228600" algn="l" rtl="0">
              <a:spcBef>
                <a:spcPts val="240"/>
              </a:spcBef>
              <a:spcAft>
                <a:spcPts val="0"/>
              </a:spcAft>
              <a:buClr>
                <a:schemeClr val="accent2"/>
              </a:buClr>
              <a:buSzPts val="1200"/>
              <a:buFont typeface="Times New Roman"/>
              <a:buNone/>
              <a:defRPr sz="1200" b="1" i="0" u="none" strike="noStrike" cap="none">
                <a:solidFill>
                  <a:schemeClr val="accent2"/>
                </a:solidFill>
                <a:latin typeface="Times New Roman"/>
                <a:ea typeface="Times New Roman"/>
                <a:cs typeface="Times New Roman"/>
                <a:sym typeface="Times New Roman"/>
              </a:defRPr>
            </a:lvl8pPr>
            <a:lvl9pPr marL="4114800" marR="0" lvl="8" indent="-228600" algn="l" rtl="0">
              <a:spcBef>
                <a:spcPts val="240"/>
              </a:spcBef>
              <a:spcAft>
                <a:spcPts val="0"/>
              </a:spcAft>
              <a:buClr>
                <a:schemeClr val="accent2"/>
              </a:buClr>
              <a:buSzPts val="1200"/>
              <a:buFont typeface="Times New Roman"/>
              <a:buNone/>
              <a:defRPr sz="1200" b="1" i="0" u="none" strike="noStrike" cap="none">
                <a:solidFill>
                  <a:schemeClr val="accent2"/>
                </a:solidFill>
                <a:latin typeface="Times New Roman"/>
                <a:ea typeface="Times New Roman"/>
                <a:cs typeface="Times New Roman"/>
                <a:sym typeface="Times New Roman"/>
              </a:defRPr>
            </a:lvl9pPr>
          </a:lstStyle>
          <a:p>
            <a:endParaRPr/>
          </a:p>
        </p:txBody>
      </p:sp>
      <p:sp>
        <p:nvSpPr>
          <p:cNvPr id="103" name="Shape 103"/>
          <p:cNvSpPr txBox="1">
            <a:spLocks noGrp="1"/>
          </p:cNvSpPr>
          <p:nvPr>
            <p:ph type="body" idx="2"/>
          </p:nvPr>
        </p:nvSpPr>
        <p:spPr>
          <a:xfrm>
            <a:off x="457202" y="2174879"/>
            <a:ext cx="4040188" cy="3951288"/>
          </a:xfrm>
          <a:prstGeom prst="rect">
            <a:avLst/>
          </a:prstGeom>
          <a:noFill/>
          <a:ln>
            <a:noFill/>
          </a:ln>
        </p:spPr>
        <p:txBody>
          <a:bodyPr spcFirstLastPara="1" wrap="square" lIns="91425" tIns="91425" rIns="91425" bIns="91425" anchor="t" anchorCtr="0"/>
          <a:lstStyle>
            <a:lvl1pPr marL="457200" marR="0" lvl="0" indent="-342900" algn="l" rtl="0">
              <a:spcBef>
                <a:spcPts val="360"/>
              </a:spcBef>
              <a:spcAft>
                <a:spcPts val="0"/>
              </a:spcAft>
              <a:buClr>
                <a:schemeClr val="accent2"/>
              </a:buClr>
              <a:buSzPts val="1800"/>
              <a:buFont typeface="Times New Roman"/>
              <a:buChar char="•"/>
              <a:defRPr sz="1800" b="0" i="0" u="none" strike="noStrike" cap="none">
                <a:solidFill>
                  <a:schemeClr val="accent2"/>
                </a:solidFill>
                <a:latin typeface="Times New Roman"/>
                <a:ea typeface="Times New Roman"/>
                <a:cs typeface="Times New Roman"/>
                <a:sym typeface="Times New Roman"/>
              </a:defRPr>
            </a:lvl1pPr>
            <a:lvl2pPr marL="914400" marR="0" lvl="1"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2pPr>
            <a:lvl3pPr marL="1371600" marR="0" lvl="2" indent="-314325" algn="l" rtl="0">
              <a:spcBef>
                <a:spcPts val="270"/>
              </a:spcBef>
              <a:spcAft>
                <a:spcPts val="0"/>
              </a:spcAft>
              <a:buClr>
                <a:schemeClr val="accent2"/>
              </a:buClr>
              <a:buSzPts val="1350"/>
              <a:buFont typeface="Times New Roman"/>
              <a:buChar char="•"/>
              <a:defRPr sz="1350" b="0" i="0" u="none" strike="noStrike" cap="none">
                <a:solidFill>
                  <a:schemeClr val="accent2"/>
                </a:solidFill>
                <a:latin typeface="Times New Roman"/>
                <a:ea typeface="Times New Roman"/>
                <a:cs typeface="Times New Roman"/>
                <a:sym typeface="Times New Roman"/>
              </a:defRPr>
            </a:lvl3pPr>
            <a:lvl4pPr marL="1828800" marR="0" lvl="3" indent="-304800" algn="l" rtl="0">
              <a:spcBef>
                <a:spcPts val="240"/>
              </a:spcBef>
              <a:spcAft>
                <a:spcPts val="0"/>
              </a:spcAft>
              <a:buClr>
                <a:schemeClr val="accent2"/>
              </a:buClr>
              <a:buSzPts val="1200"/>
              <a:buFont typeface="Times New Roman"/>
              <a:buChar char="–"/>
              <a:defRPr sz="1200" b="0" i="0" u="none" strike="noStrike" cap="none">
                <a:solidFill>
                  <a:schemeClr val="accent2"/>
                </a:solidFill>
                <a:latin typeface="Times New Roman"/>
                <a:ea typeface="Times New Roman"/>
                <a:cs typeface="Times New Roman"/>
                <a:sym typeface="Times New Roman"/>
              </a:defRPr>
            </a:lvl4pPr>
            <a:lvl5pPr marL="2286000" marR="0" lvl="4" indent="-304800" algn="l" rtl="0">
              <a:spcBef>
                <a:spcPts val="240"/>
              </a:spcBef>
              <a:spcAft>
                <a:spcPts val="0"/>
              </a:spcAft>
              <a:buClr>
                <a:schemeClr val="accent2"/>
              </a:buClr>
              <a:buSzPts val="1200"/>
              <a:buFont typeface="Times New Roman"/>
              <a:buChar char="»"/>
              <a:defRPr sz="1200" b="0" i="0" u="none" strike="noStrike" cap="none">
                <a:solidFill>
                  <a:schemeClr val="accent2"/>
                </a:solidFill>
                <a:latin typeface="Times New Roman"/>
                <a:ea typeface="Times New Roman"/>
                <a:cs typeface="Times New Roman"/>
                <a:sym typeface="Times New Roman"/>
              </a:defRPr>
            </a:lvl5pPr>
            <a:lvl6pPr marL="2743200" marR="0" lvl="5" indent="-304800" algn="l" rtl="0">
              <a:spcBef>
                <a:spcPts val="240"/>
              </a:spcBef>
              <a:spcAft>
                <a:spcPts val="0"/>
              </a:spcAft>
              <a:buClr>
                <a:schemeClr val="accent2"/>
              </a:buClr>
              <a:buSzPts val="1200"/>
              <a:buFont typeface="Times New Roman"/>
              <a:buChar char="»"/>
              <a:defRPr sz="1200" b="0" i="0" u="none" strike="noStrike" cap="none">
                <a:solidFill>
                  <a:schemeClr val="accent2"/>
                </a:solidFill>
                <a:latin typeface="Times New Roman"/>
                <a:ea typeface="Times New Roman"/>
                <a:cs typeface="Times New Roman"/>
                <a:sym typeface="Times New Roman"/>
              </a:defRPr>
            </a:lvl6pPr>
            <a:lvl7pPr marL="3200400" marR="0" lvl="6" indent="-304800" algn="l" rtl="0">
              <a:spcBef>
                <a:spcPts val="240"/>
              </a:spcBef>
              <a:spcAft>
                <a:spcPts val="0"/>
              </a:spcAft>
              <a:buClr>
                <a:schemeClr val="accent2"/>
              </a:buClr>
              <a:buSzPts val="1200"/>
              <a:buFont typeface="Times New Roman"/>
              <a:buChar char="»"/>
              <a:defRPr sz="1200" b="0" i="0" u="none" strike="noStrike" cap="none">
                <a:solidFill>
                  <a:schemeClr val="accent2"/>
                </a:solidFill>
                <a:latin typeface="Times New Roman"/>
                <a:ea typeface="Times New Roman"/>
                <a:cs typeface="Times New Roman"/>
                <a:sym typeface="Times New Roman"/>
              </a:defRPr>
            </a:lvl7pPr>
            <a:lvl8pPr marL="3657600" marR="0" lvl="7" indent="-304800" algn="l" rtl="0">
              <a:spcBef>
                <a:spcPts val="240"/>
              </a:spcBef>
              <a:spcAft>
                <a:spcPts val="0"/>
              </a:spcAft>
              <a:buClr>
                <a:schemeClr val="accent2"/>
              </a:buClr>
              <a:buSzPts val="1200"/>
              <a:buFont typeface="Times New Roman"/>
              <a:buChar char="»"/>
              <a:defRPr sz="1200" b="0" i="0" u="none" strike="noStrike" cap="none">
                <a:solidFill>
                  <a:schemeClr val="accent2"/>
                </a:solidFill>
                <a:latin typeface="Times New Roman"/>
                <a:ea typeface="Times New Roman"/>
                <a:cs typeface="Times New Roman"/>
                <a:sym typeface="Times New Roman"/>
              </a:defRPr>
            </a:lvl8pPr>
            <a:lvl9pPr marL="4114800" marR="0" lvl="8" indent="-304800" algn="l" rtl="0">
              <a:spcBef>
                <a:spcPts val="240"/>
              </a:spcBef>
              <a:spcAft>
                <a:spcPts val="0"/>
              </a:spcAft>
              <a:buClr>
                <a:schemeClr val="accent2"/>
              </a:buClr>
              <a:buSzPts val="1200"/>
              <a:buFont typeface="Times New Roman"/>
              <a:buChar char="»"/>
              <a:defRPr sz="1200" b="0" i="0" u="none" strike="noStrike" cap="none">
                <a:solidFill>
                  <a:schemeClr val="accent2"/>
                </a:solidFill>
                <a:latin typeface="Times New Roman"/>
                <a:ea typeface="Times New Roman"/>
                <a:cs typeface="Times New Roman"/>
                <a:sym typeface="Times New Roman"/>
              </a:defRPr>
            </a:lvl9pPr>
          </a:lstStyle>
          <a:p>
            <a:endParaRPr/>
          </a:p>
        </p:txBody>
      </p:sp>
      <p:sp>
        <p:nvSpPr>
          <p:cNvPr id="104" name="Shape 104"/>
          <p:cNvSpPr txBox="1">
            <a:spLocks noGrp="1"/>
          </p:cNvSpPr>
          <p:nvPr>
            <p:ph type="body" idx="3"/>
          </p:nvPr>
        </p:nvSpPr>
        <p:spPr>
          <a:xfrm>
            <a:off x="4645031" y="1535117"/>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360"/>
              </a:spcBef>
              <a:spcAft>
                <a:spcPts val="0"/>
              </a:spcAft>
              <a:buClr>
                <a:schemeClr val="accent2"/>
              </a:buClr>
              <a:buSzPts val="1800"/>
              <a:buFont typeface="Times New Roman"/>
              <a:buNone/>
              <a:defRPr sz="1800" b="1" i="0" u="none" strike="noStrike" cap="none">
                <a:solidFill>
                  <a:schemeClr val="accent2"/>
                </a:solidFill>
                <a:latin typeface="Times New Roman"/>
                <a:ea typeface="Times New Roman"/>
                <a:cs typeface="Times New Roman"/>
                <a:sym typeface="Times New Roman"/>
              </a:defRPr>
            </a:lvl1pPr>
            <a:lvl2pPr marL="914400" marR="0" lvl="1" indent="-228600" algn="l" rtl="0">
              <a:spcBef>
                <a:spcPts val="300"/>
              </a:spcBef>
              <a:spcAft>
                <a:spcPts val="0"/>
              </a:spcAft>
              <a:buClr>
                <a:schemeClr val="accent2"/>
              </a:buClr>
              <a:buSzPts val="1500"/>
              <a:buFont typeface="Times New Roman"/>
              <a:buNone/>
              <a:defRPr sz="1500" b="1" i="0" u="none" strike="noStrike" cap="none">
                <a:solidFill>
                  <a:schemeClr val="accent2"/>
                </a:solidFill>
                <a:latin typeface="Times New Roman"/>
                <a:ea typeface="Times New Roman"/>
                <a:cs typeface="Times New Roman"/>
                <a:sym typeface="Times New Roman"/>
              </a:defRPr>
            </a:lvl2pPr>
            <a:lvl3pPr marL="1371600" marR="0" lvl="2" indent="-228600" algn="l" rtl="0">
              <a:spcBef>
                <a:spcPts val="270"/>
              </a:spcBef>
              <a:spcAft>
                <a:spcPts val="0"/>
              </a:spcAft>
              <a:buClr>
                <a:schemeClr val="accent2"/>
              </a:buClr>
              <a:buSzPts val="1350"/>
              <a:buFont typeface="Times New Roman"/>
              <a:buNone/>
              <a:defRPr sz="1350" b="1" i="0" u="none" strike="noStrike" cap="none">
                <a:solidFill>
                  <a:schemeClr val="accent2"/>
                </a:solidFill>
                <a:latin typeface="Times New Roman"/>
                <a:ea typeface="Times New Roman"/>
                <a:cs typeface="Times New Roman"/>
                <a:sym typeface="Times New Roman"/>
              </a:defRPr>
            </a:lvl3pPr>
            <a:lvl4pPr marL="1828800" marR="0" lvl="3" indent="-228600" algn="l" rtl="0">
              <a:spcBef>
                <a:spcPts val="240"/>
              </a:spcBef>
              <a:spcAft>
                <a:spcPts val="0"/>
              </a:spcAft>
              <a:buClr>
                <a:schemeClr val="accent2"/>
              </a:buClr>
              <a:buSzPts val="1200"/>
              <a:buFont typeface="Times New Roman"/>
              <a:buNone/>
              <a:defRPr sz="1200" b="1" i="0" u="none" strike="noStrike" cap="none">
                <a:solidFill>
                  <a:schemeClr val="accent2"/>
                </a:solidFill>
                <a:latin typeface="Times New Roman"/>
                <a:ea typeface="Times New Roman"/>
                <a:cs typeface="Times New Roman"/>
                <a:sym typeface="Times New Roman"/>
              </a:defRPr>
            </a:lvl4pPr>
            <a:lvl5pPr marL="2286000" marR="0" lvl="4" indent="-228600" algn="l" rtl="0">
              <a:spcBef>
                <a:spcPts val="240"/>
              </a:spcBef>
              <a:spcAft>
                <a:spcPts val="0"/>
              </a:spcAft>
              <a:buClr>
                <a:schemeClr val="accent2"/>
              </a:buClr>
              <a:buSzPts val="1200"/>
              <a:buFont typeface="Times New Roman"/>
              <a:buNone/>
              <a:defRPr sz="1200" b="1" i="0" u="none" strike="noStrike" cap="none">
                <a:solidFill>
                  <a:schemeClr val="accent2"/>
                </a:solidFill>
                <a:latin typeface="Times New Roman"/>
                <a:ea typeface="Times New Roman"/>
                <a:cs typeface="Times New Roman"/>
                <a:sym typeface="Times New Roman"/>
              </a:defRPr>
            </a:lvl5pPr>
            <a:lvl6pPr marL="2743200" marR="0" lvl="5" indent="-228600" algn="l" rtl="0">
              <a:spcBef>
                <a:spcPts val="240"/>
              </a:spcBef>
              <a:spcAft>
                <a:spcPts val="0"/>
              </a:spcAft>
              <a:buClr>
                <a:schemeClr val="accent2"/>
              </a:buClr>
              <a:buSzPts val="1200"/>
              <a:buFont typeface="Times New Roman"/>
              <a:buNone/>
              <a:defRPr sz="1200" b="1" i="0" u="none" strike="noStrike" cap="none">
                <a:solidFill>
                  <a:schemeClr val="accent2"/>
                </a:solidFill>
                <a:latin typeface="Times New Roman"/>
                <a:ea typeface="Times New Roman"/>
                <a:cs typeface="Times New Roman"/>
                <a:sym typeface="Times New Roman"/>
              </a:defRPr>
            </a:lvl6pPr>
            <a:lvl7pPr marL="3200400" marR="0" lvl="6" indent="-228600" algn="l" rtl="0">
              <a:spcBef>
                <a:spcPts val="240"/>
              </a:spcBef>
              <a:spcAft>
                <a:spcPts val="0"/>
              </a:spcAft>
              <a:buClr>
                <a:schemeClr val="accent2"/>
              </a:buClr>
              <a:buSzPts val="1200"/>
              <a:buFont typeface="Times New Roman"/>
              <a:buNone/>
              <a:defRPr sz="1200" b="1" i="0" u="none" strike="noStrike" cap="none">
                <a:solidFill>
                  <a:schemeClr val="accent2"/>
                </a:solidFill>
                <a:latin typeface="Times New Roman"/>
                <a:ea typeface="Times New Roman"/>
                <a:cs typeface="Times New Roman"/>
                <a:sym typeface="Times New Roman"/>
              </a:defRPr>
            </a:lvl7pPr>
            <a:lvl8pPr marL="3657600" marR="0" lvl="7" indent="-228600" algn="l" rtl="0">
              <a:spcBef>
                <a:spcPts val="240"/>
              </a:spcBef>
              <a:spcAft>
                <a:spcPts val="0"/>
              </a:spcAft>
              <a:buClr>
                <a:schemeClr val="accent2"/>
              </a:buClr>
              <a:buSzPts val="1200"/>
              <a:buFont typeface="Times New Roman"/>
              <a:buNone/>
              <a:defRPr sz="1200" b="1" i="0" u="none" strike="noStrike" cap="none">
                <a:solidFill>
                  <a:schemeClr val="accent2"/>
                </a:solidFill>
                <a:latin typeface="Times New Roman"/>
                <a:ea typeface="Times New Roman"/>
                <a:cs typeface="Times New Roman"/>
                <a:sym typeface="Times New Roman"/>
              </a:defRPr>
            </a:lvl8pPr>
            <a:lvl9pPr marL="4114800" marR="0" lvl="8" indent="-228600" algn="l" rtl="0">
              <a:spcBef>
                <a:spcPts val="240"/>
              </a:spcBef>
              <a:spcAft>
                <a:spcPts val="0"/>
              </a:spcAft>
              <a:buClr>
                <a:schemeClr val="accent2"/>
              </a:buClr>
              <a:buSzPts val="1200"/>
              <a:buFont typeface="Times New Roman"/>
              <a:buNone/>
              <a:defRPr sz="1200" b="1" i="0" u="none" strike="noStrike" cap="none">
                <a:solidFill>
                  <a:schemeClr val="accent2"/>
                </a:solidFill>
                <a:latin typeface="Times New Roman"/>
                <a:ea typeface="Times New Roman"/>
                <a:cs typeface="Times New Roman"/>
                <a:sym typeface="Times New Roman"/>
              </a:defRPr>
            </a:lvl9pPr>
          </a:lstStyle>
          <a:p>
            <a:endParaRPr/>
          </a:p>
        </p:txBody>
      </p:sp>
      <p:sp>
        <p:nvSpPr>
          <p:cNvPr id="105" name="Shape 105"/>
          <p:cNvSpPr txBox="1">
            <a:spLocks noGrp="1"/>
          </p:cNvSpPr>
          <p:nvPr>
            <p:ph type="body" idx="4"/>
          </p:nvPr>
        </p:nvSpPr>
        <p:spPr>
          <a:xfrm>
            <a:off x="4645031" y="2174879"/>
            <a:ext cx="4041775" cy="3951288"/>
          </a:xfrm>
          <a:prstGeom prst="rect">
            <a:avLst/>
          </a:prstGeom>
          <a:noFill/>
          <a:ln>
            <a:noFill/>
          </a:ln>
        </p:spPr>
        <p:txBody>
          <a:bodyPr spcFirstLastPara="1" wrap="square" lIns="91425" tIns="91425" rIns="91425" bIns="91425" anchor="t" anchorCtr="0"/>
          <a:lstStyle>
            <a:lvl1pPr marL="457200" marR="0" lvl="0" indent="-342900" algn="l" rtl="0">
              <a:spcBef>
                <a:spcPts val="360"/>
              </a:spcBef>
              <a:spcAft>
                <a:spcPts val="0"/>
              </a:spcAft>
              <a:buClr>
                <a:schemeClr val="accent2"/>
              </a:buClr>
              <a:buSzPts val="1800"/>
              <a:buFont typeface="Times New Roman"/>
              <a:buChar char="•"/>
              <a:defRPr sz="1800" b="0" i="0" u="none" strike="noStrike" cap="none">
                <a:solidFill>
                  <a:schemeClr val="accent2"/>
                </a:solidFill>
                <a:latin typeface="Times New Roman"/>
                <a:ea typeface="Times New Roman"/>
                <a:cs typeface="Times New Roman"/>
                <a:sym typeface="Times New Roman"/>
              </a:defRPr>
            </a:lvl1pPr>
            <a:lvl2pPr marL="914400" marR="0" lvl="1"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2pPr>
            <a:lvl3pPr marL="1371600" marR="0" lvl="2" indent="-314325" algn="l" rtl="0">
              <a:spcBef>
                <a:spcPts val="270"/>
              </a:spcBef>
              <a:spcAft>
                <a:spcPts val="0"/>
              </a:spcAft>
              <a:buClr>
                <a:schemeClr val="accent2"/>
              </a:buClr>
              <a:buSzPts val="1350"/>
              <a:buFont typeface="Times New Roman"/>
              <a:buChar char="•"/>
              <a:defRPr sz="1350" b="0" i="0" u="none" strike="noStrike" cap="none">
                <a:solidFill>
                  <a:schemeClr val="accent2"/>
                </a:solidFill>
                <a:latin typeface="Times New Roman"/>
                <a:ea typeface="Times New Roman"/>
                <a:cs typeface="Times New Roman"/>
                <a:sym typeface="Times New Roman"/>
              </a:defRPr>
            </a:lvl3pPr>
            <a:lvl4pPr marL="1828800" marR="0" lvl="3" indent="-304800" algn="l" rtl="0">
              <a:spcBef>
                <a:spcPts val="240"/>
              </a:spcBef>
              <a:spcAft>
                <a:spcPts val="0"/>
              </a:spcAft>
              <a:buClr>
                <a:schemeClr val="accent2"/>
              </a:buClr>
              <a:buSzPts val="1200"/>
              <a:buFont typeface="Times New Roman"/>
              <a:buChar char="–"/>
              <a:defRPr sz="1200" b="0" i="0" u="none" strike="noStrike" cap="none">
                <a:solidFill>
                  <a:schemeClr val="accent2"/>
                </a:solidFill>
                <a:latin typeface="Times New Roman"/>
                <a:ea typeface="Times New Roman"/>
                <a:cs typeface="Times New Roman"/>
                <a:sym typeface="Times New Roman"/>
              </a:defRPr>
            </a:lvl4pPr>
            <a:lvl5pPr marL="2286000" marR="0" lvl="4" indent="-304800" algn="l" rtl="0">
              <a:spcBef>
                <a:spcPts val="240"/>
              </a:spcBef>
              <a:spcAft>
                <a:spcPts val="0"/>
              </a:spcAft>
              <a:buClr>
                <a:schemeClr val="accent2"/>
              </a:buClr>
              <a:buSzPts val="1200"/>
              <a:buFont typeface="Times New Roman"/>
              <a:buChar char="»"/>
              <a:defRPr sz="1200" b="0" i="0" u="none" strike="noStrike" cap="none">
                <a:solidFill>
                  <a:schemeClr val="accent2"/>
                </a:solidFill>
                <a:latin typeface="Times New Roman"/>
                <a:ea typeface="Times New Roman"/>
                <a:cs typeface="Times New Roman"/>
                <a:sym typeface="Times New Roman"/>
              </a:defRPr>
            </a:lvl5pPr>
            <a:lvl6pPr marL="2743200" marR="0" lvl="5" indent="-304800" algn="l" rtl="0">
              <a:spcBef>
                <a:spcPts val="240"/>
              </a:spcBef>
              <a:spcAft>
                <a:spcPts val="0"/>
              </a:spcAft>
              <a:buClr>
                <a:schemeClr val="accent2"/>
              </a:buClr>
              <a:buSzPts val="1200"/>
              <a:buFont typeface="Times New Roman"/>
              <a:buChar char="»"/>
              <a:defRPr sz="1200" b="0" i="0" u="none" strike="noStrike" cap="none">
                <a:solidFill>
                  <a:schemeClr val="accent2"/>
                </a:solidFill>
                <a:latin typeface="Times New Roman"/>
                <a:ea typeface="Times New Roman"/>
                <a:cs typeface="Times New Roman"/>
                <a:sym typeface="Times New Roman"/>
              </a:defRPr>
            </a:lvl6pPr>
            <a:lvl7pPr marL="3200400" marR="0" lvl="6" indent="-304800" algn="l" rtl="0">
              <a:spcBef>
                <a:spcPts val="240"/>
              </a:spcBef>
              <a:spcAft>
                <a:spcPts val="0"/>
              </a:spcAft>
              <a:buClr>
                <a:schemeClr val="accent2"/>
              </a:buClr>
              <a:buSzPts val="1200"/>
              <a:buFont typeface="Times New Roman"/>
              <a:buChar char="»"/>
              <a:defRPr sz="1200" b="0" i="0" u="none" strike="noStrike" cap="none">
                <a:solidFill>
                  <a:schemeClr val="accent2"/>
                </a:solidFill>
                <a:latin typeface="Times New Roman"/>
                <a:ea typeface="Times New Roman"/>
                <a:cs typeface="Times New Roman"/>
                <a:sym typeface="Times New Roman"/>
              </a:defRPr>
            </a:lvl7pPr>
            <a:lvl8pPr marL="3657600" marR="0" lvl="7" indent="-304800" algn="l" rtl="0">
              <a:spcBef>
                <a:spcPts val="240"/>
              </a:spcBef>
              <a:spcAft>
                <a:spcPts val="0"/>
              </a:spcAft>
              <a:buClr>
                <a:schemeClr val="accent2"/>
              </a:buClr>
              <a:buSzPts val="1200"/>
              <a:buFont typeface="Times New Roman"/>
              <a:buChar char="»"/>
              <a:defRPr sz="1200" b="0" i="0" u="none" strike="noStrike" cap="none">
                <a:solidFill>
                  <a:schemeClr val="accent2"/>
                </a:solidFill>
                <a:latin typeface="Times New Roman"/>
                <a:ea typeface="Times New Roman"/>
                <a:cs typeface="Times New Roman"/>
                <a:sym typeface="Times New Roman"/>
              </a:defRPr>
            </a:lvl8pPr>
            <a:lvl9pPr marL="4114800" marR="0" lvl="8" indent="-304800" algn="l" rtl="0">
              <a:spcBef>
                <a:spcPts val="240"/>
              </a:spcBef>
              <a:spcAft>
                <a:spcPts val="0"/>
              </a:spcAft>
              <a:buClr>
                <a:schemeClr val="accent2"/>
              </a:buClr>
              <a:buSzPts val="1200"/>
              <a:buFont typeface="Times New Roman"/>
              <a:buChar char="»"/>
              <a:defRPr sz="1200" b="0" i="0" u="none" strike="noStrike" cap="none">
                <a:solidFill>
                  <a:schemeClr val="accent2"/>
                </a:solidFill>
                <a:latin typeface="Times New Roman"/>
                <a:ea typeface="Times New Roman"/>
                <a:cs typeface="Times New Roman"/>
                <a:sym typeface="Times New Roman"/>
              </a:defRPr>
            </a:lvl9pPr>
          </a:lstStyle>
          <a:p>
            <a:endParaRPr/>
          </a:p>
        </p:txBody>
      </p:sp>
      <p:sp>
        <p:nvSpPr>
          <p:cNvPr id="106" name="Shape 106"/>
          <p:cNvSpPr txBox="1">
            <a:spLocks noGrp="1"/>
          </p:cNvSpPr>
          <p:nvPr>
            <p:ph type="dt" idx="10"/>
          </p:nvPr>
        </p:nvSpPr>
        <p:spPr>
          <a:xfrm>
            <a:off x="6951663" y="6653220"/>
            <a:ext cx="2005012" cy="204787"/>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75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07" name="Shape 107"/>
          <p:cNvSpPr txBox="1">
            <a:spLocks noGrp="1"/>
          </p:cNvSpPr>
          <p:nvPr>
            <p:ph type="ftr" idx="11"/>
          </p:nvPr>
        </p:nvSpPr>
        <p:spPr>
          <a:xfrm>
            <a:off x="3048000" y="6613532"/>
            <a:ext cx="3048000" cy="244475"/>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750" b="0" i="0" u="none" strike="noStrike" cap="none">
                <a:solidFill>
                  <a:schemeClr val="accent2"/>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524000" y="327025"/>
            <a:ext cx="6096000" cy="5715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100" b="1" i="0" u="none" strike="noStrike" cap="none">
                <a:solidFill>
                  <a:schemeClr val="accent2"/>
                </a:solidFill>
                <a:latin typeface="Arial"/>
                <a:ea typeface="Arial"/>
                <a:cs typeface="Arial"/>
                <a:sym typeface="Arial"/>
              </a:defRPr>
            </a:lvl1pPr>
            <a:lvl2pPr marR="0" lvl="1"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2pPr>
            <a:lvl3pPr marR="0" lvl="2"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3pPr>
            <a:lvl4pPr marR="0" lvl="3"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4pPr>
            <a:lvl5pPr marR="0" lvl="4"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5pPr>
            <a:lvl6pPr marR="0" lvl="5"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6pPr>
            <a:lvl7pPr marR="0" lvl="6"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7pPr>
            <a:lvl8pPr marR="0" lvl="7"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8pPr>
            <a:lvl9pPr marR="0" lvl="8"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Shape 111"/>
          <p:cNvSpPr txBox="1">
            <a:spLocks noGrp="1"/>
          </p:cNvSpPr>
          <p:nvPr>
            <p:ph type="dt" idx="10"/>
          </p:nvPr>
        </p:nvSpPr>
        <p:spPr>
          <a:xfrm>
            <a:off x="6951663" y="6653220"/>
            <a:ext cx="2005012" cy="204787"/>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75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12" name="Shape 112"/>
          <p:cNvSpPr txBox="1">
            <a:spLocks noGrp="1"/>
          </p:cNvSpPr>
          <p:nvPr>
            <p:ph type="ftr" idx="11"/>
          </p:nvPr>
        </p:nvSpPr>
        <p:spPr>
          <a:xfrm>
            <a:off x="3048000" y="6613532"/>
            <a:ext cx="3048000" cy="244475"/>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750" b="0" i="0" u="none" strike="noStrike" cap="none">
                <a:solidFill>
                  <a:schemeClr val="accent2"/>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722313" y="4406903"/>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chemeClr val="accent2"/>
                </a:solidFill>
                <a:latin typeface="Arial"/>
                <a:ea typeface="Arial"/>
                <a:cs typeface="Arial"/>
                <a:sym typeface="Arial"/>
              </a:defRPr>
            </a:lvl1pPr>
            <a:lvl2pPr marR="0" lvl="1"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2pPr>
            <a:lvl3pPr marR="0" lvl="2"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3pPr>
            <a:lvl4pPr marR="0" lvl="3"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4pPr>
            <a:lvl5pPr marR="0" lvl="4"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5pPr>
            <a:lvl6pPr marR="0" lvl="5"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6pPr>
            <a:lvl7pPr marR="0" lvl="6"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7pPr>
            <a:lvl8pPr marR="0" lvl="7"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8pPr>
            <a:lvl9pPr marR="0" lvl="8"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9pPr>
          </a:lstStyle>
          <a:p>
            <a:endParaRPr/>
          </a:p>
        </p:txBody>
      </p:sp>
      <p:sp>
        <p:nvSpPr>
          <p:cNvPr id="26" name="Shape 26"/>
          <p:cNvSpPr txBox="1">
            <a:spLocks noGrp="1"/>
          </p:cNvSpPr>
          <p:nvPr>
            <p:ph type="body" idx="1"/>
          </p:nvPr>
        </p:nvSpPr>
        <p:spPr>
          <a:xfrm>
            <a:off x="722313" y="2906718"/>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accent2"/>
              </a:buClr>
              <a:buSzPts val="2000"/>
              <a:buFont typeface="Arial"/>
              <a:buNone/>
              <a:defRPr sz="2000" b="0" i="0" u="none" strike="noStrike" cap="none">
                <a:solidFill>
                  <a:schemeClr val="accent2"/>
                </a:solidFill>
                <a:latin typeface="Arial"/>
                <a:ea typeface="Arial"/>
                <a:cs typeface="Arial"/>
                <a:sym typeface="Arial"/>
              </a:defRPr>
            </a:lvl1pPr>
            <a:lvl2pPr marL="914400" marR="0" lvl="1" indent="-228600" algn="l" rtl="0">
              <a:spcBef>
                <a:spcPts val="360"/>
              </a:spcBef>
              <a:spcAft>
                <a:spcPts val="0"/>
              </a:spcAft>
              <a:buClr>
                <a:schemeClr val="accent2"/>
              </a:buClr>
              <a:buSzPts val="1800"/>
              <a:buFont typeface="Times New Roman"/>
              <a:buNone/>
              <a:defRPr sz="1800" b="0" i="0" u="none" strike="noStrike" cap="none">
                <a:solidFill>
                  <a:schemeClr val="accent2"/>
                </a:solidFill>
                <a:latin typeface="Times New Roman"/>
                <a:ea typeface="Times New Roman"/>
                <a:cs typeface="Times New Roman"/>
                <a:sym typeface="Times New Roman"/>
              </a:defRPr>
            </a:lvl2pPr>
            <a:lvl3pPr marL="1371600" marR="0" lvl="2" indent="-228600" algn="l" rtl="0">
              <a:spcBef>
                <a:spcPts val="320"/>
              </a:spcBef>
              <a:spcAft>
                <a:spcPts val="0"/>
              </a:spcAft>
              <a:buClr>
                <a:schemeClr val="accent2"/>
              </a:buClr>
              <a:buSzPts val="1600"/>
              <a:buFont typeface="Times New Roman"/>
              <a:buNone/>
              <a:defRPr sz="1600" b="0" i="0" u="none" strike="noStrike" cap="none">
                <a:solidFill>
                  <a:schemeClr val="accent2"/>
                </a:solidFill>
                <a:latin typeface="Times New Roman"/>
                <a:ea typeface="Times New Roman"/>
                <a:cs typeface="Times New Roman"/>
                <a:sym typeface="Times New Roman"/>
              </a:defRPr>
            </a:lvl3pPr>
            <a:lvl4pPr marL="1828800" marR="0" lvl="3" indent="-228600" algn="l" rtl="0">
              <a:spcBef>
                <a:spcPts val="280"/>
              </a:spcBef>
              <a:spcAft>
                <a:spcPts val="0"/>
              </a:spcAft>
              <a:buClr>
                <a:schemeClr val="accent2"/>
              </a:buClr>
              <a:buSzPts val="1400"/>
              <a:buFont typeface="Times New Roman"/>
              <a:buNone/>
              <a:defRPr sz="1400" b="0" i="0" u="none" strike="noStrike" cap="none">
                <a:solidFill>
                  <a:schemeClr val="accent2"/>
                </a:solidFill>
                <a:latin typeface="Times New Roman"/>
                <a:ea typeface="Times New Roman"/>
                <a:cs typeface="Times New Roman"/>
                <a:sym typeface="Times New Roman"/>
              </a:defRPr>
            </a:lvl4pPr>
            <a:lvl5pPr marL="2286000" marR="0" lvl="4" indent="-228600" algn="l" rtl="0">
              <a:spcBef>
                <a:spcPts val="280"/>
              </a:spcBef>
              <a:spcAft>
                <a:spcPts val="0"/>
              </a:spcAft>
              <a:buClr>
                <a:schemeClr val="accent2"/>
              </a:buClr>
              <a:buSzPts val="1400"/>
              <a:buFont typeface="Times New Roman"/>
              <a:buNone/>
              <a:defRPr sz="1400" b="0" i="0" u="none" strike="noStrike" cap="none">
                <a:solidFill>
                  <a:schemeClr val="accent2"/>
                </a:solidFill>
                <a:latin typeface="Times New Roman"/>
                <a:ea typeface="Times New Roman"/>
                <a:cs typeface="Times New Roman"/>
                <a:sym typeface="Times New Roman"/>
              </a:defRPr>
            </a:lvl5pPr>
            <a:lvl6pPr marL="2743200" marR="0" lvl="5" indent="-228600" algn="l" rtl="0">
              <a:spcBef>
                <a:spcPts val="280"/>
              </a:spcBef>
              <a:spcAft>
                <a:spcPts val="0"/>
              </a:spcAft>
              <a:buClr>
                <a:schemeClr val="accent2"/>
              </a:buClr>
              <a:buSzPts val="1400"/>
              <a:buFont typeface="Times New Roman"/>
              <a:buNone/>
              <a:defRPr sz="1400" b="0" i="0" u="none" strike="noStrike" cap="none">
                <a:solidFill>
                  <a:schemeClr val="accent2"/>
                </a:solidFill>
                <a:latin typeface="Times New Roman"/>
                <a:ea typeface="Times New Roman"/>
                <a:cs typeface="Times New Roman"/>
                <a:sym typeface="Times New Roman"/>
              </a:defRPr>
            </a:lvl6pPr>
            <a:lvl7pPr marL="3200400" marR="0" lvl="6" indent="-228600" algn="l" rtl="0">
              <a:spcBef>
                <a:spcPts val="280"/>
              </a:spcBef>
              <a:spcAft>
                <a:spcPts val="0"/>
              </a:spcAft>
              <a:buClr>
                <a:schemeClr val="accent2"/>
              </a:buClr>
              <a:buSzPts val="1400"/>
              <a:buFont typeface="Times New Roman"/>
              <a:buNone/>
              <a:defRPr sz="1400" b="0" i="0" u="none" strike="noStrike" cap="none">
                <a:solidFill>
                  <a:schemeClr val="accent2"/>
                </a:solidFill>
                <a:latin typeface="Times New Roman"/>
                <a:ea typeface="Times New Roman"/>
                <a:cs typeface="Times New Roman"/>
                <a:sym typeface="Times New Roman"/>
              </a:defRPr>
            </a:lvl7pPr>
            <a:lvl8pPr marL="3657600" marR="0" lvl="7" indent="-228600" algn="l" rtl="0">
              <a:spcBef>
                <a:spcPts val="280"/>
              </a:spcBef>
              <a:spcAft>
                <a:spcPts val="0"/>
              </a:spcAft>
              <a:buClr>
                <a:schemeClr val="accent2"/>
              </a:buClr>
              <a:buSzPts val="1400"/>
              <a:buFont typeface="Times New Roman"/>
              <a:buNone/>
              <a:defRPr sz="1400" b="0" i="0" u="none" strike="noStrike" cap="none">
                <a:solidFill>
                  <a:schemeClr val="accent2"/>
                </a:solidFill>
                <a:latin typeface="Times New Roman"/>
                <a:ea typeface="Times New Roman"/>
                <a:cs typeface="Times New Roman"/>
                <a:sym typeface="Times New Roman"/>
              </a:defRPr>
            </a:lvl8pPr>
            <a:lvl9pPr marL="4114800" marR="0" lvl="8" indent="-228600" algn="l" rtl="0">
              <a:spcBef>
                <a:spcPts val="280"/>
              </a:spcBef>
              <a:spcAft>
                <a:spcPts val="0"/>
              </a:spcAft>
              <a:buClr>
                <a:schemeClr val="accent2"/>
              </a:buClr>
              <a:buSzPts val="1400"/>
              <a:buFont typeface="Times New Roman"/>
              <a:buNone/>
              <a:defRPr sz="1400" b="0" i="0" u="none" strike="noStrike" cap="none">
                <a:solidFill>
                  <a:schemeClr val="accent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5"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500" b="1" i="0" u="none" strike="noStrike" cap="none">
                <a:solidFill>
                  <a:schemeClr val="accent2"/>
                </a:solidFill>
                <a:latin typeface="Times New Roman"/>
                <a:ea typeface="Times New Roman"/>
                <a:cs typeface="Times New Roman"/>
                <a:sym typeface="Times New Roman"/>
              </a:defRPr>
            </a:lvl1pPr>
            <a:lvl2pPr marR="0" lvl="1"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2pPr>
            <a:lvl3pPr marR="0" lvl="2"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3pPr>
            <a:lvl4pPr marR="0" lvl="3"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4pPr>
            <a:lvl5pPr marR="0" lvl="4"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5pPr>
            <a:lvl6pPr marR="0" lvl="5"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6pPr>
            <a:lvl7pPr marR="0" lvl="6"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7pPr>
            <a:lvl8pPr marR="0" lvl="7"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8pPr>
            <a:lvl9pPr marR="0" lvl="8"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9pPr>
          </a:lstStyle>
          <a:p>
            <a:endParaRPr/>
          </a:p>
        </p:txBody>
      </p:sp>
      <p:sp>
        <p:nvSpPr>
          <p:cNvPr id="115" name="Shape 115"/>
          <p:cNvSpPr txBox="1">
            <a:spLocks noGrp="1"/>
          </p:cNvSpPr>
          <p:nvPr>
            <p:ph type="body" idx="1"/>
          </p:nvPr>
        </p:nvSpPr>
        <p:spPr>
          <a:xfrm>
            <a:off x="3575050" y="273057"/>
            <a:ext cx="5111750" cy="5853113"/>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2"/>
              </a:buClr>
              <a:buSzPts val="2400"/>
              <a:buFont typeface="Times New Roman"/>
              <a:buChar char="•"/>
              <a:defRPr sz="2400" b="0" i="0" u="none" strike="noStrike" cap="none">
                <a:solidFill>
                  <a:schemeClr val="accent2"/>
                </a:solidFill>
                <a:latin typeface="Times New Roman"/>
                <a:ea typeface="Times New Roman"/>
                <a:cs typeface="Times New Roman"/>
                <a:sym typeface="Times New Roman"/>
              </a:defRPr>
            </a:lvl1pPr>
            <a:lvl2pPr marL="914400" marR="0" lvl="1" indent="-361950" algn="l" rtl="0">
              <a:spcBef>
                <a:spcPts val="420"/>
              </a:spcBef>
              <a:spcAft>
                <a:spcPts val="0"/>
              </a:spcAft>
              <a:buClr>
                <a:schemeClr val="accent2"/>
              </a:buClr>
              <a:buSzPts val="2100"/>
              <a:buFont typeface="Times New Roman"/>
              <a:buChar char="–"/>
              <a:defRPr sz="2100" b="0" i="0" u="none" strike="noStrike" cap="none">
                <a:solidFill>
                  <a:schemeClr val="accent2"/>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accent2"/>
              </a:buClr>
              <a:buSzPts val="1800"/>
              <a:buFont typeface="Times New Roman"/>
              <a:buChar char="•"/>
              <a:defRPr sz="1800" b="0" i="0" u="none" strike="noStrike" cap="none">
                <a:solidFill>
                  <a:schemeClr val="accent2"/>
                </a:solidFill>
                <a:latin typeface="Times New Roman"/>
                <a:ea typeface="Times New Roman"/>
                <a:cs typeface="Times New Roman"/>
                <a:sym typeface="Times New Roman"/>
              </a:defRPr>
            </a:lvl3pPr>
            <a:lvl4pPr marL="1828800" marR="0" lvl="3"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4pPr>
            <a:lvl5pPr marL="2286000" marR="0" lvl="4"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5pPr>
            <a:lvl6pPr marL="2743200" marR="0" lvl="5"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6pPr>
            <a:lvl7pPr marL="3200400" marR="0" lvl="6"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7pPr>
            <a:lvl8pPr marL="3657600" marR="0" lvl="7"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8pPr>
            <a:lvl9pPr marL="4114800" marR="0" lvl="8"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9pPr>
          </a:lstStyle>
          <a:p>
            <a:endParaRPr/>
          </a:p>
        </p:txBody>
      </p:sp>
      <p:sp>
        <p:nvSpPr>
          <p:cNvPr id="116" name="Shape 116"/>
          <p:cNvSpPr txBox="1">
            <a:spLocks noGrp="1"/>
          </p:cNvSpPr>
          <p:nvPr>
            <p:ph type="body" idx="2"/>
          </p:nvPr>
        </p:nvSpPr>
        <p:spPr>
          <a:xfrm>
            <a:off x="457205" y="1435107"/>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chemeClr val="accent2"/>
              </a:buClr>
              <a:buSzPts val="1050"/>
              <a:buFont typeface="Times New Roman"/>
              <a:buNone/>
              <a:defRPr sz="1050" b="0" i="0" u="none" strike="noStrike" cap="none">
                <a:solidFill>
                  <a:schemeClr val="accent2"/>
                </a:solidFill>
                <a:latin typeface="Times New Roman"/>
                <a:ea typeface="Times New Roman"/>
                <a:cs typeface="Times New Roman"/>
                <a:sym typeface="Times New Roman"/>
              </a:defRPr>
            </a:lvl1pPr>
            <a:lvl2pPr marL="914400" marR="0" lvl="1" indent="-228600" algn="l" rtl="0">
              <a:spcBef>
                <a:spcPts val="180"/>
              </a:spcBef>
              <a:spcAft>
                <a:spcPts val="0"/>
              </a:spcAft>
              <a:buClr>
                <a:schemeClr val="accent2"/>
              </a:buClr>
              <a:buSzPts val="900"/>
              <a:buFont typeface="Times New Roman"/>
              <a:buNone/>
              <a:defRPr sz="900" b="0" i="0" u="none" strike="noStrike" cap="none">
                <a:solidFill>
                  <a:schemeClr val="accent2"/>
                </a:solidFill>
                <a:latin typeface="Times New Roman"/>
                <a:ea typeface="Times New Roman"/>
                <a:cs typeface="Times New Roman"/>
                <a:sym typeface="Times New Roman"/>
              </a:defRPr>
            </a:lvl2pPr>
            <a:lvl3pPr marL="1371600" marR="0" lvl="2" indent="-228600" algn="l" rtl="0">
              <a:spcBef>
                <a:spcPts val="150"/>
              </a:spcBef>
              <a:spcAft>
                <a:spcPts val="0"/>
              </a:spcAft>
              <a:buClr>
                <a:schemeClr val="accent2"/>
              </a:buClr>
              <a:buSzPts val="750"/>
              <a:buFont typeface="Times New Roman"/>
              <a:buNone/>
              <a:defRPr sz="750" b="0" i="0" u="none" strike="noStrike" cap="none">
                <a:solidFill>
                  <a:schemeClr val="accent2"/>
                </a:solidFill>
                <a:latin typeface="Times New Roman"/>
                <a:ea typeface="Times New Roman"/>
                <a:cs typeface="Times New Roman"/>
                <a:sym typeface="Times New Roman"/>
              </a:defRPr>
            </a:lvl3pPr>
            <a:lvl4pPr marL="1828800" marR="0" lvl="3" indent="-228600" algn="l" rtl="0">
              <a:spcBef>
                <a:spcPts val="135"/>
              </a:spcBef>
              <a:spcAft>
                <a:spcPts val="0"/>
              </a:spcAft>
              <a:buClr>
                <a:schemeClr val="accent2"/>
              </a:buClr>
              <a:buSzPts val="675"/>
              <a:buFont typeface="Times New Roman"/>
              <a:buNone/>
              <a:defRPr sz="675" b="0" i="0" u="none" strike="noStrike" cap="none">
                <a:solidFill>
                  <a:schemeClr val="accent2"/>
                </a:solidFill>
                <a:latin typeface="Times New Roman"/>
                <a:ea typeface="Times New Roman"/>
                <a:cs typeface="Times New Roman"/>
                <a:sym typeface="Times New Roman"/>
              </a:defRPr>
            </a:lvl4pPr>
            <a:lvl5pPr marL="2286000" marR="0" lvl="4" indent="-228600" algn="l" rtl="0">
              <a:spcBef>
                <a:spcPts val="135"/>
              </a:spcBef>
              <a:spcAft>
                <a:spcPts val="0"/>
              </a:spcAft>
              <a:buClr>
                <a:schemeClr val="accent2"/>
              </a:buClr>
              <a:buSzPts val="675"/>
              <a:buFont typeface="Times New Roman"/>
              <a:buNone/>
              <a:defRPr sz="675" b="0" i="0" u="none" strike="noStrike" cap="none">
                <a:solidFill>
                  <a:schemeClr val="accent2"/>
                </a:solidFill>
                <a:latin typeface="Times New Roman"/>
                <a:ea typeface="Times New Roman"/>
                <a:cs typeface="Times New Roman"/>
                <a:sym typeface="Times New Roman"/>
              </a:defRPr>
            </a:lvl5pPr>
            <a:lvl6pPr marL="2743200" marR="0" lvl="5" indent="-228600" algn="l" rtl="0">
              <a:spcBef>
                <a:spcPts val="135"/>
              </a:spcBef>
              <a:spcAft>
                <a:spcPts val="0"/>
              </a:spcAft>
              <a:buClr>
                <a:schemeClr val="accent2"/>
              </a:buClr>
              <a:buSzPts val="675"/>
              <a:buFont typeface="Times New Roman"/>
              <a:buNone/>
              <a:defRPr sz="675" b="0" i="0" u="none" strike="noStrike" cap="none">
                <a:solidFill>
                  <a:schemeClr val="accent2"/>
                </a:solidFill>
                <a:latin typeface="Times New Roman"/>
                <a:ea typeface="Times New Roman"/>
                <a:cs typeface="Times New Roman"/>
                <a:sym typeface="Times New Roman"/>
              </a:defRPr>
            </a:lvl6pPr>
            <a:lvl7pPr marL="3200400" marR="0" lvl="6" indent="-228600" algn="l" rtl="0">
              <a:spcBef>
                <a:spcPts val="135"/>
              </a:spcBef>
              <a:spcAft>
                <a:spcPts val="0"/>
              </a:spcAft>
              <a:buClr>
                <a:schemeClr val="accent2"/>
              </a:buClr>
              <a:buSzPts val="675"/>
              <a:buFont typeface="Times New Roman"/>
              <a:buNone/>
              <a:defRPr sz="675" b="0" i="0" u="none" strike="noStrike" cap="none">
                <a:solidFill>
                  <a:schemeClr val="accent2"/>
                </a:solidFill>
                <a:latin typeface="Times New Roman"/>
                <a:ea typeface="Times New Roman"/>
                <a:cs typeface="Times New Roman"/>
                <a:sym typeface="Times New Roman"/>
              </a:defRPr>
            </a:lvl7pPr>
            <a:lvl8pPr marL="3657600" marR="0" lvl="7" indent="-228600" algn="l" rtl="0">
              <a:spcBef>
                <a:spcPts val="135"/>
              </a:spcBef>
              <a:spcAft>
                <a:spcPts val="0"/>
              </a:spcAft>
              <a:buClr>
                <a:schemeClr val="accent2"/>
              </a:buClr>
              <a:buSzPts val="675"/>
              <a:buFont typeface="Times New Roman"/>
              <a:buNone/>
              <a:defRPr sz="675" b="0" i="0" u="none" strike="noStrike" cap="none">
                <a:solidFill>
                  <a:schemeClr val="accent2"/>
                </a:solidFill>
                <a:latin typeface="Times New Roman"/>
                <a:ea typeface="Times New Roman"/>
                <a:cs typeface="Times New Roman"/>
                <a:sym typeface="Times New Roman"/>
              </a:defRPr>
            </a:lvl8pPr>
            <a:lvl9pPr marL="4114800" marR="0" lvl="8" indent="-228600" algn="l" rtl="0">
              <a:spcBef>
                <a:spcPts val="135"/>
              </a:spcBef>
              <a:spcAft>
                <a:spcPts val="0"/>
              </a:spcAft>
              <a:buClr>
                <a:schemeClr val="accent2"/>
              </a:buClr>
              <a:buSzPts val="675"/>
              <a:buFont typeface="Times New Roman"/>
              <a:buNone/>
              <a:defRPr sz="675" b="0" i="0" u="none" strike="noStrike" cap="none">
                <a:solidFill>
                  <a:schemeClr val="accent2"/>
                </a:solidFill>
                <a:latin typeface="Times New Roman"/>
                <a:ea typeface="Times New Roman"/>
                <a:cs typeface="Times New Roman"/>
                <a:sym typeface="Times New Roman"/>
              </a:defRPr>
            </a:lvl9pPr>
          </a:lstStyle>
          <a:p>
            <a:endParaRPr/>
          </a:p>
        </p:txBody>
      </p:sp>
      <p:sp>
        <p:nvSpPr>
          <p:cNvPr id="117" name="Shape 117"/>
          <p:cNvSpPr txBox="1">
            <a:spLocks noGrp="1"/>
          </p:cNvSpPr>
          <p:nvPr>
            <p:ph type="dt" idx="10"/>
          </p:nvPr>
        </p:nvSpPr>
        <p:spPr>
          <a:xfrm>
            <a:off x="6951663" y="6653220"/>
            <a:ext cx="2005012" cy="204787"/>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75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18" name="Shape 118"/>
          <p:cNvSpPr txBox="1">
            <a:spLocks noGrp="1"/>
          </p:cNvSpPr>
          <p:nvPr>
            <p:ph type="ftr" idx="11"/>
          </p:nvPr>
        </p:nvSpPr>
        <p:spPr>
          <a:xfrm>
            <a:off x="3048000" y="6613532"/>
            <a:ext cx="3048000" cy="244475"/>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750" b="0" i="0" u="none" strike="noStrike" cap="none">
                <a:solidFill>
                  <a:schemeClr val="accent2"/>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792288" y="4800604"/>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500" b="1" i="0" u="none" strike="noStrike" cap="none">
                <a:solidFill>
                  <a:schemeClr val="accent2"/>
                </a:solidFill>
                <a:latin typeface="Times New Roman"/>
                <a:ea typeface="Times New Roman"/>
                <a:cs typeface="Times New Roman"/>
                <a:sym typeface="Times New Roman"/>
              </a:defRPr>
            </a:lvl1pPr>
            <a:lvl2pPr marR="0" lvl="1"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2pPr>
            <a:lvl3pPr marR="0" lvl="2"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3pPr>
            <a:lvl4pPr marR="0" lvl="3"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4pPr>
            <a:lvl5pPr marR="0" lvl="4"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5pPr>
            <a:lvl6pPr marR="0" lvl="5"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6pPr>
            <a:lvl7pPr marR="0" lvl="6"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7pPr>
            <a:lvl8pPr marR="0" lvl="7"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8pPr>
            <a:lvl9pPr marR="0" lvl="8"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9pPr>
          </a:lstStyle>
          <a:p>
            <a:endParaRPr/>
          </a:p>
        </p:txBody>
      </p:sp>
      <p:sp>
        <p:nvSpPr>
          <p:cNvPr id="121" name="Shape 121"/>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480"/>
              </a:spcBef>
              <a:spcAft>
                <a:spcPts val="0"/>
              </a:spcAft>
              <a:buClr>
                <a:schemeClr val="accent2"/>
              </a:buClr>
              <a:buSzPts val="2400"/>
              <a:buFont typeface="Times New Roman"/>
              <a:buNone/>
              <a:defRPr sz="2400" b="0" i="0" u="none" strike="noStrike" cap="none">
                <a:solidFill>
                  <a:schemeClr val="accent2"/>
                </a:solidFill>
                <a:latin typeface="Times New Roman"/>
                <a:ea typeface="Times New Roman"/>
                <a:cs typeface="Times New Roman"/>
                <a:sym typeface="Times New Roman"/>
              </a:defRPr>
            </a:lvl1pPr>
            <a:lvl2pPr marR="0" lvl="1" algn="l" rtl="0">
              <a:spcBef>
                <a:spcPts val="420"/>
              </a:spcBef>
              <a:spcAft>
                <a:spcPts val="0"/>
              </a:spcAft>
              <a:buClr>
                <a:schemeClr val="accent2"/>
              </a:buClr>
              <a:buSzPts val="2100"/>
              <a:buFont typeface="Times New Roman"/>
              <a:buNone/>
              <a:defRPr sz="2100" b="0" i="0" u="none" strike="noStrike" cap="none">
                <a:solidFill>
                  <a:schemeClr val="accent2"/>
                </a:solidFill>
                <a:latin typeface="Times New Roman"/>
                <a:ea typeface="Times New Roman"/>
                <a:cs typeface="Times New Roman"/>
                <a:sym typeface="Times New Roman"/>
              </a:defRPr>
            </a:lvl2pPr>
            <a:lvl3pPr marR="0" lvl="2" algn="l" rtl="0">
              <a:spcBef>
                <a:spcPts val="360"/>
              </a:spcBef>
              <a:spcAft>
                <a:spcPts val="0"/>
              </a:spcAft>
              <a:buClr>
                <a:schemeClr val="accent2"/>
              </a:buClr>
              <a:buSzPts val="1800"/>
              <a:buFont typeface="Times New Roman"/>
              <a:buNone/>
              <a:defRPr sz="1800" b="0" i="0" u="none" strike="noStrike" cap="none">
                <a:solidFill>
                  <a:schemeClr val="accent2"/>
                </a:solidFill>
                <a:latin typeface="Times New Roman"/>
                <a:ea typeface="Times New Roman"/>
                <a:cs typeface="Times New Roman"/>
                <a:sym typeface="Times New Roman"/>
              </a:defRPr>
            </a:lvl3pPr>
            <a:lvl4pPr marR="0" lvl="3" algn="l" rtl="0">
              <a:spcBef>
                <a:spcPts val="300"/>
              </a:spcBef>
              <a:spcAft>
                <a:spcPts val="0"/>
              </a:spcAft>
              <a:buClr>
                <a:schemeClr val="accent2"/>
              </a:buClr>
              <a:buSzPts val="1500"/>
              <a:buFont typeface="Times New Roman"/>
              <a:buNone/>
              <a:defRPr sz="1500" b="0" i="0" u="none" strike="noStrike" cap="none">
                <a:solidFill>
                  <a:schemeClr val="accent2"/>
                </a:solidFill>
                <a:latin typeface="Times New Roman"/>
                <a:ea typeface="Times New Roman"/>
                <a:cs typeface="Times New Roman"/>
                <a:sym typeface="Times New Roman"/>
              </a:defRPr>
            </a:lvl4pPr>
            <a:lvl5pPr marR="0" lvl="4" algn="l" rtl="0">
              <a:spcBef>
                <a:spcPts val="300"/>
              </a:spcBef>
              <a:spcAft>
                <a:spcPts val="0"/>
              </a:spcAft>
              <a:buClr>
                <a:schemeClr val="accent2"/>
              </a:buClr>
              <a:buSzPts val="1500"/>
              <a:buFont typeface="Times New Roman"/>
              <a:buNone/>
              <a:defRPr sz="1500" b="0" i="0" u="none" strike="noStrike" cap="none">
                <a:solidFill>
                  <a:schemeClr val="accent2"/>
                </a:solidFill>
                <a:latin typeface="Times New Roman"/>
                <a:ea typeface="Times New Roman"/>
                <a:cs typeface="Times New Roman"/>
                <a:sym typeface="Times New Roman"/>
              </a:defRPr>
            </a:lvl5pPr>
            <a:lvl6pPr marR="0" lvl="5" algn="l" rtl="0">
              <a:spcBef>
                <a:spcPts val="300"/>
              </a:spcBef>
              <a:spcAft>
                <a:spcPts val="0"/>
              </a:spcAft>
              <a:buClr>
                <a:schemeClr val="accent2"/>
              </a:buClr>
              <a:buSzPts val="1500"/>
              <a:buFont typeface="Times New Roman"/>
              <a:buNone/>
              <a:defRPr sz="1500" b="0" i="0" u="none" strike="noStrike" cap="none">
                <a:solidFill>
                  <a:schemeClr val="accent2"/>
                </a:solidFill>
                <a:latin typeface="Times New Roman"/>
                <a:ea typeface="Times New Roman"/>
                <a:cs typeface="Times New Roman"/>
                <a:sym typeface="Times New Roman"/>
              </a:defRPr>
            </a:lvl6pPr>
            <a:lvl7pPr marR="0" lvl="6" algn="l" rtl="0">
              <a:spcBef>
                <a:spcPts val="300"/>
              </a:spcBef>
              <a:spcAft>
                <a:spcPts val="0"/>
              </a:spcAft>
              <a:buClr>
                <a:schemeClr val="accent2"/>
              </a:buClr>
              <a:buSzPts val="1500"/>
              <a:buFont typeface="Times New Roman"/>
              <a:buNone/>
              <a:defRPr sz="1500" b="0" i="0" u="none" strike="noStrike" cap="none">
                <a:solidFill>
                  <a:schemeClr val="accent2"/>
                </a:solidFill>
                <a:latin typeface="Times New Roman"/>
                <a:ea typeface="Times New Roman"/>
                <a:cs typeface="Times New Roman"/>
                <a:sym typeface="Times New Roman"/>
              </a:defRPr>
            </a:lvl7pPr>
            <a:lvl8pPr marR="0" lvl="7" algn="l" rtl="0">
              <a:spcBef>
                <a:spcPts val="300"/>
              </a:spcBef>
              <a:spcAft>
                <a:spcPts val="0"/>
              </a:spcAft>
              <a:buClr>
                <a:schemeClr val="accent2"/>
              </a:buClr>
              <a:buSzPts val="1500"/>
              <a:buFont typeface="Times New Roman"/>
              <a:buNone/>
              <a:defRPr sz="1500" b="0" i="0" u="none" strike="noStrike" cap="none">
                <a:solidFill>
                  <a:schemeClr val="accent2"/>
                </a:solidFill>
                <a:latin typeface="Times New Roman"/>
                <a:ea typeface="Times New Roman"/>
                <a:cs typeface="Times New Roman"/>
                <a:sym typeface="Times New Roman"/>
              </a:defRPr>
            </a:lvl8pPr>
            <a:lvl9pPr marR="0" lvl="8" algn="l" rtl="0">
              <a:spcBef>
                <a:spcPts val="300"/>
              </a:spcBef>
              <a:spcAft>
                <a:spcPts val="0"/>
              </a:spcAft>
              <a:buClr>
                <a:schemeClr val="accent2"/>
              </a:buClr>
              <a:buSzPts val="1500"/>
              <a:buFont typeface="Times New Roman"/>
              <a:buNone/>
              <a:defRPr sz="1500" b="0" i="0" u="none" strike="noStrike" cap="none">
                <a:solidFill>
                  <a:schemeClr val="accent2"/>
                </a:solidFill>
                <a:latin typeface="Times New Roman"/>
                <a:ea typeface="Times New Roman"/>
                <a:cs typeface="Times New Roman"/>
                <a:sym typeface="Times New Roman"/>
              </a:defRPr>
            </a:lvl9pPr>
          </a:lstStyle>
          <a:p>
            <a:endParaRPr/>
          </a:p>
        </p:txBody>
      </p:sp>
      <p:sp>
        <p:nvSpPr>
          <p:cNvPr id="122" name="Shape 122"/>
          <p:cNvSpPr txBox="1">
            <a:spLocks noGrp="1"/>
          </p:cNvSpPr>
          <p:nvPr>
            <p:ph type="body" idx="1"/>
          </p:nvPr>
        </p:nvSpPr>
        <p:spPr>
          <a:xfrm>
            <a:off x="1792288" y="5367342"/>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chemeClr val="accent2"/>
              </a:buClr>
              <a:buSzPts val="1050"/>
              <a:buFont typeface="Times New Roman"/>
              <a:buNone/>
              <a:defRPr sz="1050" b="0" i="0" u="none" strike="noStrike" cap="none">
                <a:solidFill>
                  <a:schemeClr val="accent2"/>
                </a:solidFill>
                <a:latin typeface="Times New Roman"/>
                <a:ea typeface="Times New Roman"/>
                <a:cs typeface="Times New Roman"/>
                <a:sym typeface="Times New Roman"/>
              </a:defRPr>
            </a:lvl1pPr>
            <a:lvl2pPr marL="914400" marR="0" lvl="1" indent="-228600" algn="l" rtl="0">
              <a:spcBef>
                <a:spcPts val="180"/>
              </a:spcBef>
              <a:spcAft>
                <a:spcPts val="0"/>
              </a:spcAft>
              <a:buClr>
                <a:schemeClr val="accent2"/>
              </a:buClr>
              <a:buSzPts val="900"/>
              <a:buFont typeface="Times New Roman"/>
              <a:buNone/>
              <a:defRPr sz="900" b="0" i="0" u="none" strike="noStrike" cap="none">
                <a:solidFill>
                  <a:schemeClr val="accent2"/>
                </a:solidFill>
                <a:latin typeface="Times New Roman"/>
                <a:ea typeface="Times New Roman"/>
                <a:cs typeface="Times New Roman"/>
                <a:sym typeface="Times New Roman"/>
              </a:defRPr>
            </a:lvl2pPr>
            <a:lvl3pPr marL="1371600" marR="0" lvl="2" indent="-228600" algn="l" rtl="0">
              <a:spcBef>
                <a:spcPts val="150"/>
              </a:spcBef>
              <a:spcAft>
                <a:spcPts val="0"/>
              </a:spcAft>
              <a:buClr>
                <a:schemeClr val="accent2"/>
              </a:buClr>
              <a:buSzPts val="750"/>
              <a:buFont typeface="Times New Roman"/>
              <a:buNone/>
              <a:defRPr sz="750" b="0" i="0" u="none" strike="noStrike" cap="none">
                <a:solidFill>
                  <a:schemeClr val="accent2"/>
                </a:solidFill>
                <a:latin typeface="Times New Roman"/>
                <a:ea typeface="Times New Roman"/>
                <a:cs typeface="Times New Roman"/>
                <a:sym typeface="Times New Roman"/>
              </a:defRPr>
            </a:lvl3pPr>
            <a:lvl4pPr marL="1828800" marR="0" lvl="3" indent="-228600" algn="l" rtl="0">
              <a:spcBef>
                <a:spcPts val="135"/>
              </a:spcBef>
              <a:spcAft>
                <a:spcPts val="0"/>
              </a:spcAft>
              <a:buClr>
                <a:schemeClr val="accent2"/>
              </a:buClr>
              <a:buSzPts val="675"/>
              <a:buFont typeface="Times New Roman"/>
              <a:buNone/>
              <a:defRPr sz="675" b="0" i="0" u="none" strike="noStrike" cap="none">
                <a:solidFill>
                  <a:schemeClr val="accent2"/>
                </a:solidFill>
                <a:latin typeface="Times New Roman"/>
                <a:ea typeface="Times New Roman"/>
                <a:cs typeface="Times New Roman"/>
                <a:sym typeface="Times New Roman"/>
              </a:defRPr>
            </a:lvl4pPr>
            <a:lvl5pPr marL="2286000" marR="0" lvl="4" indent="-228600" algn="l" rtl="0">
              <a:spcBef>
                <a:spcPts val="135"/>
              </a:spcBef>
              <a:spcAft>
                <a:spcPts val="0"/>
              </a:spcAft>
              <a:buClr>
                <a:schemeClr val="accent2"/>
              </a:buClr>
              <a:buSzPts val="675"/>
              <a:buFont typeface="Times New Roman"/>
              <a:buNone/>
              <a:defRPr sz="675" b="0" i="0" u="none" strike="noStrike" cap="none">
                <a:solidFill>
                  <a:schemeClr val="accent2"/>
                </a:solidFill>
                <a:latin typeface="Times New Roman"/>
                <a:ea typeface="Times New Roman"/>
                <a:cs typeface="Times New Roman"/>
                <a:sym typeface="Times New Roman"/>
              </a:defRPr>
            </a:lvl5pPr>
            <a:lvl6pPr marL="2743200" marR="0" lvl="5" indent="-228600" algn="l" rtl="0">
              <a:spcBef>
                <a:spcPts val="135"/>
              </a:spcBef>
              <a:spcAft>
                <a:spcPts val="0"/>
              </a:spcAft>
              <a:buClr>
                <a:schemeClr val="accent2"/>
              </a:buClr>
              <a:buSzPts val="675"/>
              <a:buFont typeface="Times New Roman"/>
              <a:buNone/>
              <a:defRPr sz="675" b="0" i="0" u="none" strike="noStrike" cap="none">
                <a:solidFill>
                  <a:schemeClr val="accent2"/>
                </a:solidFill>
                <a:latin typeface="Times New Roman"/>
                <a:ea typeface="Times New Roman"/>
                <a:cs typeface="Times New Roman"/>
                <a:sym typeface="Times New Roman"/>
              </a:defRPr>
            </a:lvl6pPr>
            <a:lvl7pPr marL="3200400" marR="0" lvl="6" indent="-228600" algn="l" rtl="0">
              <a:spcBef>
                <a:spcPts val="135"/>
              </a:spcBef>
              <a:spcAft>
                <a:spcPts val="0"/>
              </a:spcAft>
              <a:buClr>
                <a:schemeClr val="accent2"/>
              </a:buClr>
              <a:buSzPts val="675"/>
              <a:buFont typeface="Times New Roman"/>
              <a:buNone/>
              <a:defRPr sz="675" b="0" i="0" u="none" strike="noStrike" cap="none">
                <a:solidFill>
                  <a:schemeClr val="accent2"/>
                </a:solidFill>
                <a:latin typeface="Times New Roman"/>
                <a:ea typeface="Times New Roman"/>
                <a:cs typeface="Times New Roman"/>
                <a:sym typeface="Times New Roman"/>
              </a:defRPr>
            </a:lvl7pPr>
            <a:lvl8pPr marL="3657600" marR="0" lvl="7" indent="-228600" algn="l" rtl="0">
              <a:spcBef>
                <a:spcPts val="135"/>
              </a:spcBef>
              <a:spcAft>
                <a:spcPts val="0"/>
              </a:spcAft>
              <a:buClr>
                <a:schemeClr val="accent2"/>
              </a:buClr>
              <a:buSzPts val="675"/>
              <a:buFont typeface="Times New Roman"/>
              <a:buNone/>
              <a:defRPr sz="675" b="0" i="0" u="none" strike="noStrike" cap="none">
                <a:solidFill>
                  <a:schemeClr val="accent2"/>
                </a:solidFill>
                <a:latin typeface="Times New Roman"/>
                <a:ea typeface="Times New Roman"/>
                <a:cs typeface="Times New Roman"/>
                <a:sym typeface="Times New Roman"/>
              </a:defRPr>
            </a:lvl8pPr>
            <a:lvl9pPr marL="4114800" marR="0" lvl="8" indent="-228600" algn="l" rtl="0">
              <a:spcBef>
                <a:spcPts val="135"/>
              </a:spcBef>
              <a:spcAft>
                <a:spcPts val="0"/>
              </a:spcAft>
              <a:buClr>
                <a:schemeClr val="accent2"/>
              </a:buClr>
              <a:buSzPts val="675"/>
              <a:buFont typeface="Times New Roman"/>
              <a:buNone/>
              <a:defRPr sz="675" b="0" i="0" u="none" strike="noStrike" cap="none">
                <a:solidFill>
                  <a:schemeClr val="accent2"/>
                </a:solidFill>
                <a:latin typeface="Times New Roman"/>
                <a:ea typeface="Times New Roman"/>
                <a:cs typeface="Times New Roman"/>
                <a:sym typeface="Times New Roman"/>
              </a:defRPr>
            </a:lvl9pPr>
          </a:lstStyle>
          <a:p>
            <a:endParaRPr/>
          </a:p>
        </p:txBody>
      </p:sp>
      <p:sp>
        <p:nvSpPr>
          <p:cNvPr id="123" name="Shape 123"/>
          <p:cNvSpPr txBox="1">
            <a:spLocks noGrp="1"/>
          </p:cNvSpPr>
          <p:nvPr>
            <p:ph type="dt" idx="10"/>
          </p:nvPr>
        </p:nvSpPr>
        <p:spPr>
          <a:xfrm>
            <a:off x="6951663" y="6653220"/>
            <a:ext cx="2005012" cy="204787"/>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75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24" name="Shape 124"/>
          <p:cNvSpPr txBox="1">
            <a:spLocks noGrp="1"/>
          </p:cNvSpPr>
          <p:nvPr>
            <p:ph type="ftr" idx="11"/>
          </p:nvPr>
        </p:nvSpPr>
        <p:spPr>
          <a:xfrm>
            <a:off x="3048000" y="6613532"/>
            <a:ext cx="3048000" cy="244475"/>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750" b="0" i="0" u="none" strike="noStrike" cap="none">
                <a:solidFill>
                  <a:schemeClr val="accent2"/>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524000" y="327025"/>
            <a:ext cx="6096000" cy="5715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1pPr>
            <a:lvl2pPr marR="0" lvl="1"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2pPr>
            <a:lvl3pPr marR="0" lvl="2"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3pPr>
            <a:lvl4pPr marR="0" lvl="3"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4pPr>
            <a:lvl5pPr marR="0" lvl="4"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5pPr>
            <a:lvl6pPr marR="0" lvl="5"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6pPr>
            <a:lvl7pPr marR="0" lvl="6"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7pPr>
            <a:lvl8pPr marR="0" lvl="7"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8pPr>
            <a:lvl9pPr marR="0" lvl="8"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9pPr>
          </a:lstStyle>
          <a:p>
            <a:endParaRPr/>
          </a:p>
        </p:txBody>
      </p:sp>
      <p:sp>
        <p:nvSpPr>
          <p:cNvPr id="127" name="Shape 127"/>
          <p:cNvSpPr txBox="1">
            <a:spLocks noGrp="1"/>
          </p:cNvSpPr>
          <p:nvPr>
            <p:ph type="body" idx="1"/>
          </p:nvPr>
        </p:nvSpPr>
        <p:spPr>
          <a:xfrm rot="5400000">
            <a:off x="2419351" y="-438150"/>
            <a:ext cx="4408488" cy="81803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2"/>
              </a:buClr>
              <a:buSzPts val="2400"/>
              <a:buFont typeface="Times New Roman"/>
              <a:buChar char="•"/>
              <a:defRPr sz="2400" b="0" i="0" u="none" strike="noStrike" cap="none">
                <a:solidFill>
                  <a:schemeClr val="accent2"/>
                </a:solidFill>
                <a:latin typeface="Times New Roman"/>
                <a:ea typeface="Times New Roman"/>
                <a:cs typeface="Times New Roman"/>
                <a:sym typeface="Times New Roman"/>
              </a:defRPr>
            </a:lvl1pPr>
            <a:lvl2pPr marL="914400" marR="0" lvl="1" indent="-361950" algn="l" rtl="0">
              <a:spcBef>
                <a:spcPts val="420"/>
              </a:spcBef>
              <a:spcAft>
                <a:spcPts val="0"/>
              </a:spcAft>
              <a:buClr>
                <a:schemeClr val="accent2"/>
              </a:buClr>
              <a:buSzPts val="2100"/>
              <a:buFont typeface="Times New Roman"/>
              <a:buChar char="–"/>
              <a:defRPr sz="2100" b="0" i="0" u="none" strike="noStrike" cap="none">
                <a:solidFill>
                  <a:schemeClr val="accent2"/>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accent2"/>
              </a:buClr>
              <a:buSzPts val="1800"/>
              <a:buFont typeface="Times New Roman"/>
              <a:buChar char="•"/>
              <a:defRPr sz="1800" b="0" i="0" u="none" strike="noStrike" cap="none">
                <a:solidFill>
                  <a:schemeClr val="accent2"/>
                </a:solidFill>
                <a:latin typeface="Times New Roman"/>
                <a:ea typeface="Times New Roman"/>
                <a:cs typeface="Times New Roman"/>
                <a:sym typeface="Times New Roman"/>
              </a:defRPr>
            </a:lvl3pPr>
            <a:lvl4pPr marL="1828800" marR="0" lvl="3"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4pPr>
            <a:lvl5pPr marL="2286000" marR="0" lvl="4"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5pPr>
            <a:lvl6pPr marL="2743200" marR="0" lvl="5"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6pPr>
            <a:lvl7pPr marL="3200400" marR="0" lvl="6"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7pPr>
            <a:lvl8pPr marL="3657600" marR="0" lvl="7"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8pPr>
            <a:lvl9pPr marL="4114800" marR="0" lvl="8"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9pPr>
          </a:lstStyle>
          <a:p>
            <a:endParaRPr/>
          </a:p>
        </p:txBody>
      </p:sp>
      <p:sp>
        <p:nvSpPr>
          <p:cNvPr id="128" name="Shape 128"/>
          <p:cNvSpPr txBox="1">
            <a:spLocks noGrp="1"/>
          </p:cNvSpPr>
          <p:nvPr>
            <p:ph type="dt" idx="10"/>
          </p:nvPr>
        </p:nvSpPr>
        <p:spPr>
          <a:xfrm>
            <a:off x="6951663" y="6653220"/>
            <a:ext cx="2005012" cy="204787"/>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75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29" name="Shape 129"/>
          <p:cNvSpPr txBox="1">
            <a:spLocks noGrp="1"/>
          </p:cNvSpPr>
          <p:nvPr>
            <p:ph type="ftr" idx="11"/>
          </p:nvPr>
        </p:nvSpPr>
        <p:spPr>
          <a:xfrm>
            <a:off x="3048000" y="6613532"/>
            <a:ext cx="3048000" cy="244475"/>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750" b="0" i="0" u="none" strike="noStrike" cap="none">
                <a:solidFill>
                  <a:schemeClr val="accent2"/>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rot="5400000">
            <a:off x="4926807" y="2069314"/>
            <a:ext cx="5529263" cy="20447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1pPr>
            <a:lvl2pPr marR="0" lvl="1"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2pPr>
            <a:lvl3pPr marR="0" lvl="2"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3pPr>
            <a:lvl4pPr marR="0" lvl="3"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4pPr>
            <a:lvl5pPr marR="0" lvl="4"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5pPr>
            <a:lvl6pPr marR="0" lvl="5"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6pPr>
            <a:lvl7pPr marR="0" lvl="6"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7pPr>
            <a:lvl8pPr marR="0" lvl="7"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8pPr>
            <a:lvl9pPr marR="0" lvl="8"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9pPr>
          </a:lstStyle>
          <a:p>
            <a:endParaRPr/>
          </a:p>
        </p:txBody>
      </p:sp>
      <p:sp>
        <p:nvSpPr>
          <p:cNvPr id="132" name="Shape 132"/>
          <p:cNvSpPr txBox="1">
            <a:spLocks noGrp="1"/>
          </p:cNvSpPr>
          <p:nvPr>
            <p:ph type="body" idx="1"/>
          </p:nvPr>
        </p:nvSpPr>
        <p:spPr>
          <a:xfrm rot="5400000">
            <a:off x="760414" y="100019"/>
            <a:ext cx="5529263" cy="5983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2"/>
              </a:buClr>
              <a:buSzPts val="2400"/>
              <a:buFont typeface="Times New Roman"/>
              <a:buChar char="•"/>
              <a:defRPr sz="2400" b="0" i="0" u="none" strike="noStrike" cap="none">
                <a:solidFill>
                  <a:schemeClr val="accent2"/>
                </a:solidFill>
                <a:latin typeface="Times New Roman"/>
                <a:ea typeface="Times New Roman"/>
                <a:cs typeface="Times New Roman"/>
                <a:sym typeface="Times New Roman"/>
              </a:defRPr>
            </a:lvl1pPr>
            <a:lvl2pPr marL="914400" marR="0" lvl="1" indent="-361950" algn="l" rtl="0">
              <a:spcBef>
                <a:spcPts val="420"/>
              </a:spcBef>
              <a:spcAft>
                <a:spcPts val="0"/>
              </a:spcAft>
              <a:buClr>
                <a:schemeClr val="accent2"/>
              </a:buClr>
              <a:buSzPts val="2100"/>
              <a:buFont typeface="Times New Roman"/>
              <a:buChar char="–"/>
              <a:defRPr sz="2100" b="0" i="0" u="none" strike="noStrike" cap="none">
                <a:solidFill>
                  <a:schemeClr val="accent2"/>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accent2"/>
              </a:buClr>
              <a:buSzPts val="1800"/>
              <a:buFont typeface="Times New Roman"/>
              <a:buChar char="•"/>
              <a:defRPr sz="1800" b="0" i="0" u="none" strike="noStrike" cap="none">
                <a:solidFill>
                  <a:schemeClr val="accent2"/>
                </a:solidFill>
                <a:latin typeface="Times New Roman"/>
                <a:ea typeface="Times New Roman"/>
                <a:cs typeface="Times New Roman"/>
                <a:sym typeface="Times New Roman"/>
              </a:defRPr>
            </a:lvl3pPr>
            <a:lvl4pPr marL="1828800" marR="0" lvl="3"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4pPr>
            <a:lvl5pPr marL="2286000" marR="0" lvl="4"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5pPr>
            <a:lvl6pPr marL="2743200" marR="0" lvl="5"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6pPr>
            <a:lvl7pPr marL="3200400" marR="0" lvl="6"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7pPr>
            <a:lvl8pPr marL="3657600" marR="0" lvl="7"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8pPr>
            <a:lvl9pPr marL="4114800" marR="0" lvl="8"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9pPr>
          </a:lstStyle>
          <a:p>
            <a:endParaRPr/>
          </a:p>
        </p:txBody>
      </p:sp>
      <p:sp>
        <p:nvSpPr>
          <p:cNvPr id="133" name="Shape 133"/>
          <p:cNvSpPr txBox="1">
            <a:spLocks noGrp="1"/>
          </p:cNvSpPr>
          <p:nvPr>
            <p:ph type="dt" idx="10"/>
          </p:nvPr>
        </p:nvSpPr>
        <p:spPr>
          <a:xfrm>
            <a:off x="6951663" y="6653220"/>
            <a:ext cx="2005012" cy="204787"/>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75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34" name="Shape 134"/>
          <p:cNvSpPr txBox="1">
            <a:spLocks noGrp="1"/>
          </p:cNvSpPr>
          <p:nvPr>
            <p:ph type="ftr" idx="11"/>
          </p:nvPr>
        </p:nvSpPr>
        <p:spPr>
          <a:xfrm>
            <a:off x="3048000" y="6613532"/>
            <a:ext cx="3048000" cy="244475"/>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750" b="0" i="0" u="none" strike="noStrike" cap="none">
                <a:solidFill>
                  <a:schemeClr val="accent2"/>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685800" y="228600"/>
            <a:ext cx="7772400" cy="533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1pPr>
            <a:lvl2pPr marR="0" lvl="1"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2pPr>
            <a:lvl3pPr marR="0" lvl="2"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3pPr>
            <a:lvl4pPr marR="0" lvl="3"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4pPr>
            <a:lvl5pPr marR="0" lvl="4"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5pPr>
            <a:lvl6pPr marR="0" lvl="5"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6pPr>
            <a:lvl7pPr marR="0" lvl="6"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7pPr>
            <a:lvl8pPr marR="0" lvl="7"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8pPr>
            <a:lvl9pPr marR="0" lvl="8"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9pPr>
          </a:lstStyle>
          <a:p>
            <a:endParaRPr/>
          </a:p>
        </p:txBody>
      </p:sp>
      <p:sp>
        <p:nvSpPr>
          <p:cNvPr id="137" name="Shape 137"/>
          <p:cNvSpPr txBox="1">
            <a:spLocks noGrp="1"/>
          </p:cNvSpPr>
          <p:nvPr>
            <p:ph type="body" idx="1"/>
          </p:nvPr>
        </p:nvSpPr>
        <p:spPr>
          <a:xfrm>
            <a:off x="685800" y="1066800"/>
            <a:ext cx="3810000" cy="52578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2"/>
              </a:buClr>
              <a:buSzPts val="2400"/>
              <a:buFont typeface="Times New Roman"/>
              <a:buChar char="•"/>
              <a:defRPr sz="2400" b="0" i="0" u="none" strike="noStrike" cap="none">
                <a:solidFill>
                  <a:schemeClr val="accent2"/>
                </a:solidFill>
                <a:latin typeface="Times New Roman"/>
                <a:ea typeface="Times New Roman"/>
                <a:cs typeface="Times New Roman"/>
                <a:sym typeface="Times New Roman"/>
              </a:defRPr>
            </a:lvl1pPr>
            <a:lvl2pPr marL="914400" marR="0" lvl="1" indent="-361950" algn="l" rtl="0">
              <a:spcBef>
                <a:spcPts val="420"/>
              </a:spcBef>
              <a:spcAft>
                <a:spcPts val="0"/>
              </a:spcAft>
              <a:buClr>
                <a:schemeClr val="accent2"/>
              </a:buClr>
              <a:buSzPts val="2100"/>
              <a:buFont typeface="Times New Roman"/>
              <a:buChar char="–"/>
              <a:defRPr sz="2100" b="0" i="0" u="none" strike="noStrike" cap="none">
                <a:solidFill>
                  <a:schemeClr val="accent2"/>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accent2"/>
              </a:buClr>
              <a:buSzPts val="1800"/>
              <a:buFont typeface="Times New Roman"/>
              <a:buChar char="•"/>
              <a:defRPr sz="1800" b="0" i="0" u="none" strike="noStrike" cap="none">
                <a:solidFill>
                  <a:schemeClr val="accent2"/>
                </a:solidFill>
                <a:latin typeface="Times New Roman"/>
                <a:ea typeface="Times New Roman"/>
                <a:cs typeface="Times New Roman"/>
                <a:sym typeface="Times New Roman"/>
              </a:defRPr>
            </a:lvl3pPr>
            <a:lvl4pPr marL="1828800" marR="0" lvl="3"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4pPr>
            <a:lvl5pPr marL="2286000" marR="0" lvl="4"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5pPr>
            <a:lvl6pPr marL="2743200" marR="0" lvl="5"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6pPr>
            <a:lvl7pPr marL="3200400" marR="0" lvl="6"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7pPr>
            <a:lvl8pPr marL="3657600" marR="0" lvl="7"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8pPr>
            <a:lvl9pPr marL="4114800" marR="0" lvl="8"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9pPr>
          </a:lstStyle>
          <a:p>
            <a:endParaRPr/>
          </a:p>
        </p:txBody>
      </p:sp>
      <p:sp>
        <p:nvSpPr>
          <p:cNvPr id="138" name="Shape 138"/>
          <p:cNvSpPr txBox="1">
            <a:spLocks noGrp="1"/>
          </p:cNvSpPr>
          <p:nvPr>
            <p:ph type="body" idx="2"/>
          </p:nvPr>
        </p:nvSpPr>
        <p:spPr>
          <a:xfrm>
            <a:off x="4648200" y="1066800"/>
            <a:ext cx="3810000" cy="25527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2"/>
              </a:buClr>
              <a:buSzPts val="2400"/>
              <a:buFont typeface="Times New Roman"/>
              <a:buChar char="•"/>
              <a:defRPr sz="2400" b="0" i="0" u="none" strike="noStrike" cap="none">
                <a:solidFill>
                  <a:schemeClr val="accent2"/>
                </a:solidFill>
                <a:latin typeface="Times New Roman"/>
                <a:ea typeface="Times New Roman"/>
                <a:cs typeface="Times New Roman"/>
                <a:sym typeface="Times New Roman"/>
              </a:defRPr>
            </a:lvl1pPr>
            <a:lvl2pPr marL="914400" marR="0" lvl="1" indent="-361950" algn="l" rtl="0">
              <a:spcBef>
                <a:spcPts val="420"/>
              </a:spcBef>
              <a:spcAft>
                <a:spcPts val="0"/>
              </a:spcAft>
              <a:buClr>
                <a:schemeClr val="accent2"/>
              </a:buClr>
              <a:buSzPts val="2100"/>
              <a:buFont typeface="Times New Roman"/>
              <a:buChar char="–"/>
              <a:defRPr sz="2100" b="0" i="0" u="none" strike="noStrike" cap="none">
                <a:solidFill>
                  <a:schemeClr val="accent2"/>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accent2"/>
              </a:buClr>
              <a:buSzPts val="1800"/>
              <a:buFont typeface="Times New Roman"/>
              <a:buChar char="•"/>
              <a:defRPr sz="1800" b="0" i="0" u="none" strike="noStrike" cap="none">
                <a:solidFill>
                  <a:schemeClr val="accent2"/>
                </a:solidFill>
                <a:latin typeface="Times New Roman"/>
                <a:ea typeface="Times New Roman"/>
                <a:cs typeface="Times New Roman"/>
                <a:sym typeface="Times New Roman"/>
              </a:defRPr>
            </a:lvl3pPr>
            <a:lvl4pPr marL="1828800" marR="0" lvl="3"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4pPr>
            <a:lvl5pPr marL="2286000" marR="0" lvl="4"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5pPr>
            <a:lvl6pPr marL="2743200" marR="0" lvl="5"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6pPr>
            <a:lvl7pPr marL="3200400" marR="0" lvl="6"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7pPr>
            <a:lvl8pPr marL="3657600" marR="0" lvl="7"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8pPr>
            <a:lvl9pPr marL="4114800" marR="0" lvl="8"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9pPr>
          </a:lstStyle>
          <a:p>
            <a:endParaRPr/>
          </a:p>
        </p:txBody>
      </p:sp>
      <p:sp>
        <p:nvSpPr>
          <p:cNvPr id="139" name="Shape 139"/>
          <p:cNvSpPr txBox="1">
            <a:spLocks noGrp="1"/>
          </p:cNvSpPr>
          <p:nvPr>
            <p:ph type="body" idx="3"/>
          </p:nvPr>
        </p:nvSpPr>
        <p:spPr>
          <a:xfrm>
            <a:off x="4648200" y="3771900"/>
            <a:ext cx="3810000" cy="25527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2"/>
              </a:buClr>
              <a:buSzPts val="2400"/>
              <a:buFont typeface="Times New Roman"/>
              <a:buChar char="•"/>
              <a:defRPr sz="2400" b="0" i="0" u="none" strike="noStrike" cap="none">
                <a:solidFill>
                  <a:schemeClr val="accent2"/>
                </a:solidFill>
                <a:latin typeface="Times New Roman"/>
                <a:ea typeface="Times New Roman"/>
                <a:cs typeface="Times New Roman"/>
                <a:sym typeface="Times New Roman"/>
              </a:defRPr>
            </a:lvl1pPr>
            <a:lvl2pPr marL="914400" marR="0" lvl="1" indent="-361950" algn="l" rtl="0">
              <a:spcBef>
                <a:spcPts val="420"/>
              </a:spcBef>
              <a:spcAft>
                <a:spcPts val="0"/>
              </a:spcAft>
              <a:buClr>
                <a:schemeClr val="accent2"/>
              </a:buClr>
              <a:buSzPts val="2100"/>
              <a:buFont typeface="Times New Roman"/>
              <a:buChar char="–"/>
              <a:defRPr sz="2100" b="0" i="0" u="none" strike="noStrike" cap="none">
                <a:solidFill>
                  <a:schemeClr val="accent2"/>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accent2"/>
              </a:buClr>
              <a:buSzPts val="1800"/>
              <a:buFont typeface="Times New Roman"/>
              <a:buChar char="•"/>
              <a:defRPr sz="1800" b="0" i="0" u="none" strike="noStrike" cap="none">
                <a:solidFill>
                  <a:schemeClr val="accent2"/>
                </a:solidFill>
                <a:latin typeface="Times New Roman"/>
                <a:ea typeface="Times New Roman"/>
                <a:cs typeface="Times New Roman"/>
                <a:sym typeface="Times New Roman"/>
              </a:defRPr>
            </a:lvl3pPr>
            <a:lvl4pPr marL="1828800" marR="0" lvl="3"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4pPr>
            <a:lvl5pPr marL="2286000" marR="0" lvl="4"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5pPr>
            <a:lvl6pPr marL="2743200" marR="0" lvl="5"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6pPr>
            <a:lvl7pPr marL="3200400" marR="0" lvl="6"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7pPr>
            <a:lvl8pPr marL="3657600" marR="0" lvl="7"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8pPr>
            <a:lvl9pPr marL="4114800" marR="0" lvl="8"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40"/>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without Content">
  <p:cSld name="1_Title without Content">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961740" y="152402"/>
            <a:ext cx="6429661" cy="47966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1pPr>
            <a:lvl2pPr marR="0" lvl="1"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2pPr>
            <a:lvl3pPr marR="0" lvl="2"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3pPr>
            <a:lvl4pPr marR="0" lvl="3"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4pPr>
            <a:lvl5pPr marR="0" lvl="4"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5pPr>
            <a:lvl6pPr marR="0" lvl="5"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6pPr>
            <a:lvl7pPr marR="0" lvl="6"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7pPr>
            <a:lvl8pPr marR="0" lvl="7"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8pPr>
            <a:lvl9pPr marR="0" lvl="8"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9pPr>
          </a:lstStyle>
          <a:p>
            <a:endParaRPr/>
          </a:p>
        </p:txBody>
      </p:sp>
      <p:pic>
        <p:nvPicPr>
          <p:cNvPr id="143" name="Shape 143" descr="Final DSCOVR Logo111412.jpg"/>
          <p:cNvPicPr preferRelativeResize="0"/>
          <p:nvPr/>
        </p:nvPicPr>
        <p:blipFill rotWithShape="1">
          <a:blip r:embed="rId2">
            <a:alphaModFix/>
          </a:blip>
          <a:srcRect/>
          <a:stretch/>
        </p:blipFill>
        <p:spPr>
          <a:xfrm>
            <a:off x="5939" y="88265"/>
            <a:ext cx="985559" cy="571580"/>
          </a:xfrm>
          <a:prstGeom prst="rect">
            <a:avLst/>
          </a:prstGeom>
          <a:noFill/>
          <a:ln>
            <a:noFill/>
          </a:ln>
        </p:spPr>
      </p:pic>
      <p:pic>
        <p:nvPicPr>
          <p:cNvPr id="144" name="Shape 144" descr="Final DSCOVR Logo111412.jpg"/>
          <p:cNvPicPr preferRelativeResize="0"/>
          <p:nvPr/>
        </p:nvPicPr>
        <p:blipFill rotWithShape="1">
          <a:blip r:embed="rId2">
            <a:alphaModFix/>
          </a:blip>
          <a:srcRect/>
          <a:stretch/>
        </p:blipFill>
        <p:spPr>
          <a:xfrm>
            <a:off x="5939" y="88265"/>
            <a:ext cx="985559" cy="571580"/>
          </a:xfrm>
          <a:prstGeom prst="rect">
            <a:avLst/>
          </a:prstGeom>
          <a:noFill/>
          <a:ln>
            <a:noFill/>
          </a:ln>
        </p:spPr>
      </p:pic>
      <p:cxnSp>
        <p:nvCxnSpPr>
          <p:cNvPr id="145" name="Shape 145"/>
          <p:cNvCxnSpPr/>
          <p:nvPr/>
        </p:nvCxnSpPr>
        <p:spPr>
          <a:xfrm>
            <a:off x="152400" y="731428"/>
            <a:ext cx="8911350" cy="0"/>
          </a:xfrm>
          <a:prstGeom prst="straightConnector1">
            <a:avLst/>
          </a:prstGeom>
          <a:noFill/>
          <a:ln w="25400" cap="flat" cmpd="sng">
            <a:solidFill>
              <a:srgbClr val="7F7F7F"/>
            </a:solidFill>
            <a:prstDash val="solid"/>
            <a:round/>
            <a:headEnd type="none" w="sm" len="sm"/>
            <a:tailEnd type="none" w="sm" len="sm"/>
          </a:ln>
          <a:effectLst>
            <a:outerShdw blurRad="40000" dist="20000" dir="5400000" rotWithShape="0">
              <a:srgbClr val="000000">
                <a:alpha val="37647"/>
              </a:srgbClr>
            </a:outerShdw>
          </a:effectLst>
        </p:spPr>
      </p:cxnSp>
      <p:sp>
        <p:nvSpPr>
          <p:cNvPr id="146" name="Shape 146"/>
          <p:cNvSpPr txBox="1">
            <a:spLocks noGrp="1"/>
          </p:cNvSpPr>
          <p:nvPr>
            <p:ph type="sldNum" idx="12"/>
          </p:nvPr>
        </p:nvSpPr>
        <p:spPr>
          <a:xfrm>
            <a:off x="8534400" y="6418054"/>
            <a:ext cx="3810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825" b="0" i="0" u="none" strike="noStrike" cap="none">
                <a:solidFill>
                  <a:srgbClr val="7F7F7F"/>
                </a:solidFill>
                <a:latin typeface="Arial"/>
                <a:ea typeface="Arial"/>
                <a:cs typeface="Arial"/>
                <a:sym typeface="Arial"/>
              </a:defRPr>
            </a:lvl1pPr>
            <a:lvl2pPr marL="0" marR="0" lvl="1" indent="0" algn="l" rtl="0">
              <a:spcBef>
                <a:spcPts val="0"/>
              </a:spcBef>
              <a:buNone/>
              <a:defRPr sz="825" b="0" i="0" u="none" strike="noStrike" cap="none">
                <a:solidFill>
                  <a:srgbClr val="7F7F7F"/>
                </a:solidFill>
                <a:latin typeface="Arial"/>
                <a:ea typeface="Arial"/>
                <a:cs typeface="Arial"/>
                <a:sym typeface="Arial"/>
              </a:defRPr>
            </a:lvl2pPr>
            <a:lvl3pPr marL="0" marR="0" lvl="2" indent="0" algn="l" rtl="0">
              <a:spcBef>
                <a:spcPts val="0"/>
              </a:spcBef>
              <a:buNone/>
              <a:defRPr sz="825" b="0" i="0" u="none" strike="noStrike" cap="none">
                <a:solidFill>
                  <a:srgbClr val="7F7F7F"/>
                </a:solidFill>
                <a:latin typeface="Arial"/>
                <a:ea typeface="Arial"/>
                <a:cs typeface="Arial"/>
                <a:sym typeface="Arial"/>
              </a:defRPr>
            </a:lvl3pPr>
            <a:lvl4pPr marL="0" marR="0" lvl="3" indent="0" algn="l" rtl="0">
              <a:spcBef>
                <a:spcPts val="0"/>
              </a:spcBef>
              <a:buNone/>
              <a:defRPr sz="825" b="0" i="0" u="none" strike="noStrike" cap="none">
                <a:solidFill>
                  <a:srgbClr val="7F7F7F"/>
                </a:solidFill>
                <a:latin typeface="Arial"/>
                <a:ea typeface="Arial"/>
                <a:cs typeface="Arial"/>
                <a:sym typeface="Arial"/>
              </a:defRPr>
            </a:lvl4pPr>
            <a:lvl5pPr marL="0" marR="0" lvl="4" indent="0" algn="l" rtl="0">
              <a:spcBef>
                <a:spcPts val="0"/>
              </a:spcBef>
              <a:buNone/>
              <a:defRPr sz="825" b="0" i="0" u="none" strike="noStrike" cap="none">
                <a:solidFill>
                  <a:srgbClr val="7F7F7F"/>
                </a:solidFill>
                <a:latin typeface="Arial"/>
                <a:ea typeface="Arial"/>
                <a:cs typeface="Arial"/>
                <a:sym typeface="Arial"/>
              </a:defRPr>
            </a:lvl5pPr>
            <a:lvl6pPr marL="0" marR="0" lvl="5" indent="0" algn="l" rtl="0">
              <a:spcBef>
                <a:spcPts val="0"/>
              </a:spcBef>
              <a:buNone/>
              <a:defRPr sz="825" b="0" i="0" u="none" strike="noStrike" cap="none">
                <a:solidFill>
                  <a:srgbClr val="7F7F7F"/>
                </a:solidFill>
                <a:latin typeface="Arial"/>
                <a:ea typeface="Arial"/>
                <a:cs typeface="Arial"/>
                <a:sym typeface="Arial"/>
              </a:defRPr>
            </a:lvl6pPr>
            <a:lvl7pPr marL="0" marR="0" lvl="6" indent="0" algn="l" rtl="0">
              <a:spcBef>
                <a:spcPts val="0"/>
              </a:spcBef>
              <a:buNone/>
              <a:defRPr sz="825" b="0" i="0" u="none" strike="noStrike" cap="none">
                <a:solidFill>
                  <a:srgbClr val="7F7F7F"/>
                </a:solidFill>
                <a:latin typeface="Arial"/>
                <a:ea typeface="Arial"/>
                <a:cs typeface="Arial"/>
                <a:sym typeface="Arial"/>
              </a:defRPr>
            </a:lvl7pPr>
            <a:lvl8pPr marL="0" marR="0" lvl="7" indent="0" algn="l" rtl="0">
              <a:spcBef>
                <a:spcPts val="0"/>
              </a:spcBef>
              <a:buNone/>
              <a:defRPr sz="825" b="0" i="0" u="none" strike="noStrike" cap="none">
                <a:solidFill>
                  <a:srgbClr val="7F7F7F"/>
                </a:solidFill>
                <a:latin typeface="Arial"/>
                <a:ea typeface="Arial"/>
                <a:cs typeface="Arial"/>
                <a:sym typeface="Arial"/>
              </a:defRPr>
            </a:lvl8pPr>
            <a:lvl9pPr marL="0" marR="0" lvl="8" indent="0" algn="l" rtl="0">
              <a:spcBef>
                <a:spcPts val="0"/>
              </a:spcBef>
              <a:buNone/>
              <a:defRPr sz="825" b="0" i="0" u="none" strike="noStrike" cap="none">
                <a:solidFill>
                  <a:srgbClr val="7F7F7F"/>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1pPr>
            <a:lvl2pPr marR="0" lvl="1"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2pPr>
            <a:lvl3pPr marR="0" lvl="2"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3pPr>
            <a:lvl4pPr marR="0" lvl="3"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4pPr>
            <a:lvl5pPr marR="0" lvl="4"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5pPr>
            <a:lvl6pPr marR="0" lvl="5"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6pPr>
            <a:lvl7pPr marR="0" lvl="6"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7pPr>
            <a:lvl8pPr marR="0" lvl="7"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8pPr>
            <a:lvl9pPr marR="0" lvl="8"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9pPr>
          </a:lstStyle>
          <a:p>
            <a:endParaRPr/>
          </a:p>
        </p:txBody>
      </p:sp>
      <p:sp>
        <p:nvSpPr>
          <p:cNvPr id="33" name="Shape 33"/>
          <p:cNvSpPr txBox="1">
            <a:spLocks noGrp="1"/>
          </p:cNvSpPr>
          <p:nvPr>
            <p:ph type="body" idx="1"/>
          </p:nvPr>
        </p:nvSpPr>
        <p:spPr>
          <a:xfrm>
            <a:off x="457201" y="1535117"/>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accent2"/>
              </a:buClr>
              <a:buSzPts val="2400"/>
              <a:buFont typeface="Times New Roman"/>
              <a:buNone/>
              <a:defRPr sz="2400" b="1" i="0" u="none" strike="noStrike" cap="none">
                <a:solidFill>
                  <a:schemeClr val="accent2"/>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accent2"/>
              </a:buClr>
              <a:buSzPts val="2000"/>
              <a:buFont typeface="Times New Roman"/>
              <a:buNone/>
              <a:defRPr sz="2000" b="1" i="0" u="none" strike="noStrike" cap="none">
                <a:solidFill>
                  <a:schemeClr val="accent2"/>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accent2"/>
              </a:buClr>
              <a:buSzPts val="1800"/>
              <a:buFont typeface="Times New Roman"/>
              <a:buNone/>
              <a:defRPr sz="1800" b="1" i="0" u="none" strike="noStrike" cap="none">
                <a:solidFill>
                  <a:schemeClr val="accent2"/>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accent2"/>
              </a:buClr>
              <a:buSzPts val="1600"/>
              <a:buFont typeface="Times New Roman"/>
              <a:buNone/>
              <a:defRPr sz="1600" b="1" i="0" u="none" strike="noStrike" cap="none">
                <a:solidFill>
                  <a:schemeClr val="accent2"/>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accent2"/>
              </a:buClr>
              <a:buSzPts val="1600"/>
              <a:buFont typeface="Times New Roman"/>
              <a:buNone/>
              <a:defRPr sz="1600" b="1" i="0" u="none" strike="noStrike" cap="none">
                <a:solidFill>
                  <a:schemeClr val="accent2"/>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accent2"/>
              </a:buClr>
              <a:buSzPts val="1600"/>
              <a:buFont typeface="Times New Roman"/>
              <a:buNone/>
              <a:defRPr sz="1600" b="1" i="0" u="none" strike="noStrike" cap="none">
                <a:solidFill>
                  <a:schemeClr val="accent2"/>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accent2"/>
              </a:buClr>
              <a:buSzPts val="1600"/>
              <a:buFont typeface="Times New Roman"/>
              <a:buNone/>
              <a:defRPr sz="1600" b="1" i="0" u="none" strike="noStrike" cap="none">
                <a:solidFill>
                  <a:schemeClr val="accent2"/>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accent2"/>
              </a:buClr>
              <a:buSzPts val="1600"/>
              <a:buFont typeface="Times New Roman"/>
              <a:buNone/>
              <a:defRPr sz="1600" b="1" i="0" u="none" strike="noStrike" cap="none">
                <a:solidFill>
                  <a:schemeClr val="accent2"/>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accent2"/>
              </a:buClr>
              <a:buSzPts val="1600"/>
              <a:buFont typeface="Times New Roman"/>
              <a:buNone/>
              <a:defRPr sz="1600" b="1" i="0" u="none" strike="noStrike" cap="none">
                <a:solidFill>
                  <a:schemeClr val="accent2"/>
                </a:solidFill>
                <a:latin typeface="Times New Roman"/>
                <a:ea typeface="Times New Roman"/>
                <a:cs typeface="Times New Roman"/>
                <a:sym typeface="Times New Roman"/>
              </a:defRPr>
            </a:lvl9pPr>
          </a:lstStyle>
          <a:p>
            <a:endParaRPr/>
          </a:p>
        </p:txBody>
      </p:sp>
      <p:sp>
        <p:nvSpPr>
          <p:cNvPr id="34" name="Shape 34"/>
          <p:cNvSpPr txBox="1">
            <a:spLocks noGrp="1"/>
          </p:cNvSpPr>
          <p:nvPr>
            <p:ph type="body" idx="2"/>
          </p:nvPr>
        </p:nvSpPr>
        <p:spPr>
          <a:xfrm>
            <a:off x="457201" y="2174879"/>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2"/>
              </a:buClr>
              <a:buSzPts val="2400"/>
              <a:buFont typeface="Times New Roman"/>
              <a:buChar char="•"/>
              <a:defRPr sz="2400" b="0" i="0" u="none" strike="noStrike" cap="none">
                <a:solidFill>
                  <a:schemeClr val="accent2"/>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accent2"/>
              </a:buClr>
              <a:buSzPts val="1800"/>
              <a:buFont typeface="Times New Roman"/>
              <a:buChar char="•"/>
              <a:defRPr sz="1800" b="0" i="0" u="none" strike="noStrike" cap="none">
                <a:solidFill>
                  <a:schemeClr val="accent2"/>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accent2"/>
              </a:buClr>
              <a:buSzPts val="1600"/>
              <a:buFont typeface="Times New Roman"/>
              <a:buChar char="–"/>
              <a:defRPr sz="1600" b="0" i="0" u="none" strike="noStrike" cap="none">
                <a:solidFill>
                  <a:schemeClr val="accent2"/>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accent2"/>
              </a:buClr>
              <a:buSzPts val="1600"/>
              <a:buFont typeface="Times New Roman"/>
              <a:buChar char="»"/>
              <a:defRPr sz="1600" b="0" i="0" u="none" strike="noStrike" cap="none">
                <a:solidFill>
                  <a:schemeClr val="accent2"/>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accent2"/>
              </a:buClr>
              <a:buSzPts val="1600"/>
              <a:buFont typeface="Times New Roman"/>
              <a:buChar char="»"/>
              <a:defRPr sz="1600" b="0" i="0" u="none" strike="noStrike" cap="none">
                <a:solidFill>
                  <a:schemeClr val="accent2"/>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accent2"/>
              </a:buClr>
              <a:buSzPts val="1600"/>
              <a:buFont typeface="Times New Roman"/>
              <a:buChar char="»"/>
              <a:defRPr sz="1600" b="0" i="0" u="none" strike="noStrike" cap="none">
                <a:solidFill>
                  <a:schemeClr val="accent2"/>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accent2"/>
              </a:buClr>
              <a:buSzPts val="1600"/>
              <a:buFont typeface="Times New Roman"/>
              <a:buChar char="»"/>
              <a:defRPr sz="1600" b="0" i="0" u="none" strike="noStrike" cap="none">
                <a:solidFill>
                  <a:schemeClr val="accent2"/>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accent2"/>
              </a:buClr>
              <a:buSzPts val="1600"/>
              <a:buFont typeface="Times New Roman"/>
              <a:buChar char="»"/>
              <a:defRPr sz="1600" b="0" i="0" u="none" strike="noStrike" cap="none">
                <a:solidFill>
                  <a:schemeClr val="accent2"/>
                </a:solidFill>
                <a:latin typeface="Times New Roman"/>
                <a:ea typeface="Times New Roman"/>
                <a:cs typeface="Times New Roman"/>
                <a:sym typeface="Times New Roman"/>
              </a:defRPr>
            </a:lvl9pPr>
          </a:lstStyle>
          <a:p>
            <a:endParaRPr/>
          </a:p>
        </p:txBody>
      </p:sp>
      <p:sp>
        <p:nvSpPr>
          <p:cNvPr id="35" name="Shape 35"/>
          <p:cNvSpPr txBox="1">
            <a:spLocks noGrp="1"/>
          </p:cNvSpPr>
          <p:nvPr>
            <p:ph type="body" idx="3"/>
          </p:nvPr>
        </p:nvSpPr>
        <p:spPr>
          <a:xfrm>
            <a:off x="4645030" y="1535117"/>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accent2"/>
              </a:buClr>
              <a:buSzPts val="2400"/>
              <a:buFont typeface="Times New Roman"/>
              <a:buNone/>
              <a:defRPr sz="2400" b="1" i="0" u="none" strike="noStrike" cap="none">
                <a:solidFill>
                  <a:schemeClr val="accent2"/>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accent2"/>
              </a:buClr>
              <a:buSzPts val="2000"/>
              <a:buFont typeface="Times New Roman"/>
              <a:buNone/>
              <a:defRPr sz="2000" b="1" i="0" u="none" strike="noStrike" cap="none">
                <a:solidFill>
                  <a:schemeClr val="accent2"/>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accent2"/>
              </a:buClr>
              <a:buSzPts val="1800"/>
              <a:buFont typeface="Times New Roman"/>
              <a:buNone/>
              <a:defRPr sz="1800" b="1" i="0" u="none" strike="noStrike" cap="none">
                <a:solidFill>
                  <a:schemeClr val="accent2"/>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accent2"/>
              </a:buClr>
              <a:buSzPts val="1600"/>
              <a:buFont typeface="Times New Roman"/>
              <a:buNone/>
              <a:defRPr sz="1600" b="1" i="0" u="none" strike="noStrike" cap="none">
                <a:solidFill>
                  <a:schemeClr val="accent2"/>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accent2"/>
              </a:buClr>
              <a:buSzPts val="1600"/>
              <a:buFont typeface="Times New Roman"/>
              <a:buNone/>
              <a:defRPr sz="1600" b="1" i="0" u="none" strike="noStrike" cap="none">
                <a:solidFill>
                  <a:schemeClr val="accent2"/>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accent2"/>
              </a:buClr>
              <a:buSzPts val="1600"/>
              <a:buFont typeface="Times New Roman"/>
              <a:buNone/>
              <a:defRPr sz="1600" b="1" i="0" u="none" strike="noStrike" cap="none">
                <a:solidFill>
                  <a:schemeClr val="accent2"/>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accent2"/>
              </a:buClr>
              <a:buSzPts val="1600"/>
              <a:buFont typeface="Times New Roman"/>
              <a:buNone/>
              <a:defRPr sz="1600" b="1" i="0" u="none" strike="noStrike" cap="none">
                <a:solidFill>
                  <a:schemeClr val="accent2"/>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accent2"/>
              </a:buClr>
              <a:buSzPts val="1600"/>
              <a:buFont typeface="Times New Roman"/>
              <a:buNone/>
              <a:defRPr sz="1600" b="1" i="0" u="none" strike="noStrike" cap="none">
                <a:solidFill>
                  <a:schemeClr val="accent2"/>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accent2"/>
              </a:buClr>
              <a:buSzPts val="1600"/>
              <a:buFont typeface="Times New Roman"/>
              <a:buNone/>
              <a:defRPr sz="1600" b="1" i="0" u="none" strike="noStrike" cap="none">
                <a:solidFill>
                  <a:schemeClr val="accent2"/>
                </a:solidFill>
                <a:latin typeface="Times New Roman"/>
                <a:ea typeface="Times New Roman"/>
                <a:cs typeface="Times New Roman"/>
                <a:sym typeface="Times New Roman"/>
              </a:defRPr>
            </a:lvl9pPr>
          </a:lstStyle>
          <a:p>
            <a:endParaRPr/>
          </a:p>
        </p:txBody>
      </p:sp>
      <p:sp>
        <p:nvSpPr>
          <p:cNvPr id="36" name="Shape 36"/>
          <p:cNvSpPr txBox="1">
            <a:spLocks noGrp="1"/>
          </p:cNvSpPr>
          <p:nvPr>
            <p:ph type="body" idx="4"/>
          </p:nvPr>
        </p:nvSpPr>
        <p:spPr>
          <a:xfrm>
            <a:off x="4645030" y="2174879"/>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2"/>
              </a:buClr>
              <a:buSzPts val="2400"/>
              <a:buFont typeface="Times New Roman"/>
              <a:buChar char="•"/>
              <a:defRPr sz="2400" b="0" i="0" u="none" strike="noStrike" cap="none">
                <a:solidFill>
                  <a:schemeClr val="accent2"/>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accent2"/>
              </a:buClr>
              <a:buSzPts val="1800"/>
              <a:buFont typeface="Times New Roman"/>
              <a:buChar char="•"/>
              <a:defRPr sz="1800" b="0" i="0" u="none" strike="noStrike" cap="none">
                <a:solidFill>
                  <a:schemeClr val="accent2"/>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accent2"/>
              </a:buClr>
              <a:buSzPts val="1600"/>
              <a:buFont typeface="Times New Roman"/>
              <a:buChar char="–"/>
              <a:defRPr sz="1600" b="0" i="0" u="none" strike="noStrike" cap="none">
                <a:solidFill>
                  <a:schemeClr val="accent2"/>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accent2"/>
              </a:buClr>
              <a:buSzPts val="1600"/>
              <a:buFont typeface="Times New Roman"/>
              <a:buChar char="»"/>
              <a:defRPr sz="1600" b="0" i="0" u="none" strike="noStrike" cap="none">
                <a:solidFill>
                  <a:schemeClr val="accent2"/>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accent2"/>
              </a:buClr>
              <a:buSzPts val="1600"/>
              <a:buFont typeface="Times New Roman"/>
              <a:buChar char="»"/>
              <a:defRPr sz="1600" b="0" i="0" u="none" strike="noStrike" cap="none">
                <a:solidFill>
                  <a:schemeClr val="accent2"/>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accent2"/>
              </a:buClr>
              <a:buSzPts val="1600"/>
              <a:buFont typeface="Times New Roman"/>
              <a:buChar char="»"/>
              <a:defRPr sz="1600" b="0" i="0" u="none" strike="noStrike" cap="none">
                <a:solidFill>
                  <a:schemeClr val="accent2"/>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accent2"/>
              </a:buClr>
              <a:buSzPts val="1600"/>
              <a:buFont typeface="Times New Roman"/>
              <a:buChar char="»"/>
              <a:defRPr sz="1600" b="0" i="0" u="none" strike="noStrike" cap="none">
                <a:solidFill>
                  <a:schemeClr val="accent2"/>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accent2"/>
              </a:buClr>
              <a:buSzPts val="1600"/>
              <a:buFont typeface="Times New Roman"/>
              <a:buChar char="»"/>
              <a:defRPr sz="1600" b="0" i="0" u="none" strike="noStrike" cap="none">
                <a:solidFill>
                  <a:schemeClr val="accent2"/>
                </a:solidFill>
                <a:latin typeface="Times New Roman"/>
                <a:ea typeface="Times New Roman"/>
                <a:cs typeface="Times New Roman"/>
                <a:sym typeface="Times New Roman"/>
              </a:defRPr>
            </a:lvl9pPr>
          </a:lstStyle>
          <a:p>
            <a:endParaRPr/>
          </a:p>
        </p:txBody>
      </p:sp>
      <p:sp>
        <p:nvSpPr>
          <p:cNvPr id="37" name="Shape 37"/>
          <p:cNvSpPr txBox="1">
            <a:spLocks noGrp="1"/>
          </p:cNvSpPr>
          <p:nvPr>
            <p:ph type="dt" idx="10"/>
          </p:nvPr>
        </p:nvSpPr>
        <p:spPr>
          <a:xfrm>
            <a:off x="6951663" y="6653218"/>
            <a:ext cx="2005012" cy="204787"/>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0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8" name="Shape 38"/>
          <p:cNvSpPr txBox="1">
            <a:spLocks noGrp="1"/>
          </p:cNvSpPr>
          <p:nvPr>
            <p:ph type="ftr" idx="11"/>
          </p:nvPr>
        </p:nvSpPr>
        <p:spPr>
          <a:xfrm>
            <a:off x="3048000" y="6613530"/>
            <a:ext cx="3048000" cy="244475"/>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000" b="0" i="0" u="none" strike="noStrike" cap="none">
                <a:solidFill>
                  <a:schemeClr val="accent2"/>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524000" y="327025"/>
            <a:ext cx="6096000" cy="5715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800" b="1" i="0" u="none" strike="noStrike" cap="none">
                <a:solidFill>
                  <a:schemeClr val="accent2"/>
                </a:solidFill>
                <a:latin typeface="Arial"/>
                <a:ea typeface="Arial"/>
                <a:cs typeface="Arial"/>
                <a:sym typeface="Arial"/>
              </a:defRPr>
            </a:lvl1pPr>
            <a:lvl2pPr marR="0" lvl="1"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2pPr>
            <a:lvl3pPr marR="0" lvl="2"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3pPr>
            <a:lvl4pPr marR="0" lvl="3"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4pPr>
            <a:lvl5pPr marR="0" lvl="4"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5pPr>
            <a:lvl6pPr marR="0" lvl="5"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6pPr>
            <a:lvl7pPr marR="0" lvl="6"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7pPr>
            <a:lvl8pPr marR="0" lvl="7"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8pPr>
            <a:lvl9pPr marR="0" lvl="8"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Shape 42"/>
          <p:cNvSpPr txBox="1">
            <a:spLocks noGrp="1"/>
          </p:cNvSpPr>
          <p:nvPr>
            <p:ph type="dt" idx="10"/>
          </p:nvPr>
        </p:nvSpPr>
        <p:spPr>
          <a:xfrm>
            <a:off x="6951663" y="6653218"/>
            <a:ext cx="2005012" cy="204787"/>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0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3" name="Shape 43"/>
          <p:cNvSpPr txBox="1">
            <a:spLocks noGrp="1"/>
          </p:cNvSpPr>
          <p:nvPr>
            <p:ph type="ftr" idx="11"/>
          </p:nvPr>
        </p:nvSpPr>
        <p:spPr>
          <a:xfrm>
            <a:off x="3048000" y="6613530"/>
            <a:ext cx="3048000" cy="244475"/>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000" b="0" i="0" u="none" strike="noStrike" cap="none">
                <a:solidFill>
                  <a:schemeClr val="accent2"/>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4"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accent2"/>
                </a:solidFill>
                <a:latin typeface="Times New Roman"/>
                <a:ea typeface="Times New Roman"/>
                <a:cs typeface="Times New Roman"/>
                <a:sym typeface="Times New Roman"/>
              </a:defRPr>
            </a:lvl1pPr>
            <a:lvl2pPr marR="0" lvl="1"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2pPr>
            <a:lvl3pPr marR="0" lvl="2"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3pPr>
            <a:lvl4pPr marR="0" lvl="3"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4pPr>
            <a:lvl5pPr marR="0" lvl="4"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5pPr>
            <a:lvl6pPr marR="0" lvl="5"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6pPr>
            <a:lvl7pPr marR="0" lvl="6"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7pPr>
            <a:lvl8pPr marR="0" lvl="7"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8pPr>
            <a:lvl9pPr marR="0" lvl="8"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9pPr>
          </a:lstStyle>
          <a:p>
            <a:endParaRPr/>
          </a:p>
        </p:txBody>
      </p:sp>
      <p:sp>
        <p:nvSpPr>
          <p:cNvPr id="46" name="Shape 46"/>
          <p:cNvSpPr txBox="1">
            <a:spLocks noGrp="1"/>
          </p:cNvSpPr>
          <p:nvPr>
            <p:ph type="body" idx="1"/>
          </p:nvPr>
        </p:nvSpPr>
        <p:spPr>
          <a:xfrm>
            <a:off x="3575050" y="273055"/>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accent2"/>
              </a:buClr>
              <a:buSzPts val="3200"/>
              <a:buFont typeface="Times New Roman"/>
              <a:buChar char="•"/>
              <a:defRPr sz="3200" b="0" i="0" u="none" strike="noStrike" cap="none">
                <a:solidFill>
                  <a:schemeClr val="accent2"/>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accent2"/>
              </a:buClr>
              <a:buSzPts val="2800"/>
              <a:buFont typeface="Times New Roman"/>
              <a:buChar char="–"/>
              <a:defRPr sz="2800" b="0" i="0" u="none" strike="noStrike" cap="none">
                <a:solidFill>
                  <a:schemeClr val="accent2"/>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accent2"/>
              </a:buClr>
              <a:buSzPts val="2400"/>
              <a:buFont typeface="Times New Roman"/>
              <a:buChar char="•"/>
              <a:defRPr sz="2400" b="0" i="0" u="none" strike="noStrike" cap="none">
                <a:solidFill>
                  <a:schemeClr val="accent2"/>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9pPr>
          </a:lstStyle>
          <a:p>
            <a:endParaRPr/>
          </a:p>
        </p:txBody>
      </p:sp>
      <p:sp>
        <p:nvSpPr>
          <p:cNvPr id="47" name="Shape 47"/>
          <p:cNvSpPr txBox="1">
            <a:spLocks noGrp="1"/>
          </p:cNvSpPr>
          <p:nvPr>
            <p:ph type="body" idx="2"/>
          </p:nvPr>
        </p:nvSpPr>
        <p:spPr>
          <a:xfrm>
            <a:off x="457204" y="1435105"/>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accent2"/>
              </a:buClr>
              <a:buSzPts val="1400"/>
              <a:buFont typeface="Times New Roman"/>
              <a:buNone/>
              <a:defRPr sz="1400" b="0" i="0" u="none" strike="noStrike" cap="none">
                <a:solidFill>
                  <a:schemeClr val="accent2"/>
                </a:solidFill>
                <a:latin typeface="Times New Roman"/>
                <a:ea typeface="Times New Roman"/>
                <a:cs typeface="Times New Roman"/>
                <a:sym typeface="Times New Roman"/>
              </a:defRPr>
            </a:lvl1pPr>
            <a:lvl2pPr marL="914400" marR="0" lvl="1" indent="-228600" algn="l" rtl="0">
              <a:spcBef>
                <a:spcPts val="240"/>
              </a:spcBef>
              <a:spcAft>
                <a:spcPts val="0"/>
              </a:spcAft>
              <a:buClr>
                <a:schemeClr val="accent2"/>
              </a:buClr>
              <a:buSzPts val="1200"/>
              <a:buFont typeface="Times New Roman"/>
              <a:buNone/>
              <a:defRPr sz="1200" b="0" i="0" u="none" strike="noStrike" cap="none">
                <a:solidFill>
                  <a:schemeClr val="accent2"/>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accent2"/>
              </a:buClr>
              <a:buSzPts val="1000"/>
              <a:buFont typeface="Times New Roman"/>
              <a:buNone/>
              <a:defRPr sz="1000" b="0" i="0" u="none" strike="noStrike" cap="none">
                <a:solidFill>
                  <a:schemeClr val="accent2"/>
                </a:solidFill>
                <a:latin typeface="Times New Roman"/>
                <a:ea typeface="Times New Roman"/>
                <a:cs typeface="Times New Roman"/>
                <a:sym typeface="Times New Roman"/>
              </a:defRPr>
            </a:lvl3pPr>
            <a:lvl4pPr marL="1828800" marR="0" lvl="3" indent="-228600" algn="l" rtl="0">
              <a:spcBef>
                <a:spcPts val="180"/>
              </a:spcBef>
              <a:spcAft>
                <a:spcPts val="0"/>
              </a:spcAft>
              <a:buClr>
                <a:schemeClr val="accent2"/>
              </a:buClr>
              <a:buSzPts val="900"/>
              <a:buFont typeface="Times New Roman"/>
              <a:buNone/>
              <a:defRPr sz="900" b="0" i="0" u="none" strike="noStrike" cap="none">
                <a:solidFill>
                  <a:schemeClr val="accent2"/>
                </a:solidFill>
                <a:latin typeface="Times New Roman"/>
                <a:ea typeface="Times New Roman"/>
                <a:cs typeface="Times New Roman"/>
                <a:sym typeface="Times New Roman"/>
              </a:defRPr>
            </a:lvl4pPr>
            <a:lvl5pPr marL="2286000" marR="0" lvl="4" indent="-228600" algn="l" rtl="0">
              <a:spcBef>
                <a:spcPts val="180"/>
              </a:spcBef>
              <a:spcAft>
                <a:spcPts val="0"/>
              </a:spcAft>
              <a:buClr>
                <a:schemeClr val="accent2"/>
              </a:buClr>
              <a:buSzPts val="900"/>
              <a:buFont typeface="Times New Roman"/>
              <a:buNone/>
              <a:defRPr sz="900" b="0" i="0" u="none" strike="noStrike" cap="none">
                <a:solidFill>
                  <a:schemeClr val="accent2"/>
                </a:solidFill>
                <a:latin typeface="Times New Roman"/>
                <a:ea typeface="Times New Roman"/>
                <a:cs typeface="Times New Roman"/>
                <a:sym typeface="Times New Roman"/>
              </a:defRPr>
            </a:lvl5pPr>
            <a:lvl6pPr marL="2743200" marR="0" lvl="5" indent="-228600" algn="l" rtl="0">
              <a:spcBef>
                <a:spcPts val="180"/>
              </a:spcBef>
              <a:spcAft>
                <a:spcPts val="0"/>
              </a:spcAft>
              <a:buClr>
                <a:schemeClr val="accent2"/>
              </a:buClr>
              <a:buSzPts val="900"/>
              <a:buFont typeface="Times New Roman"/>
              <a:buNone/>
              <a:defRPr sz="900" b="0" i="0" u="none" strike="noStrike" cap="none">
                <a:solidFill>
                  <a:schemeClr val="accent2"/>
                </a:solidFill>
                <a:latin typeface="Times New Roman"/>
                <a:ea typeface="Times New Roman"/>
                <a:cs typeface="Times New Roman"/>
                <a:sym typeface="Times New Roman"/>
              </a:defRPr>
            </a:lvl6pPr>
            <a:lvl7pPr marL="3200400" marR="0" lvl="6" indent="-228600" algn="l" rtl="0">
              <a:spcBef>
                <a:spcPts val="180"/>
              </a:spcBef>
              <a:spcAft>
                <a:spcPts val="0"/>
              </a:spcAft>
              <a:buClr>
                <a:schemeClr val="accent2"/>
              </a:buClr>
              <a:buSzPts val="900"/>
              <a:buFont typeface="Times New Roman"/>
              <a:buNone/>
              <a:defRPr sz="900" b="0" i="0" u="none" strike="noStrike" cap="none">
                <a:solidFill>
                  <a:schemeClr val="accent2"/>
                </a:solidFill>
                <a:latin typeface="Times New Roman"/>
                <a:ea typeface="Times New Roman"/>
                <a:cs typeface="Times New Roman"/>
                <a:sym typeface="Times New Roman"/>
              </a:defRPr>
            </a:lvl7pPr>
            <a:lvl8pPr marL="3657600" marR="0" lvl="7" indent="-228600" algn="l" rtl="0">
              <a:spcBef>
                <a:spcPts val="180"/>
              </a:spcBef>
              <a:spcAft>
                <a:spcPts val="0"/>
              </a:spcAft>
              <a:buClr>
                <a:schemeClr val="accent2"/>
              </a:buClr>
              <a:buSzPts val="900"/>
              <a:buFont typeface="Times New Roman"/>
              <a:buNone/>
              <a:defRPr sz="900" b="0" i="0" u="none" strike="noStrike" cap="none">
                <a:solidFill>
                  <a:schemeClr val="accent2"/>
                </a:solidFill>
                <a:latin typeface="Times New Roman"/>
                <a:ea typeface="Times New Roman"/>
                <a:cs typeface="Times New Roman"/>
                <a:sym typeface="Times New Roman"/>
              </a:defRPr>
            </a:lvl8pPr>
            <a:lvl9pPr marL="4114800" marR="0" lvl="8" indent="-228600" algn="l" rtl="0">
              <a:spcBef>
                <a:spcPts val="180"/>
              </a:spcBef>
              <a:spcAft>
                <a:spcPts val="0"/>
              </a:spcAft>
              <a:buClr>
                <a:schemeClr val="accent2"/>
              </a:buClr>
              <a:buSzPts val="900"/>
              <a:buFont typeface="Times New Roman"/>
              <a:buNone/>
              <a:defRPr sz="900" b="0" i="0" u="none" strike="noStrike" cap="none">
                <a:solidFill>
                  <a:schemeClr val="accent2"/>
                </a:solidFill>
                <a:latin typeface="Times New Roman"/>
                <a:ea typeface="Times New Roman"/>
                <a:cs typeface="Times New Roman"/>
                <a:sym typeface="Times New Roman"/>
              </a:defRPr>
            </a:lvl9pPr>
          </a:lstStyle>
          <a:p>
            <a:endParaRPr/>
          </a:p>
        </p:txBody>
      </p:sp>
      <p:sp>
        <p:nvSpPr>
          <p:cNvPr id="48" name="Shape 48"/>
          <p:cNvSpPr txBox="1">
            <a:spLocks noGrp="1"/>
          </p:cNvSpPr>
          <p:nvPr>
            <p:ph type="dt" idx="10"/>
          </p:nvPr>
        </p:nvSpPr>
        <p:spPr>
          <a:xfrm>
            <a:off x="6951663" y="6653218"/>
            <a:ext cx="2005012" cy="204787"/>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0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9" name="Shape 49"/>
          <p:cNvSpPr txBox="1">
            <a:spLocks noGrp="1"/>
          </p:cNvSpPr>
          <p:nvPr>
            <p:ph type="ftr" idx="11"/>
          </p:nvPr>
        </p:nvSpPr>
        <p:spPr>
          <a:xfrm>
            <a:off x="3048000" y="6613530"/>
            <a:ext cx="3048000" cy="244475"/>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000" b="0" i="0" u="none" strike="noStrike" cap="none">
                <a:solidFill>
                  <a:schemeClr val="accent2"/>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792288" y="4800604"/>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accent2"/>
                </a:solidFill>
                <a:latin typeface="Times New Roman"/>
                <a:ea typeface="Times New Roman"/>
                <a:cs typeface="Times New Roman"/>
                <a:sym typeface="Times New Roman"/>
              </a:defRPr>
            </a:lvl1pPr>
            <a:lvl2pPr marR="0" lvl="1"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2pPr>
            <a:lvl3pPr marR="0" lvl="2"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3pPr>
            <a:lvl4pPr marR="0" lvl="3"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4pPr>
            <a:lvl5pPr marR="0" lvl="4"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5pPr>
            <a:lvl6pPr marR="0" lvl="5"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6pPr>
            <a:lvl7pPr marR="0" lvl="6"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7pPr>
            <a:lvl8pPr marR="0" lvl="7"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8pPr>
            <a:lvl9pPr marR="0" lvl="8"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9pPr>
          </a:lstStyle>
          <a:p>
            <a:endParaRPr/>
          </a:p>
        </p:txBody>
      </p:sp>
      <p:sp>
        <p:nvSpPr>
          <p:cNvPr id="52" name="Shape 5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accent2"/>
              </a:buClr>
              <a:buSzPts val="3200"/>
              <a:buFont typeface="Times New Roman"/>
              <a:buNone/>
              <a:defRPr sz="3200" b="0" i="0" u="none" strike="noStrike" cap="none">
                <a:solidFill>
                  <a:schemeClr val="accent2"/>
                </a:solidFill>
                <a:latin typeface="Times New Roman"/>
                <a:ea typeface="Times New Roman"/>
                <a:cs typeface="Times New Roman"/>
                <a:sym typeface="Times New Roman"/>
              </a:defRPr>
            </a:lvl1pPr>
            <a:lvl2pPr marR="0" lvl="1" algn="l" rtl="0">
              <a:spcBef>
                <a:spcPts val="560"/>
              </a:spcBef>
              <a:spcAft>
                <a:spcPts val="0"/>
              </a:spcAft>
              <a:buClr>
                <a:schemeClr val="accent2"/>
              </a:buClr>
              <a:buSzPts val="2800"/>
              <a:buFont typeface="Times New Roman"/>
              <a:buNone/>
              <a:defRPr sz="2800" b="0" i="0" u="none" strike="noStrike" cap="none">
                <a:solidFill>
                  <a:schemeClr val="accent2"/>
                </a:solidFill>
                <a:latin typeface="Times New Roman"/>
                <a:ea typeface="Times New Roman"/>
                <a:cs typeface="Times New Roman"/>
                <a:sym typeface="Times New Roman"/>
              </a:defRPr>
            </a:lvl2pPr>
            <a:lvl3pPr marR="0" lvl="2" algn="l" rtl="0">
              <a:spcBef>
                <a:spcPts val="480"/>
              </a:spcBef>
              <a:spcAft>
                <a:spcPts val="0"/>
              </a:spcAft>
              <a:buClr>
                <a:schemeClr val="accent2"/>
              </a:buClr>
              <a:buSzPts val="2400"/>
              <a:buFont typeface="Times New Roman"/>
              <a:buNone/>
              <a:defRPr sz="2400" b="0" i="0" u="none" strike="noStrike" cap="none">
                <a:solidFill>
                  <a:schemeClr val="accent2"/>
                </a:solidFill>
                <a:latin typeface="Times New Roman"/>
                <a:ea typeface="Times New Roman"/>
                <a:cs typeface="Times New Roman"/>
                <a:sym typeface="Times New Roman"/>
              </a:defRPr>
            </a:lvl3pPr>
            <a:lvl4pPr marR="0" lvl="3" algn="l" rtl="0">
              <a:spcBef>
                <a:spcPts val="400"/>
              </a:spcBef>
              <a:spcAft>
                <a:spcPts val="0"/>
              </a:spcAft>
              <a:buClr>
                <a:schemeClr val="accent2"/>
              </a:buClr>
              <a:buSzPts val="2000"/>
              <a:buFont typeface="Times New Roman"/>
              <a:buNone/>
              <a:defRPr sz="2000" b="0" i="0" u="none" strike="noStrike" cap="none">
                <a:solidFill>
                  <a:schemeClr val="accent2"/>
                </a:solidFill>
                <a:latin typeface="Times New Roman"/>
                <a:ea typeface="Times New Roman"/>
                <a:cs typeface="Times New Roman"/>
                <a:sym typeface="Times New Roman"/>
              </a:defRPr>
            </a:lvl4pPr>
            <a:lvl5pPr marR="0" lvl="4" algn="l" rtl="0">
              <a:spcBef>
                <a:spcPts val="400"/>
              </a:spcBef>
              <a:spcAft>
                <a:spcPts val="0"/>
              </a:spcAft>
              <a:buClr>
                <a:schemeClr val="accent2"/>
              </a:buClr>
              <a:buSzPts val="2000"/>
              <a:buFont typeface="Times New Roman"/>
              <a:buNone/>
              <a:defRPr sz="2000" b="0" i="0" u="none" strike="noStrike" cap="none">
                <a:solidFill>
                  <a:schemeClr val="accent2"/>
                </a:solidFill>
                <a:latin typeface="Times New Roman"/>
                <a:ea typeface="Times New Roman"/>
                <a:cs typeface="Times New Roman"/>
                <a:sym typeface="Times New Roman"/>
              </a:defRPr>
            </a:lvl5pPr>
            <a:lvl6pPr marR="0" lvl="5" algn="l" rtl="0">
              <a:spcBef>
                <a:spcPts val="400"/>
              </a:spcBef>
              <a:spcAft>
                <a:spcPts val="0"/>
              </a:spcAft>
              <a:buClr>
                <a:schemeClr val="accent2"/>
              </a:buClr>
              <a:buSzPts val="2000"/>
              <a:buFont typeface="Times New Roman"/>
              <a:buNone/>
              <a:defRPr sz="2000" b="0" i="0" u="none" strike="noStrike" cap="none">
                <a:solidFill>
                  <a:schemeClr val="accent2"/>
                </a:solidFill>
                <a:latin typeface="Times New Roman"/>
                <a:ea typeface="Times New Roman"/>
                <a:cs typeface="Times New Roman"/>
                <a:sym typeface="Times New Roman"/>
              </a:defRPr>
            </a:lvl6pPr>
            <a:lvl7pPr marR="0" lvl="6" algn="l" rtl="0">
              <a:spcBef>
                <a:spcPts val="400"/>
              </a:spcBef>
              <a:spcAft>
                <a:spcPts val="0"/>
              </a:spcAft>
              <a:buClr>
                <a:schemeClr val="accent2"/>
              </a:buClr>
              <a:buSzPts val="2000"/>
              <a:buFont typeface="Times New Roman"/>
              <a:buNone/>
              <a:defRPr sz="2000" b="0" i="0" u="none" strike="noStrike" cap="none">
                <a:solidFill>
                  <a:schemeClr val="accent2"/>
                </a:solidFill>
                <a:latin typeface="Times New Roman"/>
                <a:ea typeface="Times New Roman"/>
                <a:cs typeface="Times New Roman"/>
                <a:sym typeface="Times New Roman"/>
              </a:defRPr>
            </a:lvl7pPr>
            <a:lvl8pPr marR="0" lvl="7" algn="l" rtl="0">
              <a:spcBef>
                <a:spcPts val="400"/>
              </a:spcBef>
              <a:spcAft>
                <a:spcPts val="0"/>
              </a:spcAft>
              <a:buClr>
                <a:schemeClr val="accent2"/>
              </a:buClr>
              <a:buSzPts val="2000"/>
              <a:buFont typeface="Times New Roman"/>
              <a:buNone/>
              <a:defRPr sz="2000" b="0" i="0" u="none" strike="noStrike" cap="none">
                <a:solidFill>
                  <a:schemeClr val="accent2"/>
                </a:solidFill>
                <a:latin typeface="Times New Roman"/>
                <a:ea typeface="Times New Roman"/>
                <a:cs typeface="Times New Roman"/>
                <a:sym typeface="Times New Roman"/>
              </a:defRPr>
            </a:lvl8pPr>
            <a:lvl9pPr marR="0" lvl="8" algn="l" rtl="0">
              <a:spcBef>
                <a:spcPts val="400"/>
              </a:spcBef>
              <a:spcAft>
                <a:spcPts val="0"/>
              </a:spcAft>
              <a:buClr>
                <a:schemeClr val="accent2"/>
              </a:buClr>
              <a:buSzPts val="2000"/>
              <a:buFont typeface="Times New Roman"/>
              <a:buNone/>
              <a:defRPr sz="2000" b="0" i="0" u="none" strike="noStrike" cap="none">
                <a:solidFill>
                  <a:schemeClr val="accent2"/>
                </a:solidFill>
                <a:latin typeface="Times New Roman"/>
                <a:ea typeface="Times New Roman"/>
                <a:cs typeface="Times New Roman"/>
                <a:sym typeface="Times New Roman"/>
              </a:defRPr>
            </a:lvl9pPr>
          </a:lstStyle>
          <a:p>
            <a:endParaRPr/>
          </a:p>
        </p:txBody>
      </p:sp>
      <p:sp>
        <p:nvSpPr>
          <p:cNvPr id="53" name="Shape 53"/>
          <p:cNvSpPr txBox="1">
            <a:spLocks noGrp="1"/>
          </p:cNvSpPr>
          <p:nvPr>
            <p:ph type="body" idx="1"/>
          </p:nvPr>
        </p:nvSpPr>
        <p:spPr>
          <a:xfrm>
            <a:off x="1792288" y="5367342"/>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accent2"/>
              </a:buClr>
              <a:buSzPts val="1400"/>
              <a:buFont typeface="Times New Roman"/>
              <a:buNone/>
              <a:defRPr sz="1400" b="0" i="0" u="none" strike="noStrike" cap="none">
                <a:solidFill>
                  <a:schemeClr val="accent2"/>
                </a:solidFill>
                <a:latin typeface="Times New Roman"/>
                <a:ea typeface="Times New Roman"/>
                <a:cs typeface="Times New Roman"/>
                <a:sym typeface="Times New Roman"/>
              </a:defRPr>
            </a:lvl1pPr>
            <a:lvl2pPr marL="914400" marR="0" lvl="1" indent="-228600" algn="l" rtl="0">
              <a:spcBef>
                <a:spcPts val="240"/>
              </a:spcBef>
              <a:spcAft>
                <a:spcPts val="0"/>
              </a:spcAft>
              <a:buClr>
                <a:schemeClr val="accent2"/>
              </a:buClr>
              <a:buSzPts val="1200"/>
              <a:buFont typeface="Times New Roman"/>
              <a:buNone/>
              <a:defRPr sz="1200" b="0" i="0" u="none" strike="noStrike" cap="none">
                <a:solidFill>
                  <a:schemeClr val="accent2"/>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accent2"/>
              </a:buClr>
              <a:buSzPts val="1000"/>
              <a:buFont typeface="Times New Roman"/>
              <a:buNone/>
              <a:defRPr sz="1000" b="0" i="0" u="none" strike="noStrike" cap="none">
                <a:solidFill>
                  <a:schemeClr val="accent2"/>
                </a:solidFill>
                <a:latin typeface="Times New Roman"/>
                <a:ea typeface="Times New Roman"/>
                <a:cs typeface="Times New Roman"/>
                <a:sym typeface="Times New Roman"/>
              </a:defRPr>
            </a:lvl3pPr>
            <a:lvl4pPr marL="1828800" marR="0" lvl="3" indent="-228600" algn="l" rtl="0">
              <a:spcBef>
                <a:spcPts val="180"/>
              </a:spcBef>
              <a:spcAft>
                <a:spcPts val="0"/>
              </a:spcAft>
              <a:buClr>
                <a:schemeClr val="accent2"/>
              </a:buClr>
              <a:buSzPts val="900"/>
              <a:buFont typeface="Times New Roman"/>
              <a:buNone/>
              <a:defRPr sz="900" b="0" i="0" u="none" strike="noStrike" cap="none">
                <a:solidFill>
                  <a:schemeClr val="accent2"/>
                </a:solidFill>
                <a:latin typeface="Times New Roman"/>
                <a:ea typeface="Times New Roman"/>
                <a:cs typeface="Times New Roman"/>
                <a:sym typeface="Times New Roman"/>
              </a:defRPr>
            </a:lvl4pPr>
            <a:lvl5pPr marL="2286000" marR="0" lvl="4" indent="-228600" algn="l" rtl="0">
              <a:spcBef>
                <a:spcPts val="180"/>
              </a:spcBef>
              <a:spcAft>
                <a:spcPts val="0"/>
              </a:spcAft>
              <a:buClr>
                <a:schemeClr val="accent2"/>
              </a:buClr>
              <a:buSzPts val="900"/>
              <a:buFont typeface="Times New Roman"/>
              <a:buNone/>
              <a:defRPr sz="900" b="0" i="0" u="none" strike="noStrike" cap="none">
                <a:solidFill>
                  <a:schemeClr val="accent2"/>
                </a:solidFill>
                <a:latin typeface="Times New Roman"/>
                <a:ea typeface="Times New Roman"/>
                <a:cs typeface="Times New Roman"/>
                <a:sym typeface="Times New Roman"/>
              </a:defRPr>
            </a:lvl5pPr>
            <a:lvl6pPr marL="2743200" marR="0" lvl="5" indent="-228600" algn="l" rtl="0">
              <a:spcBef>
                <a:spcPts val="180"/>
              </a:spcBef>
              <a:spcAft>
                <a:spcPts val="0"/>
              </a:spcAft>
              <a:buClr>
                <a:schemeClr val="accent2"/>
              </a:buClr>
              <a:buSzPts val="900"/>
              <a:buFont typeface="Times New Roman"/>
              <a:buNone/>
              <a:defRPr sz="900" b="0" i="0" u="none" strike="noStrike" cap="none">
                <a:solidFill>
                  <a:schemeClr val="accent2"/>
                </a:solidFill>
                <a:latin typeface="Times New Roman"/>
                <a:ea typeface="Times New Roman"/>
                <a:cs typeface="Times New Roman"/>
                <a:sym typeface="Times New Roman"/>
              </a:defRPr>
            </a:lvl6pPr>
            <a:lvl7pPr marL="3200400" marR="0" lvl="6" indent="-228600" algn="l" rtl="0">
              <a:spcBef>
                <a:spcPts val="180"/>
              </a:spcBef>
              <a:spcAft>
                <a:spcPts val="0"/>
              </a:spcAft>
              <a:buClr>
                <a:schemeClr val="accent2"/>
              </a:buClr>
              <a:buSzPts val="900"/>
              <a:buFont typeface="Times New Roman"/>
              <a:buNone/>
              <a:defRPr sz="900" b="0" i="0" u="none" strike="noStrike" cap="none">
                <a:solidFill>
                  <a:schemeClr val="accent2"/>
                </a:solidFill>
                <a:latin typeface="Times New Roman"/>
                <a:ea typeface="Times New Roman"/>
                <a:cs typeface="Times New Roman"/>
                <a:sym typeface="Times New Roman"/>
              </a:defRPr>
            </a:lvl7pPr>
            <a:lvl8pPr marL="3657600" marR="0" lvl="7" indent="-228600" algn="l" rtl="0">
              <a:spcBef>
                <a:spcPts val="180"/>
              </a:spcBef>
              <a:spcAft>
                <a:spcPts val="0"/>
              </a:spcAft>
              <a:buClr>
                <a:schemeClr val="accent2"/>
              </a:buClr>
              <a:buSzPts val="900"/>
              <a:buFont typeface="Times New Roman"/>
              <a:buNone/>
              <a:defRPr sz="900" b="0" i="0" u="none" strike="noStrike" cap="none">
                <a:solidFill>
                  <a:schemeClr val="accent2"/>
                </a:solidFill>
                <a:latin typeface="Times New Roman"/>
                <a:ea typeface="Times New Roman"/>
                <a:cs typeface="Times New Roman"/>
                <a:sym typeface="Times New Roman"/>
              </a:defRPr>
            </a:lvl8pPr>
            <a:lvl9pPr marL="4114800" marR="0" lvl="8" indent="-228600" algn="l" rtl="0">
              <a:spcBef>
                <a:spcPts val="180"/>
              </a:spcBef>
              <a:spcAft>
                <a:spcPts val="0"/>
              </a:spcAft>
              <a:buClr>
                <a:schemeClr val="accent2"/>
              </a:buClr>
              <a:buSzPts val="900"/>
              <a:buFont typeface="Times New Roman"/>
              <a:buNone/>
              <a:defRPr sz="900" b="0" i="0" u="none" strike="noStrike" cap="none">
                <a:solidFill>
                  <a:schemeClr val="accent2"/>
                </a:solidFill>
                <a:latin typeface="Times New Roman"/>
                <a:ea typeface="Times New Roman"/>
                <a:cs typeface="Times New Roman"/>
                <a:sym typeface="Times New Roman"/>
              </a:defRPr>
            </a:lvl9pPr>
          </a:lstStyle>
          <a:p>
            <a:endParaRPr/>
          </a:p>
        </p:txBody>
      </p:sp>
      <p:sp>
        <p:nvSpPr>
          <p:cNvPr id="54" name="Shape 54"/>
          <p:cNvSpPr txBox="1">
            <a:spLocks noGrp="1"/>
          </p:cNvSpPr>
          <p:nvPr>
            <p:ph type="dt" idx="10"/>
          </p:nvPr>
        </p:nvSpPr>
        <p:spPr>
          <a:xfrm>
            <a:off x="6951663" y="6653218"/>
            <a:ext cx="2005012" cy="204787"/>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0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5" name="Shape 55"/>
          <p:cNvSpPr txBox="1">
            <a:spLocks noGrp="1"/>
          </p:cNvSpPr>
          <p:nvPr>
            <p:ph type="ftr" idx="11"/>
          </p:nvPr>
        </p:nvSpPr>
        <p:spPr>
          <a:xfrm>
            <a:off x="3048000" y="6613530"/>
            <a:ext cx="3048000" cy="244475"/>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000" b="0" i="0" u="none" strike="noStrike" cap="none">
                <a:solidFill>
                  <a:schemeClr val="accent2"/>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1524000" y="327025"/>
            <a:ext cx="6096000" cy="5715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1pPr>
            <a:lvl2pPr marR="0" lvl="1"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2pPr>
            <a:lvl3pPr marR="0" lvl="2"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3pPr>
            <a:lvl4pPr marR="0" lvl="3"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4pPr>
            <a:lvl5pPr marR="0" lvl="4"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5pPr>
            <a:lvl6pPr marR="0" lvl="5"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6pPr>
            <a:lvl7pPr marR="0" lvl="6"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7pPr>
            <a:lvl8pPr marR="0" lvl="7"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8pPr>
            <a:lvl9pPr marR="0" lvl="8"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9pPr>
          </a:lstStyle>
          <a:p>
            <a:endParaRPr/>
          </a:p>
        </p:txBody>
      </p:sp>
      <p:sp>
        <p:nvSpPr>
          <p:cNvPr id="58" name="Shape 58"/>
          <p:cNvSpPr txBox="1">
            <a:spLocks noGrp="1"/>
          </p:cNvSpPr>
          <p:nvPr>
            <p:ph type="body" idx="1"/>
          </p:nvPr>
        </p:nvSpPr>
        <p:spPr>
          <a:xfrm rot="5400000">
            <a:off x="2419351" y="-438150"/>
            <a:ext cx="4408488" cy="8180388"/>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accent2"/>
              </a:buClr>
              <a:buSzPts val="3200"/>
              <a:buFont typeface="Times New Roman"/>
              <a:buChar char="•"/>
              <a:defRPr sz="3200" b="0" i="0" u="none" strike="noStrike" cap="none">
                <a:solidFill>
                  <a:schemeClr val="accent2"/>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accent2"/>
              </a:buClr>
              <a:buSzPts val="2800"/>
              <a:buFont typeface="Times New Roman"/>
              <a:buChar char="–"/>
              <a:defRPr sz="2800" b="0" i="0" u="none" strike="noStrike" cap="none">
                <a:solidFill>
                  <a:schemeClr val="accent2"/>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accent2"/>
              </a:buClr>
              <a:buSzPts val="2400"/>
              <a:buFont typeface="Times New Roman"/>
              <a:buChar char="•"/>
              <a:defRPr sz="2400" b="0" i="0" u="none" strike="noStrike" cap="none">
                <a:solidFill>
                  <a:schemeClr val="accent2"/>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9pPr>
          </a:lstStyle>
          <a:p>
            <a:endParaRPr/>
          </a:p>
        </p:txBody>
      </p:sp>
      <p:sp>
        <p:nvSpPr>
          <p:cNvPr id="59" name="Shape 59"/>
          <p:cNvSpPr txBox="1">
            <a:spLocks noGrp="1"/>
          </p:cNvSpPr>
          <p:nvPr>
            <p:ph type="dt" idx="10"/>
          </p:nvPr>
        </p:nvSpPr>
        <p:spPr>
          <a:xfrm>
            <a:off x="6951663" y="6653218"/>
            <a:ext cx="2005012" cy="204787"/>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0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60" name="Shape 60"/>
          <p:cNvSpPr txBox="1">
            <a:spLocks noGrp="1"/>
          </p:cNvSpPr>
          <p:nvPr>
            <p:ph type="ftr" idx="11"/>
          </p:nvPr>
        </p:nvSpPr>
        <p:spPr>
          <a:xfrm>
            <a:off x="3048000" y="6613530"/>
            <a:ext cx="3048000" cy="244475"/>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000" b="0" i="0" u="none" strike="noStrike" cap="none">
                <a:solidFill>
                  <a:schemeClr val="accent2"/>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rot="5400000">
            <a:off x="4926807" y="2069312"/>
            <a:ext cx="5529263" cy="20447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1pPr>
            <a:lvl2pPr marR="0" lvl="1"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2pPr>
            <a:lvl3pPr marR="0" lvl="2"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3pPr>
            <a:lvl4pPr marR="0" lvl="3"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4pPr>
            <a:lvl5pPr marR="0" lvl="4"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5pPr>
            <a:lvl6pPr marR="0" lvl="5"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6pPr>
            <a:lvl7pPr marR="0" lvl="6"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7pPr>
            <a:lvl8pPr marR="0" lvl="7"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8pPr>
            <a:lvl9pPr marR="0" lvl="8"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9pPr>
          </a:lstStyle>
          <a:p>
            <a:endParaRPr/>
          </a:p>
        </p:txBody>
      </p:sp>
      <p:sp>
        <p:nvSpPr>
          <p:cNvPr id="63" name="Shape 63"/>
          <p:cNvSpPr txBox="1">
            <a:spLocks noGrp="1"/>
          </p:cNvSpPr>
          <p:nvPr>
            <p:ph type="body" idx="1"/>
          </p:nvPr>
        </p:nvSpPr>
        <p:spPr>
          <a:xfrm rot="5400000">
            <a:off x="760414" y="100017"/>
            <a:ext cx="5529263" cy="5983288"/>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accent2"/>
              </a:buClr>
              <a:buSzPts val="3200"/>
              <a:buFont typeface="Times New Roman"/>
              <a:buChar char="•"/>
              <a:defRPr sz="3200" b="0" i="0" u="none" strike="noStrike" cap="none">
                <a:solidFill>
                  <a:schemeClr val="accent2"/>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accent2"/>
              </a:buClr>
              <a:buSzPts val="2800"/>
              <a:buFont typeface="Times New Roman"/>
              <a:buChar char="–"/>
              <a:defRPr sz="2800" b="0" i="0" u="none" strike="noStrike" cap="none">
                <a:solidFill>
                  <a:schemeClr val="accent2"/>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accent2"/>
              </a:buClr>
              <a:buSzPts val="2400"/>
              <a:buFont typeface="Times New Roman"/>
              <a:buChar char="•"/>
              <a:defRPr sz="2400" b="0" i="0" u="none" strike="noStrike" cap="none">
                <a:solidFill>
                  <a:schemeClr val="accent2"/>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9pPr>
          </a:lstStyle>
          <a:p>
            <a:endParaRPr/>
          </a:p>
        </p:txBody>
      </p:sp>
      <p:sp>
        <p:nvSpPr>
          <p:cNvPr id="64" name="Shape 64"/>
          <p:cNvSpPr txBox="1">
            <a:spLocks noGrp="1"/>
          </p:cNvSpPr>
          <p:nvPr>
            <p:ph type="dt" idx="10"/>
          </p:nvPr>
        </p:nvSpPr>
        <p:spPr>
          <a:xfrm>
            <a:off x="6951663" y="6653218"/>
            <a:ext cx="2005012" cy="204787"/>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0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65" name="Shape 65"/>
          <p:cNvSpPr txBox="1">
            <a:spLocks noGrp="1"/>
          </p:cNvSpPr>
          <p:nvPr>
            <p:ph type="ftr" idx="11"/>
          </p:nvPr>
        </p:nvSpPr>
        <p:spPr>
          <a:xfrm>
            <a:off x="3048000" y="6613530"/>
            <a:ext cx="3048000" cy="244475"/>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000" b="0" i="0" u="none" strike="noStrike" cap="none">
                <a:solidFill>
                  <a:schemeClr val="accent2"/>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4">
            <a:alphaModFix/>
          </a:blip>
          <a:srcRect/>
          <a:stretch/>
        </p:blipFill>
        <p:spPr>
          <a:xfrm>
            <a:off x="80963" y="95253"/>
            <a:ext cx="1003300" cy="842963"/>
          </a:xfrm>
          <a:prstGeom prst="rect">
            <a:avLst/>
          </a:prstGeom>
          <a:noFill/>
          <a:ln>
            <a:noFill/>
          </a:ln>
        </p:spPr>
      </p:pic>
      <p:cxnSp>
        <p:nvCxnSpPr>
          <p:cNvPr id="11" name="Shape 11"/>
          <p:cNvCxnSpPr/>
          <p:nvPr/>
        </p:nvCxnSpPr>
        <p:spPr>
          <a:xfrm>
            <a:off x="65092" y="1062038"/>
            <a:ext cx="9020175" cy="0"/>
          </a:xfrm>
          <a:prstGeom prst="straightConnector1">
            <a:avLst/>
          </a:prstGeom>
          <a:noFill/>
          <a:ln w="38100" cap="flat" cmpd="dbl">
            <a:solidFill>
              <a:schemeClr val="accent2"/>
            </a:solidFill>
            <a:prstDash val="solid"/>
            <a:round/>
            <a:headEnd type="none" w="med" len="med"/>
            <a:tailEnd type="none" w="med" len="med"/>
          </a:ln>
        </p:spPr>
      </p:cxnSp>
      <p:sp>
        <p:nvSpPr>
          <p:cNvPr id="12" name="Shape 12"/>
          <p:cNvSpPr txBox="1">
            <a:spLocks noGrp="1"/>
          </p:cNvSpPr>
          <p:nvPr>
            <p:ph type="title"/>
          </p:nvPr>
        </p:nvSpPr>
        <p:spPr>
          <a:xfrm>
            <a:off x="1524000" y="327025"/>
            <a:ext cx="6096000" cy="5715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1pPr>
            <a:lvl2pPr marR="0" lvl="1"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2pPr>
            <a:lvl3pPr marR="0" lvl="2"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3pPr>
            <a:lvl4pPr marR="0" lvl="3"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4pPr>
            <a:lvl5pPr marR="0" lvl="4"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5pPr>
            <a:lvl6pPr marR="0" lvl="5"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6pPr>
            <a:lvl7pPr marR="0" lvl="6"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7pPr>
            <a:lvl8pPr marR="0" lvl="7"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8pPr>
            <a:lvl9pPr marR="0" lvl="8" algn="ctr" rtl="0">
              <a:spcBef>
                <a:spcPts val="0"/>
              </a:spcBef>
              <a:spcAft>
                <a:spcPts val="0"/>
              </a:spcAft>
              <a:buSzPts val="1400"/>
              <a:buNone/>
              <a:defRPr sz="2100" b="1" i="0" u="none" strike="noStrike" cap="none">
                <a:solidFill>
                  <a:schemeClr val="accent2"/>
                </a:solidFill>
                <a:latin typeface="Times New Roman"/>
                <a:ea typeface="Times New Roman"/>
                <a:cs typeface="Times New Roman"/>
                <a:sym typeface="Times New Roman"/>
              </a:defRPr>
            </a:lvl9pPr>
          </a:lstStyle>
          <a:p>
            <a:endParaRPr/>
          </a:p>
        </p:txBody>
      </p:sp>
      <p:sp>
        <p:nvSpPr>
          <p:cNvPr id="13" name="Shape 13"/>
          <p:cNvSpPr txBox="1">
            <a:spLocks noGrp="1"/>
          </p:cNvSpPr>
          <p:nvPr>
            <p:ph type="body" idx="1"/>
          </p:nvPr>
        </p:nvSpPr>
        <p:spPr>
          <a:xfrm>
            <a:off x="533401" y="1447800"/>
            <a:ext cx="8180388" cy="4408488"/>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accent2"/>
              </a:buClr>
              <a:buSzPts val="3200"/>
              <a:buFont typeface="Times New Roman"/>
              <a:buChar char="•"/>
              <a:defRPr sz="3200" b="0" i="0" u="none" strike="noStrike" cap="none">
                <a:solidFill>
                  <a:schemeClr val="accent2"/>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accent2"/>
              </a:buClr>
              <a:buSzPts val="2800"/>
              <a:buFont typeface="Times New Roman"/>
              <a:buChar char="–"/>
              <a:defRPr sz="2800" b="0" i="0" u="none" strike="noStrike" cap="none">
                <a:solidFill>
                  <a:schemeClr val="accent2"/>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accent2"/>
              </a:buClr>
              <a:buSzPts val="2400"/>
              <a:buFont typeface="Times New Roman"/>
              <a:buChar char="•"/>
              <a:defRPr sz="2400" b="0" i="0" u="none" strike="noStrike" cap="none">
                <a:solidFill>
                  <a:schemeClr val="accent2"/>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accent2"/>
              </a:buClr>
              <a:buSzPts val="2000"/>
              <a:buFont typeface="Times New Roman"/>
              <a:buChar char="»"/>
              <a:defRPr sz="2000" b="0" i="0" u="none" strike="noStrike" cap="none">
                <a:solidFill>
                  <a:schemeClr val="accent2"/>
                </a:solidFill>
                <a:latin typeface="Times New Roman"/>
                <a:ea typeface="Times New Roman"/>
                <a:cs typeface="Times New Roman"/>
                <a:sym typeface="Times New Roman"/>
              </a:defRPr>
            </a:lvl9pPr>
          </a:lstStyle>
          <a:p>
            <a:endParaRPr/>
          </a:p>
        </p:txBody>
      </p:sp>
      <p:sp>
        <p:nvSpPr>
          <p:cNvPr id="14" name="Shape 14"/>
          <p:cNvSpPr txBox="1">
            <a:spLocks noGrp="1"/>
          </p:cNvSpPr>
          <p:nvPr>
            <p:ph type="dt" idx="10"/>
          </p:nvPr>
        </p:nvSpPr>
        <p:spPr>
          <a:xfrm>
            <a:off x="6951663" y="6653218"/>
            <a:ext cx="2005012" cy="204787"/>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0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5" name="Shape 15"/>
          <p:cNvSpPr txBox="1">
            <a:spLocks noGrp="1"/>
          </p:cNvSpPr>
          <p:nvPr>
            <p:ph type="ftr" idx="11"/>
          </p:nvPr>
        </p:nvSpPr>
        <p:spPr>
          <a:xfrm>
            <a:off x="3048000" y="6613530"/>
            <a:ext cx="3048000" cy="244475"/>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000" b="0" i="0" u="none" strike="noStrike" cap="none">
                <a:solidFill>
                  <a:schemeClr val="accent2"/>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pic>
        <p:nvPicPr>
          <p:cNvPr id="79" name="Shape 79"/>
          <p:cNvPicPr preferRelativeResize="0"/>
          <p:nvPr/>
        </p:nvPicPr>
        <p:blipFill rotWithShape="1">
          <a:blip r:embed="rId16">
            <a:alphaModFix/>
          </a:blip>
          <a:srcRect/>
          <a:stretch/>
        </p:blipFill>
        <p:spPr>
          <a:xfrm>
            <a:off x="80964" y="95253"/>
            <a:ext cx="1003300" cy="842963"/>
          </a:xfrm>
          <a:prstGeom prst="rect">
            <a:avLst/>
          </a:prstGeom>
          <a:noFill/>
          <a:ln>
            <a:noFill/>
          </a:ln>
        </p:spPr>
      </p:pic>
      <p:cxnSp>
        <p:nvCxnSpPr>
          <p:cNvPr id="80" name="Shape 80"/>
          <p:cNvCxnSpPr/>
          <p:nvPr/>
        </p:nvCxnSpPr>
        <p:spPr>
          <a:xfrm>
            <a:off x="65093" y="1062038"/>
            <a:ext cx="9020175" cy="0"/>
          </a:xfrm>
          <a:prstGeom prst="straightConnector1">
            <a:avLst/>
          </a:prstGeom>
          <a:noFill/>
          <a:ln w="38100" cap="flat" cmpd="dbl">
            <a:solidFill>
              <a:schemeClr val="accent2"/>
            </a:solidFill>
            <a:prstDash val="solid"/>
            <a:round/>
            <a:headEnd type="none" w="med" len="med"/>
            <a:tailEnd type="none" w="med" len="med"/>
          </a:ln>
        </p:spPr>
      </p:cxnSp>
      <p:sp>
        <p:nvSpPr>
          <p:cNvPr id="81" name="Shape 81"/>
          <p:cNvSpPr txBox="1">
            <a:spLocks noGrp="1"/>
          </p:cNvSpPr>
          <p:nvPr>
            <p:ph type="title"/>
          </p:nvPr>
        </p:nvSpPr>
        <p:spPr>
          <a:xfrm>
            <a:off x="1524000" y="327025"/>
            <a:ext cx="6096000" cy="5715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1pPr>
            <a:lvl2pPr marR="0" lvl="1"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2pPr>
            <a:lvl3pPr marR="0" lvl="2"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3pPr>
            <a:lvl4pPr marR="0" lvl="3"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4pPr>
            <a:lvl5pPr marR="0" lvl="4"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5pPr>
            <a:lvl6pPr marR="0" lvl="5"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6pPr>
            <a:lvl7pPr marR="0" lvl="6"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7pPr>
            <a:lvl8pPr marR="0" lvl="7"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8pPr>
            <a:lvl9pPr marR="0" lvl="8" algn="ctr" rtl="0">
              <a:spcBef>
                <a:spcPts val="0"/>
              </a:spcBef>
              <a:spcAft>
                <a:spcPts val="0"/>
              </a:spcAft>
              <a:buSzPts val="1400"/>
              <a:buNone/>
              <a:defRPr sz="1575" b="1" i="0" u="none" strike="noStrike" cap="none">
                <a:solidFill>
                  <a:schemeClr val="accent2"/>
                </a:solidFill>
                <a:latin typeface="Times New Roman"/>
                <a:ea typeface="Times New Roman"/>
                <a:cs typeface="Times New Roman"/>
                <a:sym typeface="Times New Roman"/>
              </a:defRPr>
            </a:lvl9pPr>
          </a:lstStyle>
          <a:p>
            <a:endParaRPr/>
          </a:p>
        </p:txBody>
      </p:sp>
      <p:sp>
        <p:nvSpPr>
          <p:cNvPr id="82" name="Shape 82"/>
          <p:cNvSpPr txBox="1">
            <a:spLocks noGrp="1"/>
          </p:cNvSpPr>
          <p:nvPr>
            <p:ph type="body" idx="1"/>
          </p:nvPr>
        </p:nvSpPr>
        <p:spPr>
          <a:xfrm>
            <a:off x="533401" y="1447800"/>
            <a:ext cx="8180388" cy="44084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2"/>
              </a:buClr>
              <a:buSzPts val="2400"/>
              <a:buFont typeface="Times New Roman"/>
              <a:buChar char="•"/>
              <a:defRPr sz="2400" b="0" i="0" u="none" strike="noStrike" cap="none">
                <a:solidFill>
                  <a:schemeClr val="accent2"/>
                </a:solidFill>
                <a:latin typeface="Times New Roman"/>
                <a:ea typeface="Times New Roman"/>
                <a:cs typeface="Times New Roman"/>
                <a:sym typeface="Times New Roman"/>
              </a:defRPr>
            </a:lvl1pPr>
            <a:lvl2pPr marL="914400" marR="0" lvl="1" indent="-361950" algn="l" rtl="0">
              <a:spcBef>
                <a:spcPts val="420"/>
              </a:spcBef>
              <a:spcAft>
                <a:spcPts val="0"/>
              </a:spcAft>
              <a:buClr>
                <a:schemeClr val="accent2"/>
              </a:buClr>
              <a:buSzPts val="2100"/>
              <a:buFont typeface="Times New Roman"/>
              <a:buChar char="–"/>
              <a:defRPr sz="2100" b="0" i="0" u="none" strike="noStrike" cap="none">
                <a:solidFill>
                  <a:schemeClr val="accent2"/>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accent2"/>
              </a:buClr>
              <a:buSzPts val="1800"/>
              <a:buFont typeface="Times New Roman"/>
              <a:buChar char="•"/>
              <a:defRPr sz="1800" b="0" i="0" u="none" strike="noStrike" cap="none">
                <a:solidFill>
                  <a:schemeClr val="accent2"/>
                </a:solidFill>
                <a:latin typeface="Times New Roman"/>
                <a:ea typeface="Times New Roman"/>
                <a:cs typeface="Times New Roman"/>
                <a:sym typeface="Times New Roman"/>
              </a:defRPr>
            </a:lvl3pPr>
            <a:lvl4pPr marL="1828800" marR="0" lvl="3"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4pPr>
            <a:lvl5pPr marL="2286000" marR="0" lvl="4"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5pPr>
            <a:lvl6pPr marL="2743200" marR="0" lvl="5"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6pPr>
            <a:lvl7pPr marL="3200400" marR="0" lvl="6"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7pPr>
            <a:lvl8pPr marL="3657600" marR="0" lvl="7"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8pPr>
            <a:lvl9pPr marL="4114800" marR="0" lvl="8" indent="-323850" algn="l" rtl="0">
              <a:spcBef>
                <a:spcPts val="300"/>
              </a:spcBef>
              <a:spcAft>
                <a:spcPts val="0"/>
              </a:spcAft>
              <a:buClr>
                <a:schemeClr val="accent2"/>
              </a:buClr>
              <a:buSzPts val="1500"/>
              <a:buFont typeface="Times New Roman"/>
              <a:buChar char="»"/>
              <a:defRPr sz="1500" b="0" i="0" u="none" strike="noStrike" cap="none">
                <a:solidFill>
                  <a:schemeClr val="accent2"/>
                </a:solidFill>
                <a:latin typeface="Times New Roman"/>
                <a:ea typeface="Times New Roman"/>
                <a:cs typeface="Times New Roman"/>
                <a:sym typeface="Times New Roman"/>
              </a:defRPr>
            </a:lvl9pPr>
          </a:lstStyle>
          <a:p>
            <a:endParaRPr/>
          </a:p>
        </p:txBody>
      </p:sp>
      <p:sp>
        <p:nvSpPr>
          <p:cNvPr id="83" name="Shape 83"/>
          <p:cNvSpPr txBox="1">
            <a:spLocks noGrp="1"/>
          </p:cNvSpPr>
          <p:nvPr>
            <p:ph type="dt" idx="10"/>
          </p:nvPr>
        </p:nvSpPr>
        <p:spPr>
          <a:xfrm>
            <a:off x="6951663" y="6653220"/>
            <a:ext cx="2005012" cy="204787"/>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75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4" name="Shape 84"/>
          <p:cNvSpPr txBox="1">
            <a:spLocks noGrp="1"/>
          </p:cNvSpPr>
          <p:nvPr>
            <p:ph type="ftr" idx="11"/>
          </p:nvPr>
        </p:nvSpPr>
        <p:spPr>
          <a:xfrm>
            <a:off x="3048000" y="6613532"/>
            <a:ext cx="3048000" cy="244475"/>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750" b="0" i="0" u="none" strike="noStrike" cap="none">
                <a:solidFill>
                  <a:schemeClr val="accent2"/>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tiff"/><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1B33C9-4991-F544-8F2D-B008E3ECA0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9408" y="402495"/>
            <a:ext cx="1271977" cy="466135"/>
          </a:xfrm>
          <a:prstGeom prst="rect">
            <a:avLst/>
          </a:prstGeom>
        </p:spPr>
      </p:pic>
      <p:sp>
        <p:nvSpPr>
          <p:cNvPr id="4" name="Rectangle 21"/>
          <p:cNvSpPr>
            <a:spLocks noChangeArrowheads="1"/>
          </p:cNvSpPr>
          <p:nvPr/>
        </p:nvSpPr>
        <p:spPr bwMode="auto">
          <a:xfrm>
            <a:off x="1468327" y="515622"/>
            <a:ext cx="60104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err="1">
                <a:latin typeface="Arial"/>
                <a:cs typeface="Arial"/>
              </a:rPr>
              <a:t>Eacker</a:t>
            </a:r>
            <a:r>
              <a:rPr lang="en-US" dirty="0">
                <a:latin typeface="Arial"/>
                <a:cs typeface="Arial"/>
              </a:rPr>
              <a:t>, D.R., </a:t>
            </a:r>
            <a:r>
              <a:rPr lang="en-US" b="1" dirty="0">
                <a:latin typeface="Arial"/>
                <a:cs typeface="Arial"/>
              </a:rPr>
              <a:t>Hebblewhite, M</a:t>
            </a:r>
            <a:r>
              <a:rPr lang="en-US" dirty="0">
                <a:latin typeface="Arial"/>
                <a:cs typeface="Arial"/>
              </a:rPr>
              <a:t>., </a:t>
            </a:r>
            <a:r>
              <a:rPr lang="en-US" dirty="0" err="1">
                <a:latin typeface="Arial"/>
                <a:cs typeface="Arial"/>
              </a:rPr>
              <a:t>Steenweg</a:t>
            </a:r>
            <a:r>
              <a:rPr lang="en-US" dirty="0">
                <a:latin typeface="Arial"/>
                <a:cs typeface="Arial"/>
              </a:rPr>
              <a:t>, R., Russell, M., </a:t>
            </a:r>
            <a:r>
              <a:rPr lang="en-US" dirty="0" err="1">
                <a:latin typeface="Arial"/>
                <a:cs typeface="Arial"/>
              </a:rPr>
              <a:t>Flasko</a:t>
            </a:r>
            <a:r>
              <a:rPr lang="en-US" dirty="0">
                <a:latin typeface="Arial"/>
                <a:cs typeface="Arial"/>
              </a:rPr>
              <a:t>, A., </a:t>
            </a:r>
            <a:r>
              <a:rPr lang="en-US" b="1" dirty="0" err="1">
                <a:latin typeface="Arial"/>
                <a:cs typeface="Arial"/>
              </a:rPr>
              <a:t>Hervieux</a:t>
            </a:r>
            <a:r>
              <a:rPr lang="en-US" b="1" dirty="0"/>
              <a:t>, D. </a:t>
            </a:r>
            <a:r>
              <a:rPr lang="en-US" dirty="0"/>
              <a:t>2019, Wildlife Society Bulletin, In Press </a:t>
            </a:r>
            <a:endParaRPr lang="en-US" dirty="0">
              <a:latin typeface="Arial"/>
              <a:cs typeface="Arial"/>
            </a:endParaRPr>
          </a:p>
        </p:txBody>
      </p:sp>
      <p:sp>
        <p:nvSpPr>
          <p:cNvPr id="7" name="TextBox 17"/>
          <p:cNvSpPr txBox="1">
            <a:spLocks noChangeArrowheads="1"/>
          </p:cNvSpPr>
          <p:nvPr/>
        </p:nvSpPr>
        <p:spPr bwMode="auto">
          <a:xfrm>
            <a:off x="43474" y="1071930"/>
            <a:ext cx="9053085" cy="1169551"/>
          </a:xfrm>
          <a:prstGeom prst="rect">
            <a:avLst/>
          </a:prstGeom>
          <a:noFill/>
          <a:ln w="1270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15888" indent="-11588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marL="0" indent="0" defTabSz="342900">
              <a:buSzPct val="125000"/>
              <a:defRPr/>
            </a:pPr>
            <a:r>
              <a:rPr lang="en-US" sz="1400" b="1" dirty="0">
                <a:solidFill>
                  <a:srgbClr val="3333CC"/>
                </a:solidFill>
                <a:latin typeface="Arial" charset="0"/>
                <a:ea typeface="Arial" charset="0"/>
                <a:cs typeface="Arial" charset="0"/>
              </a:rPr>
              <a:t>Background. </a:t>
            </a:r>
            <a:r>
              <a:rPr lang="en-US" sz="1400" dirty="0">
                <a:solidFill>
                  <a:srgbClr val="3333CC"/>
                </a:solidFill>
                <a:latin typeface="Arial" charset="0"/>
                <a:ea typeface="Arial" charset="0"/>
                <a:cs typeface="Arial" charset="0"/>
              </a:rPr>
              <a:t>Many wildlife management agencies through the </a:t>
            </a:r>
            <a:r>
              <a:rPr lang="en-US" sz="1400" dirty="0" err="1">
                <a:solidFill>
                  <a:srgbClr val="3333CC"/>
                </a:solidFill>
                <a:latin typeface="Arial" charset="0"/>
                <a:ea typeface="Arial" charset="0"/>
                <a:cs typeface="Arial" charset="0"/>
              </a:rPr>
              <a:t>ABoVE</a:t>
            </a:r>
            <a:r>
              <a:rPr lang="en-US" sz="1400" dirty="0">
                <a:solidFill>
                  <a:srgbClr val="3333CC"/>
                </a:solidFill>
                <a:latin typeface="Arial" charset="0"/>
                <a:ea typeface="Arial" charset="0"/>
                <a:cs typeface="Arial" charset="0"/>
              </a:rPr>
              <a:t> domain still compile annual demographic data for caribou populations using manual Excel spreadsheets. This hinders data standardization, and </a:t>
            </a:r>
            <a:r>
              <a:rPr lang="en-US" sz="1400" dirty="0" err="1">
                <a:solidFill>
                  <a:srgbClr val="3333CC"/>
                </a:solidFill>
                <a:latin typeface="Arial" charset="0"/>
                <a:ea typeface="Arial" charset="0"/>
                <a:cs typeface="Arial" charset="0"/>
              </a:rPr>
              <a:t>ABoVE</a:t>
            </a:r>
            <a:r>
              <a:rPr lang="en-US" sz="1400" dirty="0">
                <a:solidFill>
                  <a:srgbClr val="3333CC"/>
                </a:solidFill>
                <a:latin typeface="Arial" charset="0"/>
                <a:ea typeface="Arial" charset="0"/>
                <a:cs typeface="Arial" charset="0"/>
              </a:rPr>
              <a:t>-wide syntheses across populations. To facilitate collaborative syntheses that aid management agencies, and enables our research team to synthesize demography, we developed a stand-alone Web-based software application based on the R Shiny platform that can be readily adopted by all caribou management agencies. </a:t>
            </a:r>
            <a:endParaRPr lang="en-US" sz="200" b="1" dirty="0">
              <a:solidFill>
                <a:schemeClr val="accent2"/>
              </a:solidFill>
              <a:latin typeface="Arial" charset="0"/>
              <a:ea typeface="Arial" charset="0"/>
              <a:cs typeface="Arial" charset="0"/>
            </a:endParaRPr>
          </a:p>
        </p:txBody>
      </p:sp>
      <p:sp>
        <p:nvSpPr>
          <p:cNvPr id="9" name="Rectangle 8"/>
          <p:cNvSpPr/>
          <p:nvPr/>
        </p:nvSpPr>
        <p:spPr>
          <a:xfrm>
            <a:off x="1045449" y="-23199"/>
            <a:ext cx="8229600" cy="646331"/>
          </a:xfrm>
          <a:prstGeom prst="rect">
            <a:avLst/>
          </a:prstGeom>
        </p:spPr>
        <p:txBody>
          <a:bodyPr wrap="square">
            <a:spAutoFit/>
          </a:bodyPr>
          <a:lstStyle/>
          <a:p>
            <a:pPr algn="ctr"/>
            <a:r>
              <a:rPr lang="en-US" sz="1800" b="1" dirty="0"/>
              <a:t>Web-based Application for Threatened Woodland Caribou Population Modeling</a:t>
            </a:r>
            <a:endParaRPr lang="en-US" sz="2000" dirty="0">
              <a:effectLst/>
            </a:endParaRPr>
          </a:p>
        </p:txBody>
      </p:sp>
      <p:sp>
        <p:nvSpPr>
          <p:cNvPr id="21" name="Rectangle 20"/>
          <p:cNvSpPr/>
          <p:nvPr/>
        </p:nvSpPr>
        <p:spPr bwMode="auto">
          <a:xfrm>
            <a:off x="4398249" y="5715000"/>
            <a:ext cx="1219200" cy="6858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08" charset="0"/>
            </a:endParaRPr>
          </a:p>
        </p:txBody>
      </p:sp>
      <p:sp>
        <p:nvSpPr>
          <p:cNvPr id="8" name="TextBox 7"/>
          <p:cNvSpPr txBox="1"/>
          <p:nvPr/>
        </p:nvSpPr>
        <p:spPr>
          <a:xfrm>
            <a:off x="52933" y="5208070"/>
            <a:ext cx="4648200" cy="1600438"/>
          </a:xfrm>
          <a:prstGeom prst="rect">
            <a:avLst/>
          </a:prstGeom>
          <a:noFill/>
        </p:spPr>
        <p:txBody>
          <a:bodyPr wrap="square" rtlCol="0">
            <a:spAutoFit/>
          </a:bodyPr>
          <a:lstStyle/>
          <a:p>
            <a:pPr defTabSz="342900">
              <a:buSzPct val="125000"/>
              <a:defRPr/>
            </a:pPr>
            <a:r>
              <a:rPr lang="en-US" sz="1400" b="1" dirty="0">
                <a:solidFill>
                  <a:srgbClr val="3333CC"/>
                </a:solidFill>
                <a:latin typeface="Arial" panose="020B0604020202020204" pitchFamily="34" charset="0"/>
                <a:cs typeface="Arial" panose="020B0604020202020204" pitchFamily="34" charset="0"/>
              </a:rPr>
              <a:t>Results. </a:t>
            </a:r>
            <a:r>
              <a:rPr lang="en-US" sz="1400" dirty="0">
                <a:solidFill>
                  <a:schemeClr val="accent2"/>
                </a:solidFill>
                <a:latin typeface="Arial" charset="0"/>
                <a:ea typeface="Arial" charset="0"/>
                <a:cs typeface="Arial" charset="0"/>
              </a:rPr>
              <a:t>In our case study, the A La </a:t>
            </a:r>
            <a:r>
              <a:rPr lang="en-US" sz="1400" dirty="0" err="1">
                <a:solidFill>
                  <a:schemeClr val="accent2"/>
                </a:solidFill>
                <a:latin typeface="Arial" charset="0"/>
                <a:ea typeface="Arial" charset="0"/>
                <a:cs typeface="Arial" charset="0"/>
              </a:rPr>
              <a:t>Peche</a:t>
            </a:r>
            <a:r>
              <a:rPr lang="en-US" sz="1400" dirty="0">
                <a:solidFill>
                  <a:schemeClr val="accent2"/>
                </a:solidFill>
                <a:latin typeface="Arial" charset="0"/>
                <a:ea typeface="Arial" charset="0"/>
                <a:cs typeface="Arial" charset="0"/>
              </a:rPr>
              <a:t> caribou population declined on average with an annual population growth rate of 0.96 (Fig. 2) over the study period.  More importantly, routine analyses that previously occupied a biologists time for up to 1 month can now be done in minutes with our open-source, freely available, Shiny Application. </a:t>
            </a:r>
          </a:p>
        </p:txBody>
      </p:sp>
      <p:sp>
        <p:nvSpPr>
          <p:cNvPr id="10" name="TextBox 9"/>
          <p:cNvSpPr txBox="1"/>
          <p:nvPr/>
        </p:nvSpPr>
        <p:spPr>
          <a:xfrm>
            <a:off x="21211" y="4749464"/>
            <a:ext cx="3240969" cy="430887"/>
          </a:xfrm>
          <a:prstGeom prst="rect">
            <a:avLst/>
          </a:prstGeom>
          <a:noFill/>
        </p:spPr>
        <p:txBody>
          <a:bodyPr wrap="square" lIns="45720" rIns="45720" rtlCol="0">
            <a:spAutoFit/>
          </a:bodyPr>
          <a:lstStyle/>
          <a:p>
            <a:pPr defTabSz="342900">
              <a:buSzPct val="125000"/>
              <a:defRPr/>
            </a:pPr>
            <a:r>
              <a:rPr lang="en-US" sz="1100" b="1" dirty="0">
                <a:latin typeface="Arial" charset="0"/>
                <a:ea typeface="Arial" charset="0"/>
                <a:cs typeface="Arial" charset="0"/>
              </a:rPr>
              <a:t>Fig. 1</a:t>
            </a:r>
            <a:r>
              <a:rPr lang="en-US" sz="1100" dirty="0">
                <a:latin typeface="Arial" charset="0"/>
                <a:ea typeface="Arial" charset="0"/>
                <a:cs typeface="Arial" charset="0"/>
              </a:rPr>
              <a:t> </a:t>
            </a:r>
            <a:r>
              <a:rPr lang="en-US" sz="1100" b="1" dirty="0">
                <a:latin typeface="Arial" charset="0"/>
                <a:ea typeface="Arial" charset="0"/>
                <a:cs typeface="Arial" charset="0"/>
              </a:rPr>
              <a:t>Example interface for the R Shiny Web-App for caribou population modeling. </a:t>
            </a:r>
            <a:endParaRPr lang="en-US" sz="1400" b="1" dirty="0">
              <a:solidFill>
                <a:srgbClr val="3333CC"/>
              </a:solidFill>
              <a:latin typeface="Arial" panose="020B0604020202020204" pitchFamily="34" charset="0"/>
              <a:ea typeface="Arial" charset="0"/>
              <a:cs typeface="Arial" panose="020B0604020202020204" pitchFamily="34" charset="0"/>
            </a:endParaRPr>
          </a:p>
        </p:txBody>
      </p:sp>
      <p:sp>
        <p:nvSpPr>
          <p:cNvPr id="2" name="TextBox 1">
            <a:extLst>
              <a:ext uri="{FF2B5EF4-FFF2-40B4-BE49-F238E27FC236}">
                <a16:creationId xmlns:a16="http://schemas.microsoft.com/office/drawing/2014/main" id="{27CA4596-E98D-B245-878C-50094FB813EC}"/>
              </a:ext>
            </a:extLst>
          </p:cNvPr>
          <p:cNvSpPr txBox="1"/>
          <p:nvPr/>
        </p:nvSpPr>
        <p:spPr>
          <a:xfrm>
            <a:off x="3300883" y="2265491"/>
            <a:ext cx="2627144" cy="2893100"/>
          </a:xfrm>
          <a:prstGeom prst="rect">
            <a:avLst/>
          </a:prstGeom>
          <a:noFill/>
          <a:ln w="12700">
            <a:solidFill>
              <a:schemeClr val="tx1"/>
            </a:solidFill>
          </a:ln>
        </p:spPr>
        <p:txBody>
          <a:bodyPr wrap="square" lIns="45720" rIns="45720" rtlCol="0">
            <a:spAutoFit/>
          </a:bodyPr>
          <a:lstStyle/>
          <a:p>
            <a:r>
              <a:rPr lang="en-US" b="1" dirty="0">
                <a:solidFill>
                  <a:schemeClr val="accent2"/>
                </a:solidFill>
                <a:latin typeface="Arial" charset="0"/>
                <a:ea typeface="Arial" charset="0"/>
                <a:cs typeface="Arial" charset="0"/>
              </a:rPr>
              <a:t>Case Study. </a:t>
            </a:r>
            <a:r>
              <a:rPr lang="en-US" dirty="0">
                <a:solidFill>
                  <a:schemeClr val="accent2"/>
                </a:solidFill>
                <a:latin typeface="Arial" charset="0"/>
                <a:ea typeface="Arial" charset="0"/>
                <a:cs typeface="Arial" charset="0"/>
              </a:rPr>
              <a:t>We developed a Bayesian Integrated Population Model that interfaces (Fig. 1) with the most common method for caribou demographic modeling. Annual estimates of adult and juvenile survival, and population growth rate (Fig. 2) are provided. We developed an R-Shiny app that facilitates standardized data formats, and streamlines routine annual demographic modeling.  </a:t>
            </a:r>
            <a:endParaRPr lang="en-US" dirty="0"/>
          </a:p>
        </p:txBody>
      </p:sp>
      <p:sp>
        <p:nvSpPr>
          <p:cNvPr id="11" name="Rectangle 10">
            <a:extLst>
              <a:ext uri="{FF2B5EF4-FFF2-40B4-BE49-F238E27FC236}">
                <a16:creationId xmlns:a16="http://schemas.microsoft.com/office/drawing/2014/main" id="{231FE66A-FBFE-DD4D-9F66-94EC5B8F9E9D}"/>
              </a:ext>
            </a:extLst>
          </p:cNvPr>
          <p:cNvSpPr/>
          <p:nvPr/>
        </p:nvSpPr>
        <p:spPr>
          <a:xfrm>
            <a:off x="4778210" y="5315791"/>
            <a:ext cx="4318349" cy="1384995"/>
          </a:xfrm>
          <a:prstGeom prst="rect">
            <a:avLst/>
          </a:prstGeom>
        </p:spPr>
        <p:txBody>
          <a:bodyPr wrap="square">
            <a:spAutoFit/>
          </a:bodyPr>
          <a:lstStyle/>
          <a:p>
            <a:pPr defTabSz="342900">
              <a:buSzPct val="125000"/>
              <a:defRPr/>
            </a:pPr>
            <a:r>
              <a:rPr lang="en-US" b="1" dirty="0">
                <a:solidFill>
                  <a:srgbClr val="3333CC"/>
                </a:solidFill>
                <a:latin typeface="Arial" panose="020B0604020202020204" pitchFamily="34" charset="0"/>
                <a:cs typeface="Arial" panose="020B0604020202020204" pitchFamily="34" charset="0"/>
              </a:rPr>
              <a:t>Conclusions. </a:t>
            </a:r>
            <a:r>
              <a:rPr lang="en-US" dirty="0">
                <a:solidFill>
                  <a:srgbClr val="3333CC"/>
                </a:solidFill>
                <a:latin typeface="Arial" panose="020B0604020202020204" pitchFamily="34" charset="0"/>
                <a:cs typeface="Arial" panose="020B0604020202020204" pitchFamily="34" charset="0"/>
              </a:rPr>
              <a:t>Collaboration is central to successful syntheses that link caribou habitat to population outcomes in the </a:t>
            </a:r>
            <a:r>
              <a:rPr lang="en-US" dirty="0" err="1">
                <a:solidFill>
                  <a:srgbClr val="3333CC"/>
                </a:solidFill>
                <a:latin typeface="Arial" panose="020B0604020202020204" pitchFamily="34" charset="0"/>
                <a:cs typeface="Arial" panose="020B0604020202020204" pitchFamily="34" charset="0"/>
              </a:rPr>
              <a:t>ABoVE</a:t>
            </a:r>
            <a:r>
              <a:rPr lang="en-US" dirty="0">
                <a:solidFill>
                  <a:srgbClr val="3333CC"/>
                </a:solidFill>
                <a:latin typeface="Arial" panose="020B0604020202020204" pitchFamily="34" charset="0"/>
                <a:cs typeface="Arial" panose="020B0604020202020204" pitchFamily="34" charset="0"/>
              </a:rPr>
              <a:t> domain. Our app provides a win-win solution to aid management agencies charged with routine monitoring, while facilitating standardized data across populations for syntheses. </a:t>
            </a:r>
            <a:endParaRPr lang="en-US" dirty="0">
              <a:solidFill>
                <a:schemeClr val="accent2"/>
              </a:solidFill>
              <a:latin typeface="Arial" charset="0"/>
              <a:ea typeface="Arial" charset="0"/>
              <a:cs typeface="Arial" charset="0"/>
            </a:endParaRPr>
          </a:p>
        </p:txBody>
      </p:sp>
      <p:sp>
        <p:nvSpPr>
          <p:cNvPr id="16" name="TextBox 15">
            <a:extLst>
              <a:ext uri="{FF2B5EF4-FFF2-40B4-BE49-F238E27FC236}">
                <a16:creationId xmlns:a16="http://schemas.microsoft.com/office/drawing/2014/main" id="{60ACC75D-88BE-1445-8187-3E28CFD6F061}"/>
              </a:ext>
            </a:extLst>
          </p:cNvPr>
          <p:cNvSpPr txBox="1"/>
          <p:nvPr/>
        </p:nvSpPr>
        <p:spPr>
          <a:xfrm>
            <a:off x="1832197" y="1090795"/>
            <a:ext cx="184731" cy="307777"/>
          </a:xfrm>
          <a:prstGeom prst="rect">
            <a:avLst/>
          </a:prstGeom>
          <a:noFill/>
        </p:spPr>
        <p:txBody>
          <a:bodyPr wrap="none" rtlCol="0">
            <a:spAutoFit/>
          </a:bodyPr>
          <a:lstStyle/>
          <a:p>
            <a:endParaRPr lang="en-US" dirty="0"/>
          </a:p>
        </p:txBody>
      </p:sp>
      <p:pic>
        <p:nvPicPr>
          <p:cNvPr id="23" name="Picture 22">
            <a:extLst>
              <a:ext uri="{FF2B5EF4-FFF2-40B4-BE49-F238E27FC236}">
                <a16:creationId xmlns:a16="http://schemas.microsoft.com/office/drawing/2014/main" id="{DF15FFD8-3BA0-A047-B583-936E79D2B4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1009" y="2323068"/>
            <a:ext cx="3145550" cy="2333988"/>
          </a:xfrm>
          <a:prstGeom prst="rect">
            <a:avLst/>
          </a:prstGeom>
        </p:spPr>
      </p:pic>
      <p:pic>
        <p:nvPicPr>
          <p:cNvPr id="25" name="Picture 24">
            <a:extLst>
              <a:ext uri="{FF2B5EF4-FFF2-40B4-BE49-F238E27FC236}">
                <a16:creationId xmlns:a16="http://schemas.microsoft.com/office/drawing/2014/main" id="{C04863EB-7811-E34E-B89E-7F71BD6937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9" y="2732772"/>
            <a:ext cx="3279671" cy="2016692"/>
          </a:xfrm>
          <a:prstGeom prst="rect">
            <a:avLst/>
          </a:prstGeom>
        </p:spPr>
      </p:pic>
      <p:pic>
        <p:nvPicPr>
          <p:cNvPr id="28" name="Picture 27">
            <a:extLst>
              <a:ext uri="{FF2B5EF4-FFF2-40B4-BE49-F238E27FC236}">
                <a16:creationId xmlns:a16="http://schemas.microsoft.com/office/drawing/2014/main" id="{94C8511E-F840-8544-AB8E-8733824ECC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67356" y="2290960"/>
            <a:ext cx="1329681" cy="854795"/>
          </a:xfrm>
          <a:prstGeom prst="rect">
            <a:avLst/>
          </a:prstGeom>
        </p:spPr>
      </p:pic>
      <p:sp>
        <p:nvSpPr>
          <p:cNvPr id="29" name="TextBox 28">
            <a:extLst>
              <a:ext uri="{FF2B5EF4-FFF2-40B4-BE49-F238E27FC236}">
                <a16:creationId xmlns:a16="http://schemas.microsoft.com/office/drawing/2014/main" id="{CC442F8E-0578-E44A-B77C-8FB960CFC78C}"/>
              </a:ext>
            </a:extLst>
          </p:cNvPr>
          <p:cNvSpPr txBox="1"/>
          <p:nvPr/>
        </p:nvSpPr>
        <p:spPr>
          <a:xfrm>
            <a:off x="5971475" y="4622759"/>
            <a:ext cx="3240969" cy="600164"/>
          </a:xfrm>
          <a:prstGeom prst="rect">
            <a:avLst/>
          </a:prstGeom>
          <a:noFill/>
        </p:spPr>
        <p:txBody>
          <a:bodyPr wrap="square" lIns="45720" rIns="45720" rtlCol="0">
            <a:spAutoFit/>
          </a:bodyPr>
          <a:lstStyle/>
          <a:p>
            <a:pPr defTabSz="342900">
              <a:buSzPct val="125000"/>
              <a:defRPr/>
            </a:pPr>
            <a:r>
              <a:rPr lang="en-US" sz="1100" b="1" dirty="0">
                <a:latin typeface="Arial" charset="0"/>
                <a:ea typeface="Arial" charset="0"/>
                <a:cs typeface="Arial" charset="0"/>
              </a:rPr>
              <a:t>Fig. 2</a:t>
            </a:r>
            <a:r>
              <a:rPr lang="en-US" sz="1100" dirty="0">
                <a:latin typeface="Arial" charset="0"/>
                <a:ea typeface="Arial" charset="0"/>
                <a:cs typeface="Arial" charset="0"/>
              </a:rPr>
              <a:t> </a:t>
            </a:r>
            <a:r>
              <a:rPr lang="en-US" sz="1100" b="1" dirty="0">
                <a:latin typeface="Arial" charset="0"/>
                <a:ea typeface="Arial" charset="0"/>
                <a:cs typeface="Arial" charset="0"/>
              </a:rPr>
              <a:t>Population growth rate for the A La </a:t>
            </a:r>
            <a:r>
              <a:rPr lang="en-US" sz="1100" b="1" dirty="0" err="1">
                <a:latin typeface="Arial" charset="0"/>
                <a:ea typeface="Arial" charset="0"/>
                <a:cs typeface="Arial" charset="0"/>
              </a:rPr>
              <a:t>Peche</a:t>
            </a:r>
            <a:r>
              <a:rPr lang="en-US" sz="1100" b="1" dirty="0">
                <a:latin typeface="Arial" charset="0"/>
                <a:ea typeface="Arial" charset="0"/>
                <a:cs typeface="Arial" charset="0"/>
              </a:rPr>
              <a:t> caribou herd in Alberta from the R Shiny Application. </a:t>
            </a:r>
            <a:endParaRPr lang="en-US" sz="1400" b="1" dirty="0">
              <a:solidFill>
                <a:srgbClr val="3333CC"/>
              </a:solidFill>
              <a:latin typeface="Arial" panose="020B0604020202020204" pitchFamily="34" charset="0"/>
              <a:ea typeface="Arial" charset="0"/>
              <a:cs typeface="Arial" panose="020B0604020202020204" pitchFamily="34" charset="0"/>
            </a:endParaRPr>
          </a:p>
        </p:txBody>
      </p:sp>
      <p:pic>
        <p:nvPicPr>
          <p:cNvPr id="30" name="Picture 29">
            <a:extLst>
              <a:ext uri="{FF2B5EF4-FFF2-40B4-BE49-F238E27FC236}">
                <a16:creationId xmlns:a16="http://schemas.microsoft.com/office/drawing/2014/main" id="{01009901-7E27-9445-91EB-C81C6C0289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78810" y="2318127"/>
            <a:ext cx="1150104" cy="609636"/>
          </a:xfrm>
          <a:prstGeom prst="rect">
            <a:avLst/>
          </a:prstGeom>
        </p:spPr>
      </p:pic>
    </p:spTree>
    <p:extLst>
      <p:ext uri="{BB962C8B-B14F-4D97-AF65-F5344CB8AC3E}">
        <p14:creationId xmlns:p14="http://schemas.microsoft.com/office/powerpoint/2010/main" val="2077012251"/>
      </p:ext>
    </p:extLst>
  </p:cSld>
  <p:clrMapOvr>
    <a:masterClrMapping/>
  </p:clrMapOvr>
</p:sld>
</file>

<file path=ppt/theme/theme1.xml><?xml version="1.0" encoding="utf-8"?>
<a:theme xmlns:a="http://schemas.openxmlformats.org/drawingml/2006/main" name="2_GPMC Nov 2001">
  <a:themeElements>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PMC Nov 2001">
  <a:themeElements>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5854</TotalTime>
  <Words>329</Words>
  <Application>Microsoft Macintosh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Times New Roman</vt:lpstr>
      <vt:lpstr>2_GPMC Nov 2001</vt:lpstr>
      <vt:lpstr>1_GPMC Nov 2001</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Mark Hebblewhite</cp:lastModifiedBy>
  <cp:revision>27</cp:revision>
  <dcterms:modified xsi:type="dcterms:W3CDTF">2019-01-25T16:30:00Z</dcterms:modified>
</cp:coreProperties>
</file>