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304"/>
  </p:normalViewPr>
  <p:slideViewPr>
    <p:cSldViewPr snapToGrid="0">
      <p:cViewPr varScale="1">
        <p:scale>
          <a:sx n="88" d="100"/>
          <a:sy n="88" d="100"/>
        </p:scale>
        <p:origin x="3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C06A-B5B7-4D92-8166-CCB50ACCC1A3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14939-8B93-4250-ACB1-B189F544A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7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Citation:</a:t>
            </a:r>
            <a:r>
              <a:rPr lang="en-US" b="1" baseline="0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Potter,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and O. Alexander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Changes in Vegetation Cover and Snowmelt Timing in the Noatak National Preserve of Northwestern Alaska Estimated from MODIS and Landsat Satellite Image Analysis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European Journal of Remote Sensing (in press).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b="0"/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was conducted with the support from NASA Ames Research Center and the Earth Science Mission Directorate under the Arctic Boreal Vulnerability Experiment (ABoVE) field campaign.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2EAD2-EDA9-45A0-9EB7-8B323AD15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1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53000"/>
            <a:ext cx="6880654" cy="978729"/>
          </a:xfrm>
        </p:spPr>
        <p:txBody>
          <a:bodyPr wrap="square" anchor="t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New Earth Science</a:t>
            </a:r>
            <a:br>
              <a:rPr lang="en-US" dirty="0"/>
            </a:br>
            <a:r>
              <a:rPr lang="en-US" dirty="0"/>
              <a:t>Division Template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7304" y="2429310"/>
            <a:ext cx="2990088" cy="196060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34608" y="2429310"/>
            <a:ext cx="2990088" cy="196060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accent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4461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bg>
      <p:bgPr>
        <a:solidFill>
          <a:srgbClr val="A6A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10566400" y="6618288"/>
            <a:ext cx="162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b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67" y="74614"/>
            <a:ext cx="10219267" cy="85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4817" y="1290638"/>
            <a:ext cx="5128683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701" y="1290638"/>
            <a:ext cx="5128684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7AF682-E443-4C5A-9EDA-20B2D19DBBCE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4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7691" cy="6928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0" y="685800"/>
            <a:ext cx="6172200" cy="646331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89220" y="1825625"/>
            <a:ext cx="6164580" cy="4351338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0" y="1825625"/>
            <a:ext cx="6164580" cy="4351338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181600" y="685800"/>
            <a:ext cx="619506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E883B-401C-AD48-8B89-0D3369158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1" y="6858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779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45" y="6858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9092"/>
            <a:ext cx="12192097" cy="3533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60536"/>
            <a:ext cx="12460637" cy="2138766"/>
          </a:xfrm>
          <a:prstGeom prst="rect">
            <a:avLst/>
          </a:prstGeom>
          <a:solidFill>
            <a:schemeClr val="bg1">
              <a:alpha val="50000"/>
            </a:scheme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11849"/>
            <a:ext cx="10515600" cy="1338828"/>
          </a:xfrm>
        </p:spPr>
        <p:txBody>
          <a:bodyPr>
            <a:spAutoFit/>
          </a:bodyPr>
          <a:lstStyle>
            <a:lvl1pPr algn="ctr">
              <a:defRPr sz="5000" b="1" baseline="0"/>
            </a:lvl1pPr>
          </a:lstStyle>
          <a:p>
            <a:r>
              <a:rPr lang="en-US" dirty="0"/>
              <a:t>NASA SCIENCE</a:t>
            </a:r>
            <a:br>
              <a:rPr lang="en-US" dirty="0"/>
            </a:br>
            <a:r>
              <a:rPr lang="en-US" sz="4000" b="0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953000"/>
            <a:ext cx="6902196" cy="978729"/>
          </a:xfrm>
        </p:spPr>
        <p:txBody>
          <a:bodyPr wrap="square" anchor="t" anchorCtr="0">
            <a:sp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The New Animated Earth</a:t>
            </a:r>
            <a:br>
              <a:rPr lang="en-US" dirty="0"/>
            </a:br>
            <a:r>
              <a:rPr lang="en-US" dirty="0"/>
              <a:t>Science Division Template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rgbClr val="244D6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8793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7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05818A-2186-43C7-9711-D26F5013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1615440"/>
            <a:ext cx="12054840" cy="5204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100"/>
            <a:ext cx="12192000" cy="125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200"/>
              </a:spcAft>
              <a:defRPr/>
            </a:pPr>
            <a:r>
              <a:rPr lang="en-US" sz="2800" b="1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Changes in Vegetation Cover and Snowmelt Timing in the Noatak National Preserve of Northwestern Alaska Estimated from MODIS and Landsat Satellite Image Analysis</a:t>
            </a:r>
          </a:p>
          <a:p>
            <a:pPr lvl="0" algn="ctr">
              <a:spcAft>
                <a:spcPts val="200"/>
              </a:spcAft>
              <a:defRPr/>
            </a:pPr>
            <a:r>
              <a:rPr lang="en-US">
                <a:solidFill>
                  <a:prstClr val="black"/>
                </a:solidFill>
                <a:latin typeface="Arial Narrow" panose="020B0606020202030204" pitchFamily="34" charset="0"/>
              </a:rPr>
              <a:t>Christopher Potter and Olivia Alexander,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NASA Ames</a:t>
            </a:r>
            <a:r>
              <a:rPr lang="en-US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(Nov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2019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). </a:t>
            </a:r>
            <a:r>
              <a:rPr lang="en-US" i="1">
                <a:solidFill>
                  <a:prstClr val="black"/>
                </a:solidFill>
                <a:latin typeface="Arial Narrow" panose="020B0606020202030204" pitchFamily="34" charset="0"/>
              </a:rPr>
              <a:t>European Journal of Remote Sensing</a:t>
            </a:r>
            <a:r>
              <a:rPr lang="en-US">
                <a:solidFill>
                  <a:prstClr val="black"/>
                </a:solidFill>
                <a:latin typeface="Arial Narrow" panose="020B0606020202030204" pitchFamily="34" charset="0"/>
              </a:rPr>
              <a:t> (in press)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11922" y="1417965"/>
            <a:ext cx="11430256" cy="21214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D2643EC-A4CA-4172-B4CD-C95C54ED9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203" y="1884271"/>
            <a:ext cx="6043747" cy="2890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r="18846"/>
          <a:stretch/>
        </p:blipFill>
        <p:spPr>
          <a:xfrm>
            <a:off x="3544202" y="1623050"/>
            <a:ext cx="2237393" cy="612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E2872E-F353-4D1C-AA69-0AF86DC87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012" y="1562290"/>
            <a:ext cx="1189162" cy="7330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5167ED-6D9E-49C5-89B7-D283EFF8EDB1}"/>
              </a:ext>
            </a:extLst>
          </p:cNvPr>
          <p:cNvSpPr/>
          <p:nvPr/>
        </p:nvSpPr>
        <p:spPr>
          <a:xfrm>
            <a:off x="3826881" y="472541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latin typeface="Arial Narrow" panose="020B0606020202030204" pitchFamily="34" charset="0"/>
              </a:rPr>
              <a:t>Correlation of snowmelt timing with burned area for drainage basins with wildfires, 2001 to 2015</a:t>
            </a:r>
          </a:p>
        </p:txBody>
      </p:sp>
    </p:spTree>
    <p:extLst>
      <p:ext uri="{BB962C8B-B14F-4D97-AF65-F5344CB8AC3E}">
        <p14:creationId xmlns:p14="http://schemas.microsoft.com/office/powerpoint/2010/main" val="2170066923"/>
      </p:ext>
    </p:extLst>
  </p:cSld>
  <p:clrMapOvr>
    <a:masterClrMapping/>
  </p:clrMapOvr>
</p:sld>
</file>

<file path=ppt/theme/theme1.xml><?xml version="1.0" encoding="utf-8"?>
<a:theme xmlns:a="http://schemas.openxmlformats.org/drawingml/2006/main" name="4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2" id="{86644400-EDE8-47F2-8944-0E5770CB81CF}" vid="{0E43C009-D4DB-48C3-AE30-5A8161C6B0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138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4_Theme2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Mataya, Christine Joann. (HQ-DK000)[BOOZ ALLEN &amp; HAMILTON]</dc:creator>
  <cp:lastModifiedBy>Potter, Christopher S. (ARC-SGE)</cp:lastModifiedBy>
  <cp:revision>58</cp:revision>
  <dcterms:created xsi:type="dcterms:W3CDTF">2018-08-07T20:29:34Z</dcterms:created>
  <dcterms:modified xsi:type="dcterms:W3CDTF">2019-11-08T18:02:03Z</dcterms:modified>
</cp:coreProperties>
</file>