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 snapToObjects="1">
      <p:cViewPr>
        <p:scale>
          <a:sx n="100" d="100"/>
          <a:sy n="100" d="100"/>
        </p:scale>
        <p:origin x="9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75DA-127B-9B4F-9229-1FD47E7F9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17D72-44A4-2F4C-91D9-667B8C977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FF55-B2A4-3443-97CE-893D4972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F7421-EB9D-DC4A-B1BD-6B612B80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D34EF-C7A3-DE4E-A47A-792548CB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4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5D732-D7B1-B541-9E38-0537EABB6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81D3C-D916-0E47-AFEE-939E43E5E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1DC23-2A1F-CF45-B438-CD882E35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63B8A-D9B8-864E-AB80-2CDFE3F9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69F94-4903-F244-B5A5-AC2CC4CD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4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C9F5F8-4732-454F-B056-75525C48A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B0B14-8BE3-1947-BC37-FD30F3239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9400A-9CE9-2340-98DF-C3FE02B1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9B01-16C3-0C41-8409-2FFAD76F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7AA96-9F8D-0A49-B719-6D3F9088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7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C041-E4AF-2E43-B3CC-E4D49ECB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77113-DC9C-E440-9817-1F8D509D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4C1D0-3AFF-9841-B453-024C2E7F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EF1C4-3E60-0F45-A000-097BFABF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01589-2383-8843-AF38-43918EFC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5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BA84-C20E-0D42-A7F1-F5ED51F31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6B506-8620-FA4D-86F2-3F0FFDF6D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FC38D-628A-814F-8E41-A587047C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93EF4-959D-FF4A-B993-66110178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75AF4-5A85-E54B-9F24-196C2472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5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4D85E-2990-284D-859D-0F0C3775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40D8F-FC78-9045-9F65-2D6A78B1D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7747B-48C3-824F-A160-E8589A87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D3614-E54E-0947-9B34-D2610A6BB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C880D-4649-B243-9627-0CAD4FF3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D494F-77A3-4A46-8E32-F6C1DF50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416B-670C-9A46-BFE2-C8B06602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9DAD9-BE97-704B-B250-C0B2EFE99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58D81-D673-A241-902C-F26B807DB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DFCF7-7DF9-1641-9FCC-3DF762063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6B75D-9D73-8F4E-8779-FF972B006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B49E0-8EC7-9047-876B-E98833D0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E4B282-BEAF-964F-85FB-3A7C57D8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3578E-B340-094D-82E0-A50236FA6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0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A05F-F483-EF42-9921-01D27F1E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E463E-1630-1447-BD84-20CE9A52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88973-3C32-0B42-9233-F8CD6442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E10FF-9710-5446-BB76-028D489F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2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2EB8F-97A1-A04E-82E9-472B6968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C115C-4892-744A-B6B5-19C6C8BC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8CC5E-7D63-8248-B9E7-8D391403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2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6A42-F5DE-6245-B9DA-CC547F91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4F64-1CBA-A64B-A03D-4A9464BA4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E55B0-685C-1D4A-9372-0BE2BEADD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1164F-FE96-4740-BCB7-CB9A149F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4C543-EBE6-8F42-BF0D-467FC760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E7D0A-4DF3-654F-AED4-4CBC761B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92C2-5601-ED47-88F7-3F6A40B7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96F27-57EC-B049-8273-EEBE57D7E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3FF3A-80F4-F940-8027-34A991656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C902D-B8CA-5F4E-8053-FB715A87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FA610-86A5-4C4B-A65D-6BDAE0788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1E541-5BB2-6C41-AB87-BF3B1CF6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A07107-06A2-D54B-AF02-E26FAC96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85023-F461-9547-B338-627BF105E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9BF3-E1A9-2C40-983D-4E3F97A32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E062-C01F-B948-8AB2-4DB692CD330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1505C-DCF4-BB42-9B4C-9A303AB4D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49E4-AC4E-9541-92C2-33CA66638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9451-B906-7A49-86F3-EF033A57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600D16-E1B1-744D-B846-3417A1C0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585" y="118376"/>
            <a:ext cx="9126828" cy="871247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 fractional cover of major fuel type components across Alaskan tundra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1B8B2D-000A-2C4C-AEBE-A06C1406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35995"/>
            <a:ext cx="6581824" cy="5522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Scientific Question</a:t>
            </a:r>
          </a:p>
          <a:p>
            <a:pPr marL="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What is the spatial distribution of major fuel types in Alaskan tundra?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four-step method was designed to map the spatial distribution of these fuel components: (1) developing seasonal composites of spectral bands and indices with multi-temporal Landsat imagery for the tundra; (2) generating a “tundra vegetation mask” to identify the shrub or graminoid dominated tundra with land cover classification; (3) Random Forest modeling of fractional fuel component cover; (4) mapping fractional cover of major fuel components across the shrub or graminoid dominated tundra in Alaska.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marL="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presented a method for mapping 30-m fractional fuel components across Alaskan tundra using multi-seasonal and multispectral Landsat data.</a:t>
            </a:r>
          </a:p>
          <a:p>
            <a:pPr marL="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developed fractional cover maps of woody, herbaceous and nonvascular components circa 2015.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</a:p>
          <a:p>
            <a:pPr marL="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demonstrated the strong capability of exploiting multi-seasonal spectral information to identify these component types at subpixel level.</a:t>
            </a:r>
          </a:p>
          <a:p>
            <a:pPr marL="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delivered the most detailed characterization of fuel distribution to date in Alaskan tundra.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F806B7-A799-9649-80E9-13860CDF6368}"/>
              </a:ext>
            </a:extLst>
          </p:cNvPr>
          <p:cNvSpPr/>
          <p:nvPr/>
        </p:nvSpPr>
        <p:spPr>
          <a:xfrm>
            <a:off x="3801941" y="885636"/>
            <a:ext cx="45881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 et al., 2019.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Remote Sensing of Environment</a:t>
            </a:r>
            <a:endParaRPr lang="en-US" sz="16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A41910-3441-494D-979C-140FC92FFD2A}"/>
              </a:ext>
            </a:extLst>
          </p:cNvPr>
          <p:cNvGrpSpPr/>
          <p:nvPr/>
        </p:nvGrpSpPr>
        <p:grpSpPr>
          <a:xfrm>
            <a:off x="6712055" y="1247095"/>
            <a:ext cx="5385010" cy="5475670"/>
            <a:chOff x="6635855" y="1272495"/>
            <a:chExt cx="5385010" cy="547567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44B511-1F3F-5C4D-AE9B-4B6EBA69C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8524" y="1272495"/>
              <a:ext cx="4959672" cy="50292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8E3136-C0FF-F94D-9E45-06BABC386B06}"/>
                </a:ext>
              </a:extLst>
            </p:cNvPr>
            <p:cNvSpPr/>
            <p:nvPr/>
          </p:nvSpPr>
          <p:spPr>
            <a:xfrm>
              <a:off x="6635855" y="6286500"/>
              <a:ext cx="538501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Fractional cover of three major fuel type components across Alaskan tundra: (a) woody, (b) herbaceous, and (c) nonvascular components. 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3F1E0D6-6402-434E-93D6-98A76E821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99" t="5603" r="21982" b="5603"/>
          <a:stretch/>
        </p:blipFill>
        <p:spPr>
          <a:xfrm>
            <a:off x="520700" y="181876"/>
            <a:ext cx="1181593" cy="939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0DBBC0E-A46C-F349-B35B-8B5404F09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813" y="192507"/>
            <a:ext cx="95013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8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201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Mapping fractional cover of major fuel type components across Alaskan tundra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fractional cover of major fuel type components across Alaskan tundra He et al., 2019. Remote Sensing of Environment</dc:title>
  <dc:creator>He Jiaying</dc:creator>
  <cp:lastModifiedBy>He Jiaying</cp:lastModifiedBy>
  <cp:revision>29</cp:revision>
  <dcterms:created xsi:type="dcterms:W3CDTF">2019-10-16T13:15:36Z</dcterms:created>
  <dcterms:modified xsi:type="dcterms:W3CDTF">2019-10-16T13:53:55Z</dcterms:modified>
</cp:coreProperties>
</file>