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
  </p:notesMasterIdLst>
  <p:sldIdLst>
    <p:sldId id="26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480" autoAdjust="0"/>
    <p:restoredTop sz="68875" autoAdjust="0"/>
  </p:normalViewPr>
  <p:slideViewPr>
    <p:cSldViewPr>
      <p:cViewPr>
        <p:scale>
          <a:sx n="150" d="100"/>
          <a:sy n="150" d="100"/>
        </p:scale>
        <p:origin x="-1232" y="1816"/>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5/17/18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1" dirty="0">
                <a:solidFill>
                  <a:schemeClr val="accent2"/>
                </a:solidFill>
                <a:latin typeface="Arial" panose="020B0604020202020204" pitchFamily="34" charset="0"/>
                <a:cs typeface="Arial" panose="020B0604020202020204" pitchFamily="34" charset="0"/>
              </a:rPr>
              <a:t>Full citation: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Pastick, N.J., Jorgenson, M.T., Goetz, S.J., Jones, B.M., Wylie, B.K., </a:t>
            </a:r>
            <a:r>
              <a:rPr lang="en-US" sz="1200" kern="1200" dirty="0" err="1">
                <a:solidFill>
                  <a:schemeClr val="tx1"/>
                </a:solidFill>
                <a:effectLst/>
                <a:latin typeface="+mn-lt"/>
                <a:ea typeface="+mn-ea"/>
                <a:cs typeface="+mn-cs"/>
              </a:rPr>
              <a:t>Minsley</a:t>
            </a:r>
            <a:r>
              <a:rPr lang="en-US" sz="1200" kern="1200" dirty="0">
                <a:solidFill>
                  <a:schemeClr val="tx1"/>
                </a:solidFill>
                <a:effectLst/>
                <a:latin typeface="+mn-lt"/>
                <a:ea typeface="+mn-ea"/>
                <a:cs typeface="+mn-cs"/>
              </a:rPr>
              <a:t>, B.J., Genet, H., Knight, J.F., Swanson, D.K., and Jorgenson, J.C. (2018). Spatiotemporal remote sensing of ecosystem change and causation in Alaska. </a:t>
            </a:r>
            <a:r>
              <a:rPr lang="en-US" sz="1200" i="1" kern="1200" dirty="0">
                <a:solidFill>
                  <a:schemeClr val="tx1"/>
                </a:solidFill>
                <a:effectLst/>
                <a:latin typeface="+mn-lt"/>
                <a:ea typeface="+mn-ea"/>
                <a:cs typeface="+mn-cs"/>
              </a:rPr>
              <a:t>Global Change Biology.</a:t>
            </a:r>
            <a:r>
              <a:rPr lang="en-US" sz="1200" kern="1200" dirty="0">
                <a:solidFill>
                  <a:schemeClr val="tx1"/>
                </a:solidFill>
                <a:effectLst/>
                <a:latin typeface="+mn-lt"/>
                <a:ea typeface="+mn-ea"/>
                <a:cs typeface="+mn-cs"/>
              </a:rPr>
              <a:t> p. 1–20.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10.1111/gcb.14279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Grants: </a:t>
            </a:r>
            <a:r>
              <a:rPr lang="en-US" sz="1200" b="0" kern="1200" dirty="0">
                <a:solidFill>
                  <a:schemeClr val="tx1"/>
                </a:solidFill>
                <a:effectLst/>
                <a:latin typeface="+mn-lt"/>
                <a:ea typeface="+mn-ea"/>
                <a:cs typeface="+mn-cs"/>
              </a:rPr>
              <a:t>Lead author Pastick was supported by the USGS (</a:t>
            </a:r>
            <a:r>
              <a:rPr lang="en-US" sz="1200" b="0" kern="1200" dirty="0" err="1">
                <a:solidFill>
                  <a:schemeClr val="tx1"/>
                </a:solidFill>
                <a:effectLst/>
                <a:latin typeface="+mn-lt"/>
                <a:ea typeface="+mn-ea"/>
                <a:cs typeface="+mn-cs"/>
              </a:rPr>
              <a:t>LandCarbon</a:t>
            </a:r>
            <a:r>
              <a:rPr lang="en-US" sz="1200" b="0" kern="1200" dirty="0">
                <a:solidFill>
                  <a:schemeClr val="tx1"/>
                </a:solidFill>
                <a:effectLst/>
                <a:latin typeface="+mn-lt"/>
                <a:ea typeface="+mn-ea"/>
                <a:cs typeface="+mn-cs"/>
              </a:rPr>
              <a:t> Program) and co-author Goetz was supported by </a:t>
            </a:r>
            <a:r>
              <a:rPr lang="en-US" sz="1200" b="0" kern="1200" dirty="0">
                <a:solidFill>
                  <a:schemeClr val="tx1"/>
                </a:solidFill>
                <a:effectLst/>
                <a:latin typeface="Arial" panose="020B0604020202020204" pitchFamily="34" charset="0"/>
                <a:ea typeface="+mn-ea"/>
                <a:cs typeface="Arial" panose="020B0604020202020204" pitchFamily="34" charset="0"/>
              </a:rPr>
              <a:t>NASA </a:t>
            </a:r>
            <a:r>
              <a:rPr lang="en-US" sz="1200" kern="1200" dirty="0">
                <a:solidFill>
                  <a:schemeClr val="tx1"/>
                </a:solidFill>
                <a:effectLst/>
                <a:latin typeface="+mn-lt"/>
                <a:ea typeface="+mn-ea"/>
                <a:cs typeface="+mn-cs"/>
              </a:rPr>
              <a:t>NNX17AE44G</a:t>
            </a:r>
            <a:r>
              <a:rPr lang="en-US" sz="1200" b="0" kern="1200" dirty="0">
                <a:solidFill>
                  <a:schemeClr val="tx1"/>
                </a:solidFill>
                <a:effectLst/>
                <a:latin typeface="Arial" panose="020B0604020202020204" pitchFamily="34" charset="0"/>
                <a:ea typeface="+mn-ea"/>
                <a:cs typeface="Arial" panose="020B0604020202020204" pitchFamily="34" charset="0"/>
              </a:rPr>
              <a:t> (NASA</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baseline="0" dirty="0" err="1">
                <a:solidFill>
                  <a:schemeClr val="tx1"/>
                </a:solidFill>
                <a:effectLst/>
                <a:latin typeface="Arial" panose="020B0604020202020204" pitchFamily="34" charset="0"/>
                <a:ea typeface="+mn-ea"/>
                <a:cs typeface="Arial" panose="020B0604020202020204" pitchFamily="34" charset="0"/>
              </a:rPr>
              <a:t>ABoVE</a:t>
            </a:r>
            <a:r>
              <a:rPr lang="en-US" sz="1200" b="0" kern="1200" baseline="0" dirty="0">
                <a:solidFill>
                  <a:schemeClr val="tx1"/>
                </a:solidFill>
                <a:effectLst/>
                <a:latin typeface="Arial" panose="020B0604020202020204" pitchFamily="34" charset="0"/>
                <a:ea typeface="+mn-ea"/>
                <a:cs typeface="Arial" panose="020B0604020202020204" pitchFamily="34" charset="0"/>
              </a:rPr>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Top Figure: </a:t>
            </a:r>
            <a:r>
              <a:rPr lang="en-US" sz="1200" b="0" i="0" u="none" strike="noStrike" kern="1200" baseline="0" dirty="0">
                <a:solidFill>
                  <a:schemeClr val="tx1"/>
                </a:solidFill>
                <a:latin typeface="+mn-lt"/>
                <a:ea typeface="+mn-ea"/>
                <a:cs typeface="+mn-cs"/>
              </a:rPr>
              <a:t>Predictions of the probability (%) of change occurrence (30 m spatial resolution), derived from a boosted decision tree model using spectral change metrics, a digital elevation model, and photo interpretations of change type. Insets show fire boundaries from the Bureau of Land Management (BLM) Large Fire Database and Landsat 8 imagery (bottom right; 2016) north of Fairbanks, Alaska</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Bottom Figure: </a:t>
            </a:r>
            <a:r>
              <a:rPr lang="en-US" sz="1200" b="0" i="0" u="none" strike="noStrike" kern="1200" baseline="0" dirty="0">
                <a:solidFill>
                  <a:schemeClr val="tx1"/>
                </a:solidFill>
                <a:latin typeface="+mn-lt"/>
                <a:ea typeface="+mn-ea"/>
                <a:cs typeface="+mn-cs"/>
              </a:rPr>
              <a:t>Surface plots showing the relationships between mean changes in remotely-sensed, late-season vegetation productivity (NDVI</a:t>
            </a:r>
            <a:r>
              <a:rPr lang="en-US" sz="1200" b="0" i="0" u="none" strike="noStrike" kern="1200" baseline="-25000" dirty="0">
                <a:solidFill>
                  <a:schemeClr val="tx1"/>
                </a:solidFill>
                <a:latin typeface="+mn-lt"/>
                <a:ea typeface="+mn-ea"/>
                <a:cs typeface="+mn-cs"/>
              </a:rPr>
              <a:t>JA</a:t>
            </a:r>
            <a:r>
              <a:rPr lang="en-US" sz="1200" b="0" i="0" u="none" strike="noStrike" kern="1200" baseline="0" dirty="0">
                <a:solidFill>
                  <a:schemeClr val="tx1"/>
                </a:solidFill>
                <a:latin typeface="+mn-lt"/>
                <a:ea typeface="+mn-ea"/>
                <a:cs typeface="+mn-cs"/>
              </a:rPr>
              <a:t>/year), mean summer temperature (T</a:t>
            </a:r>
            <a:r>
              <a:rPr lang="en-US" sz="1200" b="0" i="0" u="none" strike="noStrike" kern="1200" baseline="-25000" dirty="0">
                <a:solidFill>
                  <a:schemeClr val="tx1"/>
                </a:solidFill>
                <a:latin typeface="+mn-lt"/>
                <a:ea typeface="+mn-ea"/>
                <a:cs typeface="+mn-cs"/>
              </a:rPr>
              <a:t>JJA</a:t>
            </a:r>
            <a:r>
              <a:rPr lang="en-US" sz="1200" b="0" i="0" u="none" strike="noStrike" kern="1200" baseline="0" dirty="0">
                <a:solidFill>
                  <a:schemeClr val="tx1"/>
                </a:solidFill>
                <a:latin typeface="+mn-lt"/>
                <a:ea typeface="+mn-ea"/>
                <a:cs typeface="+mn-cs"/>
              </a:rPr>
              <a:t>; °C/year), and vapor pressure deficit (VPD</a:t>
            </a:r>
            <a:r>
              <a:rPr lang="en-US" sz="1200" b="0" i="0" u="none" strike="noStrike" kern="1200" baseline="-25000" dirty="0">
                <a:solidFill>
                  <a:schemeClr val="tx1"/>
                </a:solidFill>
                <a:latin typeface="+mn-lt"/>
                <a:ea typeface="+mn-ea"/>
                <a:cs typeface="+mn-cs"/>
              </a:rPr>
              <a:t>JJA</a:t>
            </a:r>
            <a:r>
              <a:rPr lang="en-US" sz="1200" b="0" i="0" u="none" strike="noStrike" kern="1200" baseline="0" dirty="0">
                <a:solidFill>
                  <a:schemeClr val="tx1"/>
                </a:solidFill>
                <a:latin typeface="+mn-lt"/>
                <a:ea typeface="+mn-ea"/>
                <a:cs typeface="+mn-cs"/>
              </a:rPr>
              <a:t>; kPa/year) for ecozones of Alaska (</a:t>
            </a:r>
            <a:r>
              <a:rPr lang="en-US" sz="1200" b="0" i="0" u="none" strike="noStrike" kern="1200" baseline="0" dirty="0" err="1">
                <a:solidFill>
                  <a:schemeClr val="tx1"/>
                </a:solidFill>
                <a:latin typeface="+mn-lt"/>
                <a:ea typeface="+mn-ea"/>
                <a:cs typeface="+mn-cs"/>
              </a:rPr>
              <a:t>Nowacki</a:t>
            </a:r>
            <a:r>
              <a:rPr lang="en-US" sz="1200" b="0" i="0" u="none" strike="noStrike" kern="1200" baseline="0" dirty="0">
                <a:solidFill>
                  <a:schemeClr val="tx1"/>
                </a:solidFill>
                <a:latin typeface="+mn-lt"/>
                <a:ea typeface="+mn-ea"/>
                <a:cs typeface="+mn-cs"/>
              </a:rPr>
              <a:t> et al., 2003; n = 29), as described by a generalized additive model (GAM) using cubic regression splines (Adjusted R</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 0.72). The black to white color gradient of the response surface reflect lower and higher trend values (NDVI</a:t>
            </a:r>
            <a:r>
              <a:rPr lang="en-US" sz="1200" b="0" i="0" u="none" strike="noStrike" kern="1200" baseline="-25000" dirty="0">
                <a:solidFill>
                  <a:schemeClr val="tx1"/>
                </a:solidFill>
                <a:latin typeface="+mn-lt"/>
                <a:ea typeface="+mn-ea"/>
                <a:cs typeface="+mn-cs"/>
              </a:rPr>
              <a:t>JA</a:t>
            </a:r>
            <a:r>
              <a:rPr lang="en-US" sz="1200" b="0" i="0" u="none" strike="noStrike" kern="1200" baseline="0" dirty="0">
                <a:solidFill>
                  <a:schemeClr val="tx1"/>
                </a:solidFill>
                <a:latin typeface="+mn-lt"/>
                <a:ea typeface="+mn-ea"/>
                <a:cs typeface="+mn-cs"/>
              </a:rPr>
              <a:t>/year), </a:t>
            </a:r>
            <a:r>
              <a:rPr lang="en-US" sz="1200" b="0" i="0" u="none" strike="noStrike" kern="1200" baseline="0" dirty="0" smtClean="0">
                <a:solidFill>
                  <a:schemeClr val="tx1"/>
                </a:solidFill>
                <a:latin typeface="+mn-lt"/>
                <a:ea typeface="+mn-ea"/>
                <a:cs typeface="+mn-cs"/>
              </a:rPr>
              <a:t>respectively</a:t>
            </a:r>
          </a:p>
          <a:p>
            <a:endParaRPr lang="en-US" sz="1200" kern="1200" dirty="0">
              <a:solidFill>
                <a:schemeClr val="tx1"/>
              </a:solidFill>
              <a:effectLst/>
              <a:latin typeface="+mn-lt"/>
              <a:ea typeface="+mn-ea"/>
              <a:cs typeface="+mn-cs"/>
            </a:endParaRPr>
          </a:p>
          <a:p>
            <a:r>
              <a:rPr lang="en-US" altLang="en-US" b="1" i="1" dirty="0">
                <a:solidFill>
                  <a:schemeClr val="accent2"/>
                </a:solidFill>
                <a:latin typeface="Arial" panose="020B0604020202020204" pitchFamily="34" charset="0"/>
                <a:cs typeface="Arial" panose="020B0604020202020204" pitchFamily="34" charset="0"/>
              </a:rPr>
              <a:t>Satellite</a:t>
            </a:r>
            <a:r>
              <a:rPr lang="en-US" altLang="en-US" b="1" i="1" baseline="0" dirty="0">
                <a:solidFill>
                  <a:schemeClr val="accent2"/>
                </a:solidFill>
                <a:latin typeface="Arial" panose="020B0604020202020204" pitchFamily="34" charset="0"/>
                <a:cs typeface="Arial" panose="020B0604020202020204" pitchFamily="34" charset="0"/>
              </a:rPr>
              <a:t> Data</a:t>
            </a:r>
            <a:r>
              <a:rPr lang="en-US" altLang="en-US" b="1" i="1" dirty="0">
                <a:solidFill>
                  <a:schemeClr val="accent2"/>
                </a:solidFill>
                <a:latin typeface="Arial" panose="020B0604020202020204" pitchFamily="34" charset="0"/>
                <a:cs typeface="Arial" panose="020B0604020202020204" pitchFamily="34" charset="0"/>
              </a:rPr>
              <a:t>:</a:t>
            </a:r>
          </a:p>
          <a:p>
            <a:endParaRPr lang="en-US" altLang="en-US" b="1" i="1" dirty="0">
              <a:solidFill>
                <a:schemeClr val="accent2"/>
              </a:solidFill>
              <a:latin typeface="Arial" panose="020B0604020202020204" pitchFamily="34" charset="0"/>
              <a:cs typeface="Arial" panose="020B0604020202020204" pitchFamily="34" charset="0"/>
            </a:endParaRPr>
          </a:p>
          <a:p>
            <a:r>
              <a:rPr lang="en-US" altLang="en-US" b="0" i="0" dirty="0">
                <a:solidFill>
                  <a:schemeClr val="accent2"/>
                </a:solidFill>
                <a:latin typeface="Arial" panose="020B0604020202020204" pitchFamily="34" charset="0"/>
                <a:cs typeface="Arial" panose="020B0604020202020204" pitchFamily="34" charset="0"/>
              </a:rPr>
              <a:t>Landsat (Thematic Mapper, Thematic Mapper Plus, OLI</a:t>
            </a:r>
            <a:r>
              <a:rPr lang="en-US" altLang="en-US" b="0" i="0" baseline="0" dirty="0">
                <a:solidFill>
                  <a:schemeClr val="accent2"/>
                </a:solidFill>
                <a:latin typeface="Arial" panose="020B0604020202020204" pitchFamily="34" charset="0"/>
                <a:cs typeface="Arial" panose="020B0604020202020204" pitchFamily="34" charset="0"/>
              </a:rPr>
              <a:t>)</a:t>
            </a:r>
          </a:p>
          <a:p>
            <a:r>
              <a:rPr lang="en-US" altLang="en-US" b="0" i="0" baseline="0" dirty="0">
                <a:solidFill>
                  <a:schemeClr val="accent2"/>
                </a:solidFill>
                <a:latin typeface="Arial" panose="020B0604020202020204" pitchFamily="34" charset="0"/>
                <a:cs typeface="Arial" panose="020B0604020202020204" pitchFamily="34" charset="0"/>
              </a:rPr>
              <a:t>Digital Globe (WorldView-2 and 3, Geoeye-1)</a:t>
            </a:r>
          </a:p>
          <a:p>
            <a:r>
              <a:rPr lang="en-US" altLang="en-US" b="0" i="0" baseline="0" dirty="0">
                <a:solidFill>
                  <a:schemeClr val="accent2"/>
                </a:solidFill>
                <a:latin typeface="Arial" panose="020B0604020202020204" pitchFamily="34" charset="0"/>
                <a:cs typeface="Arial" panose="020B0604020202020204" pitchFamily="34" charset="0"/>
              </a:rPr>
              <a:t>Aerial Imagery (Advanced High Altitude Photography)</a:t>
            </a:r>
          </a:p>
          <a:p>
            <a:endParaRPr lang="en-US" altLang="en-US" b="0" i="1" baseline="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Arial" panose="020B0604020202020204" pitchFamily="34" charset="0"/>
                <a:ea typeface="+mn-ea"/>
                <a:cs typeface="Arial" panose="020B0604020202020204" pitchFamily="34" charset="0"/>
              </a:rPr>
              <a:t>How is this study different from previous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First study to characterize 32 years of land and surface-water dynamics across mainland Alaska and to assess underlying drivers of these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Detailed analysis related to ecological, climatic, hydrologic, and geomorphological drivers of greening and browning trends observed by Landsat.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a:t>
            </a:r>
            <a:r>
              <a:rPr lang="en-US" sz="1200" b="1" kern="1200" baseline="0" dirty="0">
                <a:solidFill>
                  <a:schemeClr val="tx1"/>
                </a:solidFill>
                <a:effectLst/>
                <a:latin typeface="+mn-lt"/>
                <a:ea typeface="+mn-ea"/>
                <a:cs typeface="+mn-cs"/>
              </a:rPr>
              <a:t> Significance</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Trend analysis of remotely-sensed surface water extents indicate that permanent surface water extent has generally increased in areas underlain by permafrost that have experienced that largest increases in annual air temperature. Surface water losses predominately occurred in areas underlain by coarse grained deposits typically devoid of permafrost in the near </a:t>
            </a:r>
            <a:r>
              <a:rPr lang="en-US" sz="1200" b="0" kern="1200" baseline="0">
                <a:solidFill>
                  <a:schemeClr val="tx1"/>
                </a:solidFill>
                <a:effectLst/>
                <a:latin typeface="+mn-lt"/>
                <a:ea typeface="+mn-ea"/>
                <a:cs typeface="+mn-cs"/>
              </a:rPr>
              <a:t>surface</a:t>
            </a:r>
            <a:r>
              <a:rPr lang="en-US" sz="1200" b="0" kern="1200" baseline="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Abstract:</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Contemporary climate change in Alaska has resulted in amplified rates of press and</a:t>
            </a:r>
          </a:p>
          <a:p>
            <a:r>
              <a:rPr lang="en-US" sz="1200" b="0" i="0" u="none" strike="noStrike" kern="1200" baseline="0" dirty="0" smtClean="0">
                <a:solidFill>
                  <a:schemeClr val="tx1"/>
                </a:solidFill>
                <a:latin typeface="+mn-lt"/>
                <a:ea typeface="+mn-ea"/>
                <a:cs typeface="+mn-cs"/>
              </a:rPr>
              <a:t>pulse disturbances that drive ecosystem change with significant consequences for</a:t>
            </a:r>
          </a:p>
          <a:p>
            <a:r>
              <a:rPr lang="en-US" sz="1200" b="0" i="0" u="none" strike="noStrike" kern="1200" baseline="0" dirty="0" smtClean="0">
                <a:solidFill>
                  <a:schemeClr val="tx1"/>
                </a:solidFill>
                <a:latin typeface="+mn-lt"/>
                <a:ea typeface="+mn-ea"/>
                <a:cs typeface="+mn-cs"/>
              </a:rPr>
              <a:t>socio-environmental systems. Despite the vulnerability of Arctic and boreal landscapes</a:t>
            </a:r>
          </a:p>
          <a:p>
            <a:r>
              <a:rPr lang="en-US" sz="1200" b="0" i="0" u="none" strike="noStrike" kern="1200" baseline="0" dirty="0" smtClean="0">
                <a:solidFill>
                  <a:schemeClr val="tx1"/>
                </a:solidFill>
                <a:latin typeface="+mn-lt"/>
                <a:ea typeface="+mn-ea"/>
                <a:cs typeface="+mn-cs"/>
              </a:rPr>
              <a:t>to change, little has been done to characterize landscape change and associated drivers</a:t>
            </a:r>
          </a:p>
          <a:p>
            <a:r>
              <a:rPr lang="en-US" sz="1200" b="0" i="0" u="none" strike="noStrike" kern="1200" baseline="0" dirty="0" smtClean="0">
                <a:solidFill>
                  <a:schemeClr val="tx1"/>
                </a:solidFill>
                <a:latin typeface="+mn-lt"/>
                <a:ea typeface="+mn-ea"/>
                <a:cs typeface="+mn-cs"/>
              </a:rPr>
              <a:t>across northern high-latitude ecosystems. Here we characterize the historical sensitivity</a:t>
            </a:r>
          </a:p>
          <a:p>
            <a:r>
              <a:rPr lang="en-US" sz="1200" b="0" i="0" u="none" strike="noStrike" kern="1200" baseline="0" dirty="0" smtClean="0">
                <a:solidFill>
                  <a:schemeClr val="tx1"/>
                </a:solidFill>
                <a:latin typeface="+mn-lt"/>
                <a:ea typeface="+mn-ea"/>
                <a:cs typeface="+mn-cs"/>
              </a:rPr>
              <a:t>of Alaska’s ecosystems to environmental change and anthropogenic disturbances</a:t>
            </a:r>
          </a:p>
          <a:p>
            <a:r>
              <a:rPr lang="en-US" sz="1200" b="0" i="0" u="none" strike="noStrike" kern="1200" baseline="0" dirty="0" smtClean="0">
                <a:solidFill>
                  <a:schemeClr val="tx1"/>
                </a:solidFill>
                <a:latin typeface="+mn-lt"/>
                <a:ea typeface="+mn-ea"/>
                <a:cs typeface="+mn-cs"/>
              </a:rPr>
              <a:t>using expert knowledge, remote sensing data, and spatiotemporal analyses and modeling.</a:t>
            </a:r>
          </a:p>
          <a:p>
            <a:r>
              <a:rPr lang="en-US" sz="1200" b="0" i="0" u="none" strike="noStrike" kern="1200" baseline="0" dirty="0" smtClean="0">
                <a:solidFill>
                  <a:schemeClr val="tx1"/>
                </a:solidFill>
                <a:latin typeface="+mn-lt"/>
                <a:ea typeface="+mn-ea"/>
                <a:cs typeface="+mn-cs"/>
              </a:rPr>
              <a:t>Time-series analysis of moderate—and high-resolution imagery was used to</a:t>
            </a:r>
          </a:p>
          <a:p>
            <a:r>
              <a:rPr lang="en-US" sz="1200" b="0" i="0" u="none" strike="noStrike" kern="1200" baseline="0" dirty="0" smtClean="0">
                <a:solidFill>
                  <a:schemeClr val="tx1"/>
                </a:solidFill>
                <a:latin typeface="+mn-lt"/>
                <a:ea typeface="+mn-ea"/>
                <a:cs typeface="+mn-cs"/>
              </a:rPr>
              <a:t>characterize land- and water-surface dynamics across Alaska. Some 430,000</a:t>
            </a:r>
          </a:p>
          <a:p>
            <a:r>
              <a:rPr lang="en-US" sz="1200" b="0" i="0" u="none" strike="noStrike" kern="1200" baseline="0" dirty="0" smtClean="0">
                <a:solidFill>
                  <a:schemeClr val="tx1"/>
                </a:solidFill>
                <a:latin typeface="+mn-lt"/>
                <a:ea typeface="+mn-ea"/>
                <a:cs typeface="+mn-cs"/>
              </a:rPr>
              <a:t>interpretations of ecological and geomorphological change were made using historical</a:t>
            </a:r>
          </a:p>
          <a:p>
            <a:r>
              <a:rPr lang="en-US" sz="1200" b="0" i="0" u="none" strike="noStrike" kern="1200" baseline="0" dirty="0" smtClean="0">
                <a:solidFill>
                  <a:schemeClr val="tx1"/>
                </a:solidFill>
                <a:latin typeface="+mn-lt"/>
                <a:ea typeface="+mn-ea"/>
                <a:cs typeface="+mn-cs"/>
              </a:rPr>
              <a:t>air photos and satellite imagery, and corroborate land-surface greening, browning, and</a:t>
            </a:r>
          </a:p>
          <a:p>
            <a:r>
              <a:rPr lang="en-US" sz="1200" b="0" i="0" u="none" strike="noStrike" kern="1200" baseline="0" dirty="0" smtClean="0">
                <a:solidFill>
                  <a:schemeClr val="tx1"/>
                </a:solidFill>
                <a:latin typeface="+mn-lt"/>
                <a:ea typeface="+mn-ea"/>
                <a:cs typeface="+mn-cs"/>
              </a:rPr>
              <a:t>wetness/moisture trend parameters derived from peak-growing season Landsat imagery</a:t>
            </a:r>
          </a:p>
          <a:p>
            <a:r>
              <a:rPr lang="en-US" sz="1200" b="0" i="0" u="none" strike="noStrike" kern="1200" baseline="0" dirty="0" smtClean="0">
                <a:solidFill>
                  <a:schemeClr val="tx1"/>
                </a:solidFill>
                <a:latin typeface="+mn-lt"/>
                <a:ea typeface="+mn-ea"/>
                <a:cs typeface="+mn-cs"/>
              </a:rPr>
              <a:t>acquired from 1984 to 2015. The time series of change metrics, together with climatic</a:t>
            </a:r>
          </a:p>
          <a:p>
            <a:r>
              <a:rPr lang="en-US" sz="1200" b="0" i="0" u="none" strike="noStrike" kern="1200" baseline="0" dirty="0" smtClean="0">
                <a:solidFill>
                  <a:schemeClr val="tx1"/>
                </a:solidFill>
                <a:latin typeface="+mn-lt"/>
                <a:ea typeface="+mn-ea"/>
                <a:cs typeface="+mn-cs"/>
              </a:rPr>
              <a:t>data and maps of landscape characteristics, were incorporated into a modeling</a:t>
            </a:r>
          </a:p>
          <a:p>
            <a:r>
              <a:rPr lang="en-US" sz="1200" b="0" i="0" u="none" strike="noStrike" kern="1200" baseline="0" dirty="0" smtClean="0">
                <a:solidFill>
                  <a:schemeClr val="tx1"/>
                </a:solidFill>
                <a:latin typeface="+mn-lt"/>
                <a:ea typeface="+mn-ea"/>
                <a:cs typeface="+mn-cs"/>
              </a:rPr>
              <a:t>framework for mapping and understanding of drivers of change throughout Alaska.</a:t>
            </a:r>
          </a:p>
          <a:p>
            <a:r>
              <a:rPr lang="en-US" sz="1200" b="0" i="0" u="none" strike="noStrike" kern="1200" baseline="0" dirty="0" smtClean="0">
                <a:solidFill>
                  <a:schemeClr val="tx1"/>
                </a:solidFill>
                <a:latin typeface="+mn-lt"/>
                <a:ea typeface="+mn-ea"/>
                <a:cs typeface="+mn-cs"/>
              </a:rPr>
              <a:t>According to our analysis, approximately 13% (~174,000  8700 km2) of Alaska has</a:t>
            </a:r>
          </a:p>
          <a:p>
            <a:r>
              <a:rPr lang="en-US" sz="1200" b="0" i="0" u="none" strike="noStrike" kern="1200" baseline="0" dirty="0" smtClean="0">
                <a:solidFill>
                  <a:schemeClr val="tx1"/>
                </a:solidFill>
                <a:latin typeface="+mn-lt"/>
                <a:ea typeface="+mn-ea"/>
                <a:cs typeface="+mn-cs"/>
              </a:rPr>
              <a:t>experienced directional change in the last 32 years (95% confidence intervals). At</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ecoregions</a:t>
            </a:r>
            <a:r>
              <a:rPr lang="en-US" sz="1200" b="0" i="0" u="none" strike="noStrike" kern="1200" baseline="0" dirty="0" smtClean="0">
                <a:solidFill>
                  <a:schemeClr val="tx1"/>
                </a:solidFill>
                <a:latin typeface="+mn-lt"/>
                <a:ea typeface="+mn-ea"/>
                <a:cs typeface="+mn-cs"/>
              </a:rPr>
              <a:t> level, substantial increases in remotely sensed vegetation productivity</a:t>
            </a:r>
          </a:p>
          <a:p>
            <a:r>
              <a:rPr lang="en-US" sz="1200" b="0" i="0" u="none" strike="noStrike" kern="1200" baseline="0" dirty="0" smtClean="0">
                <a:solidFill>
                  <a:schemeClr val="tx1"/>
                </a:solidFill>
                <a:latin typeface="+mn-lt"/>
                <a:ea typeface="+mn-ea"/>
                <a:cs typeface="+mn-cs"/>
              </a:rPr>
              <a:t>were most pronounced in western and northern foothills of Alaska, which is explained</a:t>
            </a:r>
          </a:p>
          <a:p>
            <a:r>
              <a:rPr lang="en-US" sz="1200" b="0" i="0" u="none" strike="noStrike" kern="1200" baseline="0" dirty="0" smtClean="0">
                <a:solidFill>
                  <a:schemeClr val="tx1"/>
                </a:solidFill>
                <a:latin typeface="+mn-lt"/>
                <a:ea typeface="+mn-ea"/>
                <a:cs typeface="+mn-cs"/>
              </a:rPr>
              <a:t>by vegetation growth associated with increasing air temperatures. Significant browning</a:t>
            </a:r>
          </a:p>
          <a:p>
            <a:r>
              <a:rPr lang="en-US" sz="1200" b="0" i="0" u="none" strike="noStrike" kern="1200" baseline="0" dirty="0" smtClean="0">
                <a:solidFill>
                  <a:schemeClr val="tx1"/>
                </a:solidFill>
                <a:latin typeface="+mn-lt"/>
                <a:ea typeface="+mn-ea"/>
                <a:cs typeface="+mn-cs"/>
              </a:rPr>
              <a:t>trends were largely the result of recent wildfires in interior Alaska, but browning trends</a:t>
            </a:r>
          </a:p>
          <a:p>
            <a:r>
              <a:rPr lang="en-US" sz="1200" b="0" i="0" u="none" strike="noStrike" kern="1200" baseline="0" dirty="0" smtClean="0">
                <a:solidFill>
                  <a:schemeClr val="tx1"/>
                </a:solidFill>
                <a:latin typeface="+mn-lt"/>
                <a:ea typeface="+mn-ea"/>
                <a:cs typeface="+mn-cs"/>
              </a:rPr>
              <a:t>are also driven by increases in evaporative demand and surface-water gains that have</a:t>
            </a:r>
          </a:p>
          <a:p>
            <a:r>
              <a:rPr lang="en-US" sz="1200" b="0" i="0" u="none" strike="noStrike" kern="1200" baseline="0" dirty="0" smtClean="0">
                <a:solidFill>
                  <a:schemeClr val="tx1"/>
                </a:solidFill>
                <a:latin typeface="+mn-lt"/>
                <a:ea typeface="+mn-ea"/>
                <a:cs typeface="+mn-cs"/>
              </a:rPr>
              <a:t>predominately occurred over warming permafrost landscapes. Increased rates of photosynthetic</a:t>
            </a:r>
          </a:p>
          <a:p>
            <a:r>
              <a:rPr lang="en-US" sz="1200" b="0" i="0" u="none" strike="noStrike" kern="1200" baseline="0" dirty="0" smtClean="0">
                <a:solidFill>
                  <a:schemeClr val="tx1"/>
                </a:solidFill>
                <a:latin typeface="+mn-lt"/>
                <a:ea typeface="+mn-ea"/>
                <a:cs typeface="+mn-cs"/>
              </a:rPr>
              <a:t>activity are associated with stabilization and recovery processes following</a:t>
            </a:r>
          </a:p>
          <a:p>
            <a:r>
              <a:rPr lang="en-US" sz="1200" b="0" i="0" u="none" strike="noStrike" kern="1200" baseline="0" dirty="0" smtClean="0">
                <a:solidFill>
                  <a:schemeClr val="tx1"/>
                </a:solidFill>
                <a:latin typeface="+mn-lt"/>
                <a:ea typeface="+mn-ea"/>
                <a:cs typeface="+mn-cs"/>
              </a:rPr>
              <a:t>wildfire, timber harvesting, insect damage, </a:t>
            </a:r>
            <a:r>
              <a:rPr lang="en-US" sz="1200" b="0" i="0" u="none" strike="noStrike" kern="1200" baseline="0" dirty="0" err="1" smtClean="0">
                <a:solidFill>
                  <a:schemeClr val="tx1"/>
                </a:solidFill>
                <a:latin typeface="+mn-lt"/>
                <a:ea typeface="+mn-ea"/>
                <a:cs typeface="+mn-cs"/>
              </a:rPr>
              <a:t>thermokarst</a:t>
            </a:r>
            <a:r>
              <a:rPr lang="en-US" sz="1200" b="0" i="0" u="none" strike="noStrike" kern="1200" baseline="0" dirty="0" smtClean="0">
                <a:solidFill>
                  <a:schemeClr val="tx1"/>
                </a:solidFill>
                <a:latin typeface="+mn-lt"/>
                <a:ea typeface="+mn-ea"/>
                <a:cs typeface="+mn-cs"/>
              </a:rPr>
              <a:t>, glacial retreat, and lake infilling</a:t>
            </a:r>
          </a:p>
          <a:p>
            <a:r>
              <a:rPr lang="en-US" sz="1200" b="0" i="0" u="none" strike="noStrike" kern="1200" baseline="0" dirty="0" smtClean="0">
                <a:solidFill>
                  <a:schemeClr val="tx1"/>
                </a:solidFill>
                <a:latin typeface="+mn-lt"/>
                <a:ea typeface="+mn-ea"/>
                <a:cs typeface="+mn-cs"/>
              </a:rPr>
              <a:t>and drainage events. Our results fill a critical gap in the understanding of historical and</a:t>
            </a:r>
          </a:p>
          <a:p>
            <a:r>
              <a:rPr lang="en-US" sz="1200" b="0" i="0" u="none" strike="noStrike" kern="1200" baseline="0" dirty="0" smtClean="0">
                <a:solidFill>
                  <a:schemeClr val="tx1"/>
                </a:solidFill>
                <a:latin typeface="+mn-lt"/>
                <a:ea typeface="+mn-ea"/>
                <a:cs typeface="+mn-cs"/>
              </a:rPr>
              <a:t>potential future trajectories of change in northern high-latitude regions.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546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6036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7883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8257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257899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848373249"/>
      </p:ext>
    </p:extLst>
  </p:cSld>
  <p:clrMapOvr>
    <a:masterClrMapping/>
  </p:clrMapOvr>
  <p:transition xmlns:p14="http://schemas.microsoft.com/office/powerpoint/2010/mai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91682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124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658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3045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33968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2618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7614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86311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27928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0964" y="95265"/>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36" tIns="45669" rIns="91336" bIns="45669" anchor="ctr"/>
          <a:lstStyle/>
          <a:p>
            <a:pPr defTabSz="913370"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0770996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1" y="1157168"/>
            <a:ext cx="4367222"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Background</a:t>
            </a:r>
          </a:p>
          <a:p>
            <a:pPr marL="0" indent="0" defTabSz="342900">
              <a:buSzPct val="125000"/>
              <a:defRPr/>
            </a:pPr>
            <a:r>
              <a:rPr lang="en-US" sz="1400" dirty="0">
                <a:solidFill>
                  <a:schemeClr val="accent6"/>
                </a:solidFill>
              </a:rPr>
              <a:t>Arctic and boreal landscapes have experienced </a:t>
            </a:r>
            <a:r>
              <a:rPr lang="en-US" sz="1400" dirty="0" smtClean="0">
                <a:solidFill>
                  <a:schemeClr val="accent6"/>
                </a:solidFill>
              </a:rPr>
              <a:t>rapid changes </a:t>
            </a:r>
            <a:r>
              <a:rPr lang="en-US" sz="1400" dirty="0">
                <a:solidFill>
                  <a:schemeClr val="accent6"/>
                </a:solidFill>
              </a:rPr>
              <a:t>in recent decades. Despite a legacy of studies </a:t>
            </a:r>
            <a:r>
              <a:rPr lang="en-US" sz="1400" dirty="0" smtClean="0">
                <a:solidFill>
                  <a:schemeClr val="accent6"/>
                </a:solidFill>
              </a:rPr>
              <a:t>documenting </a:t>
            </a:r>
            <a:r>
              <a:rPr lang="en-US" sz="1400" dirty="0">
                <a:solidFill>
                  <a:schemeClr val="accent6"/>
                </a:solidFill>
              </a:rPr>
              <a:t>the heightened sensitivity of northern landscapes to change, characterization of ecosystem change and associated drivers has remained elusive.</a:t>
            </a:r>
          </a:p>
          <a:p>
            <a:pPr marL="0" indent="0" defTabSz="342900">
              <a:buSzPct val="125000"/>
              <a:defRPr/>
            </a:pPr>
            <a:endParaRPr lang="en-US" sz="1400" b="1" dirty="0">
              <a:solidFill>
                <a:schemeClr val="accent6"/>
              </a:solidFill>
              <a:latin typeface="Arial" panose="020B0604020202020204" pitchFamily="34" charset="0"/>
              <a:cs typeface="Arial" panose="020B0604020202020204" pitchFamily="34" charset="0"/>
            </a:endParaRPr>
          </a:p>
          <a:p>
            <a:pPr marL="0" indent="0" defTabSz="342900">
              <a:buSzPct val="125000"/>
              <a:defRPr/>
            </a:pPr>
            <a:r>
              <a:rPr lang="en-US" sz="1400" b="1" dirty="0">
                <a:solidFill>
                  <a:schemeClr val="accent6"/>
                </a:solidFill>
                <a:latin typeface="Arial" panose="020B0604020202020204" pitchFamily="34" charset="0"/>
                <a:cs typeface="Arial" panose="020B0604020202020204" pitchFamily="34" charset="0"/>
              </a:rPr>
              <a:t>Methods</a:t>
            </a:r>
          </a:p>
          <a:p>
            <a:pPr marL="0" indent="0" defTabSz="342900">
              <a:buSzPct val="125000"/>
              <a:defRPr/>
            </a:pPr>
            <a:r>
              <a:rPr lang="en-US" sz="1400" dirty="0" smtClean="0">
                <a:solidFill>
                  <a:schemeClr val="accent6"/>
                </a:solidFill>
              </a:rPr>
              <a:t>Satellite r</a:t>
            </a:r>
            <a:r>
              <a:rPr lang="en-US" sz="1400" dirty="0" smtClean="0">
                <a:solidFill>
                  <a:schemeClr val="accent6"/>
                </a:solidFill>
              </a:rPr>
              <a:t>emote </a:t>
            </a:r>
            <a:r>
              <a:rPr lang="en-US" sz="1400" dirty="0">
                <a:solidFill>
                  <a:schemeClr val="accent6"/>
                </a:solidFill>
              </a:rPr>
              <a:t>sensing </a:t>
            </a:r>
            <a:r>
              <a:rPr lang="en-US" sz="1400" dirty="0" smtClean="0">
                <a:solidFill>
                  <a:schemeClr val="accent6"/>
                </a:solidFill>
              </a:rPr>
              <a:t>and </a:t>
            </a:r>
            <a:r>
              <a:rPr lang="en-US" sz="1400" dirty="0">
                <a:solidFill>
                  <a:schemeClr val="accent6"/>
                </a:solidFill>
              </a:rPr>
              <a:t>climate reanalysis data were integrated into a modeling framework to fingerprint the sensitivity of Alaska’s ecosystems to changing environmental conditions and disturbances.</a:t>
            </a:r>
            <a:endParaRPr lang="en-US" sz="1400" b="1" dirty="0">
              <a:solidFill>
                <a:schemeClr val="accent6"/>
              </a:solidFill>
              <a:latin typeface="Arial" panose="020B0604020202020204" pitchFamily="34" charset="0"/>
              <a:cs typeface="Arial" panose="020B0604020202020204" pitchFamily="34" charset="0"/>
            </a:endParaRPr>
          </a:p>
          <a:p>
            <a:pPr marL="0" indent="0" defTabSz="342900">
              <a:spcBef>
                <a:spcPts val="600"/>
              </a:spcBef>
              <a:buSzPct val="125000"/>
              <a:defRPr/>
            </a:pPr>
            <a:endParaRPr lang="en-US" sz="1400" b="1" dirty="0">
              <a:solidFill>
                <a:schemeClr val="accent6"/>
              </a:solidFill>
              <a:latin typeface="Arial" panose="020B0604020202020204" pitchFamily="34" charset="0"/>
              <a:cs typeface="Arial" panose="020B0604020202020204" pitchFamily="34" charset="0"/>
            </a:endParaRPr>
          </a:p>
          <a:p>
            <a:pPr marL="0" indent="0" defTabSz="342900">
              <a:spcBef>
                <a:spcPts val="600"/>
              </a:spcBef>
              <a:buSzPct val="125000"/>
              <a:defRPr/>
            </a:pPr>
            <a:endParaRPr lang="en-US" sz="1400" b="1" dirty="0">
              <a:solidFill>
                <a:srgbClr val="3333CC"/>
              </a:solidFill>
              <a:latin typeface="Arial" panose="020B0604020202020204" pitchFamily="34" charset="0"/>
              <a:cs typeface="Arial" panose="020B0604020202020204" pitchFamily="34" charset="0"/>
            </a:endParaRPr>
          </a:p>
        </p:txBody>
      </p:sp>
      <p:sp>
        <p:nvSpPr>
          <p:cNvPr id="19459" name="Rectangle 21"/>
          <p:cNvSpPr>
            <a:spLocks noChangeArrowheads="1"/>
          </p:cNvSpPr>
          <p:nvPr/>
        </p:nvSpPr>
        <p:spPr bwMode="auto">
          <a:xfrm>
            <a:off x="0" y="-1459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342900">
              <a:lnSpc>
                <a:spcPts val="3000"/>
              </a:lnSpc>
              <a:defRPr/>
            </a:pPr>
            <a:r>
              <a:rPr lang="en-US" sz="2400" b="1" dirty="0">
                <a:solidFill>
                  <a:srgbClr val="3333CC"/>
                </a:solidFill>
                <a:latin typeface="Arial" panose="020B0604020202020204" pitchFamily="34" charset="0"/>
                <a:cs typeface="Arial" panose="020B0604020202020204" pitchFamily="34" charset="0"/>
              </a:rPr>
              <a:t>Spatiotemporal remote sensing of ecosystem </a:t>
            </a:r>
          </a:p>
          <a:p>
            <a:pPr algn="ctr" defTabSz="342900">
              <a:lnSpc>
                <a:spcPts val="3000"/>
              </a:lnSpc>
              <a:defRPr/>
            </a:pPr>
            <a:r>
              <a:rPr lang="en-US" sz="2400" b="1" dirty="0">
                <a:solidFill>
                  <a:srgbClr val="3333CC"/>
                </a:solidFill>
                <a:latin typeface="Arial" panose="020B0604020202020204" pitchFamily="34" charset="0"/>
                <a:cs typeface="Arial" panose="020B0604020202020204" pitchFamily="34" charset="0"/>
              </a:rPr>
              <a:t>change and causation across Alaska</a:t>
            </a:r>
            <a:endParaRPr lang="en-US" sz="2800" b="1" dirty="0">
              <a:solidFill>
                <a:srgbClr val="3333CC"/>
              </a:solidFill>
              <a:latin typeface="Arial" panose="020B0604020202020204" pitchFamily="34" charset="0"/>
              <a:cs typeface="Arial" panose="020B0604020202020204" pitchFamily="34" charset="0"/>
            </a:endParaRPr>
          </a:p>
          <a:p>
            <a:pPr algn="ctr" defTabSz="342900">
              <a:defRPr/>
            </a:pPr>
            <a:r>
              <a:rPr lang="en-US" sz="1400" dirty="0">
                <a:solidFill>
                  <a:srgbClr val="000000"/>
                </a:solidFill>
                <a:latin typeface="Arial" panose="020B0604020202020204" pitchFamily="34" charset="0"/>
                <a:cs typeface="Arial" panose="020B0604020202020204" pitchFamily="34" charset="0"/>
              </a:rPr>
              <a:t>Pastick, N.J., et al. (2018), </a:t>
            </a:r>
            <a:r>
              <a:rPr lang="en-US" sz="1400" i="1" dirty="0">
                <a:solidFill>
                  <a:srgbClr val="000000"/>
                </a:solidFill>
                <a:latin typeface="Arial" panose="020B0604020202020204" pitchFamily="34" charset="0"/>
                <a:cs typeface="Arial" panose="020B0604020202020204" pitchFamily="34" charset="0"/>
              </a:rPr>
              <a:t>Global Change Biology</a:t>
            </a:r>
            <a:r>
              <a:rPr lang="en-US" sz="1400" dirty="0">
                <a:solidFill>
                  <a:srgbClr val="000000"/>
                </a:solidFill>
                <a:latin typeface="Arial" panose="020B0604020202020204" pitchFamily="34" charset="0"/>
                <a:cs typeface="Arial" panose="020B0604020202020204" pitchFamily="34" charset="0"/>
              </a:rPr>
              <a:t>, 20180527, https://doi.org/10.1111/gcb.14279</a:t>
            </a:r>
          </a:p>
        </p:txBody>
      </p:sp>
      <p:sp>
        <p:nvSpPr>
          <p:cNvPr id="7" name="Rectangle 6">
            <a:extLst>
              <a:ext uri="{FF2B5EF4-FFF2-40B4-BE49-F238E27FC236}">
                <a16:creationId xmlns:a16="http://schemas.microsoft.com/office/drawing/2014/main" xmlns="" id="{BD171A33-0C43-4621-BAE4-6AD82683C4FD}"/>
              </a:ext>
            </a:extLst>
          </p:cNvPr>
          <p:cNvSpPr/>
          <p:nvPr/>
        </p:nvSpPr>
        <p:spPr>
          <a:xfrm>
            <a:off x="0" y="3886200"/>
            <a:ext cx="5562600" cy="2893100"/>
          </a:xfrm>
          <a:prstGeom prst="rect">
            <a:avLst/>
          </a:prstGeom>
        </p:spPr>
        <p:txBody>
          <a:bodyPr wrap="square">
            <a:spAutoFit/>
          </a:bodyPr>
          <a:lstStyle/>
          <a:p>
            <a:pPr defTabSz="342900">
              <a:buSzPct val="125000"/>
              <a:defRPr/>
            </a:pPr>
            <a:r>
              <a:rPr lang="en-US" sz="1400" b="1" dirty="0">
                <a:solidFill>
                  <a:schemeClr val="accent6"/>
                </a:solidFill>
                <a:latin typeface="Arial" panose="020B0604020202020204" pitchFamily="34" charset="0"/>
                <a:cs typeface="Arial" panose="020B0604020202020204" pitchFamily="34" charset="0"/>
              </a:rPr>
              <a:t>Results</a:t>
            </a:r>
          </a:p>
          <a:p>
            <a:pPr marL="137160" indent="-137160" defTabSz="342900">
              <a:buSzPct val="100000"/>
              <a:buFont typeface="Arial"/>
              <a:buChar char="•"/>
              <a:defRPr/>
            </a:pPr>
            <a:r>
              <a:rPr lang="en-US" sz="1400" dirty="0">
                <a:solidFill>
                  <a:schemeClr val="accent6"/>
                </a:solidFill>
                <a:latin typeface="Calibri" panose="020F0502020204030204" pitchFamily="34" charset="0"/>
              </a:rPr>
              <a:t>Approximately 13% (~</a:t>
            </a:r>
            <a:r>
              <a:rPr lang="en-US" sz="1400" dirty="0" smtClean="0">
                <a:solidFill>
                  <a:schemeClr val="accent6"/>
                </a:solidFill>
                <a:latin typeface="Calibri" panose="020F0502020204030204" pitchFamily="34" charset="0"/>
              </a:rPr>
              <a:t>174,000 ± 8700 </a:t>
            </a:r>
            <a:r>
              <a:rPr lang="en-US" sz="1400" dirty="0">
                <a:solidFill>
                  <a:schemeClr val="accent6"/>
                </a:solidFill>
                <a:latin typeface="Calibri" panose="020F0502020204030204" pitchFamily="34" charset="0"/>
              </a:rPr>
              <a:t>km</a:t>
            </a:r>
            <a:r>
              <a:rPr lang="en-US" sz="1400" baseline="30000" dirty="0">
                <a:solidFill>
                  <a:schemeClr val="accent6"/>
                </a:solidFill>
                <a:latin typeface="Calibri" panose="020F0502020204030204" pitchFamily="34" charset="0"/>
              </a:rPr>
              <a:t>2</a:t>
            </a:r>
            <a:r>
              <a:rPr lang="en-US" sz="1400" dirty="0">
                <a:solidFill>
                  <a:schemeClr val="accent6"/>
                </a:solidFill>
                <a:latin typeface="Calibri" panose="020F0502020204030204" pitchFamily="34" charset="0"/>
              </a:rPr>
              <a:t>) of Alaska has experienced change </a:t>
            </a:r>
            <a:r>
              <a:rPr lang="en-US" sz="1400" dirty="0">
                <a:solidFill>
                  <a:schemeClr val="accent6"/>
                </a:solidFill>
                <a:latin typeface="Calibri" panose="020F0502020204030204" pitchFamily="34" charset="0"/>
              </a:rPr>
              <a:t>over the last 32 </a:t>
            </a:r>
            <a:r>
              <a:rPr lang="en-US" sz="1400" dirty="0" smtClean="0">
                <a:solidFill>
                  <a:schemeClr val="accent6"/>
                </a:solidFill>
                <a:latin typeface="Calibri" panose="020F0502020204030204" pitchFamily="34" charset="0"/>
              </a:rPr>
              <a:t>years</a:t>
            </a:r>
            <a:r>
              <a:rPr lang="en-US" sz="1400" dirty="0" smtClean="0">
                <a:solidFill>
                  <a:schemeClr val="accent6"/>
                </a:solidFill>
                <a:latin typeface="Calibri" panose="020F0502020204030204" pitchFamily="34" charset="0"/>
              </a:rPr>
              <a:t>, </a:t>
            </a:r>
            <a:r>
              <a:rPr lang="en-US" sz="1400" dirty="0">
                <a:solidFill>
                  <a:schemeClr val="accent6"/>
                </a:solidFill>
                <a:latin typeface="Calibri" panose="020F0502020204030204" pitchFamily="34" charset="0"/>
              </a:rPr>
              <a:t>with the majority of change processes occurring in coastal, riverine, and boreal </a:t>
            </a:r>
            <a:r>
              <a:rPr lang="en-US" sz="1400" dirty="0" err="1" smtClean="0">
                <a:solidFill>
                  <a:schemeClr val="accent6"/>
                </a:solidFill>
                <a:latin typeface="Calibri" panose="020F0502020204030204" pitchFamily="34" charset="0"/>
              </a:rPr>
              <a:t>ecozones</a:t>
            </a:r>
            <a:r>
              <a:rPr lang="en-US" sz="1400" dirty="0">
                <a:solidFill>
                  <a:schemeClr val="accent6"/>
                </a:solidFill>
                <a:latin typeface="Calibri" panose="020F0502020204030204" pitchFamily="34" charset="0"/>
              </a:rPr>
              <a:t> (e.g. wildfire, glacial retreat, shrub </a:t>
            </a:r>
            <a:r>
              <a:rPr lang="en-US" sz="1400" dirty="0" smtClean="0">
                <a:solidFill>
                  <a:schemeClr val="accent6"/>
                </a:solidFill>
                <a:latin typeface="Calibri" panose="020F0502020204030204" pitchFamily="34" charset="0"/>
              </a:rPr>
              <a:t>expansion). </a:t>
            </a:r>
            <a:endParaRPr lang="en-US" sz="1400" dirty="0">
              <a:solidFill>
                <a:schemeClr val="accent6"/>
              </a:solidFill>
              <a:latin typeface="Calibri" panose="020F0502020204030204" pitchFamily="34" charset="0"/>
            </a:endParaRPr>
          </a:p>
          <a:p>
            <a:pPr marL="137160" indent="-137160" defTabSz="342900">
              <a:buSzPct val="100000"/>
              <a:buFont typeface="Arial" panose="020B0604020202020204" pitchFamily="34" charset="0"/>
              <a:buChar char="•"/>
              <a:defRPr/>
            </a:pPr>
            <a:r>
              <a:rPr lang="en-US" sz="1400" dirty="0">
                <a:solidFill>
                  <a:schemeClr val="accent6"/>
                </a:solidFill>
                <a:latin typeface="Calibri" panose="020F0502020204030204" pitchFamily="34" charset="0"/>
              </a:rPr>
              <a:t>Increasing air temperatures have generally promoted vegetation growth, while increases in evaporation have resulted in drought stress predisposing vegetation to mortality from other stressors. </a:t>
            </a:r>
          </a:p>
          <a:p>
            <a:pPr defTabSz="342900">
              <a:buSzPct val="125000"/>
              <a:defRPr/>
            </a:pPr>
            <a:endParaRPr lang="en-US" sz="1400" dirty="0">
              <a:solidFill>
                <a:schemeClr val="accent6"/>
              </a:solidFill>
              <a:latin typeface="Calibri" panose="020F0502020204030204" pitchFamily="34" charset="0"/>
            </a:endParaRPr>
          </a:p>
          <a:p>
            <a:pPr defTabSz="342900">
              <a:buSzPct val="125000"/>
              <a:defRPr/>
            </a:pPr>
            <a:r>
              <a:rPr lang="en-US" sz="1400" b="1" dirty="0">
                <a:solidFill>
                  <a:srgbClr val="3333CC"/>
                </a:solidFill>
                <a:latin typeface="Arial" panose="020B0604020202020204" pitchFamily="34" charset="0"/>
                <a:cs typeface="Arial" panose="020B0604020202020204" pitchFamily="34" charset="0"/>
              </a:rPr>
              <a:t>Significance</a:t>
            </a:r>
          </a:p>
          <a:p>
            <a:pPr defTabSz="342900">
              <a:buSzPct val="125000"/>
              <a:defRPr/>
            </a:pPr>
            <a:r>
              <a:rPr lang="en-US" sz="1400" dirty="0">
                <a:solidFill>
                  <a:schemeClr val="accent6"/>
                </a:solidFill>
                <a:latin typeface="Calibri" panose="020F0502020204030204" pitchFamily="34" charset="0"/>
              </a:rPr>
              <a:t>Our reconstruction of landscape change fills a critical gap in the understanding of the historical and potential future trajectories of change in Alaska, with direct relevance to other northern high latitude regions.</a:t>
            </a:r>
          </a:p>
        </p:txBody>
      </p:sp>
      <p:grpSp>
        <p:nvGrpSpPr>
          <p:cNvPr id="17" name="Group 4">
            <a:extLst>
              <a:ext uri="{FF2B5EF4-FFF2-40B4-BE49-F238E27FC236}">
                <a16:creationId xmlns:a16="http://schemas.microsoft.com/office/drawing/2014/main" xmlns="" id="{9E4C3F2E-5343-4E1A-A9DD-8129918474CC}"/>
              </a:ext>
            </a:extLst>
          </p:cNvPr>
          <p:cNvGrpSpPr>
            <a:grpSpLocks noChangeAspect="1"/>
          </p:cNvGrpSpPr>
          <p:nvPr/>
        </p:nvGrpSpPr>
        <p:grpSpPr bwMode="auto">
          <a:xfrm>
            <a:off x="5587185" y="3505200"/>
            <a:ext cx="4242615" cy="3615587"/>
            <a:chOff x="-267" y="4138"/>
            <a:chExt cx="5073" cy="4320"/>
          </a:xfrm>
        </p:grpSpPr>
        <p:sp>
          <p:nvSpPr>
            <p:cNvPr id="18" name="AutoShape 3">
              <a:extLst>
                <a:ext uri="{FF2B5EF4-FFF2-40B4-BE49-F238E27FC236}">
                  <a16:creationId xmlns:a16="http://schemas.microsoft.com/office/drawing/2014/main" xmlns="" id="{BA616AB5-30CC-49CC-8D5C-C7EABFA886EA}"/>
                </a:ext>
              </a:extLst>
            </p:cNvPr>
            <p:cNvSpPr>
              <a:spLocks noChangeAspect="1" noChangeArrowheads="1" noTextEdit="1"/>
            </p:cNvSpPr>
            <p:nvPr/>
          </p:nvSpPr>
          <p:spPr bwMode="auto">
            <a:xfrm>
              <a:off x="84" y="4138"/>
              <a:ext cx="472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205">
              <a:extLst>
                <a:ext uri="{FF2B5EF4-FFF2-40B4-BE49-F238E27FC236}">
                  <a16:creationId xmlns:a16="http://schemas.microsoft.com/office/drawing/2014/main" xmlns="" id="{70AD7F27-3838-4596-B7E3-3FE9D45557D3}"/>
                </a:ext>
              </a:extLst>
            </p:cNvPr>
            <p:cNvGrpSpPr>
              <a:grpSpLocks/>
            </p:cNvGrpSpPr>
            <p:nvPr/>
          </p:nvGrpSpPr>
          <p:grpSpPr bwMode="auto">
            <a:xfrm>
              <a:off x="-267" y="4690"/>
              <a:ext cx="3870" cy="3352"/>
              <a:chOff x="-267" y="4690"/>
              <a:chExt cx="3870" cy="3352"/>
            </a:xfrm>
          </p:grpSpPr>
          <p:sp>
            <p:nvSpPr>
              <p:cNvPr id="4684" name="Line 5">
                <a:extLst>
                  <a:ext uri="{FF2B5EF4-FFF2-40B4-BE49-F238E27FC236}">
                    <a16:creationId xmlns:a16="http://schemas.microsoft.com/office/drawing/2014/main" xmlns="" id="{A371F4EE-54D4-4405-A64B-FB6BDA765B64}"/>
                  </a:ext>
                </a:extLst>
              </p:cNvPr>
              <p:cNvSpPr>
                <a:spLocks noChangeShapeType="1"/>
              </p:cNvSpPr>
              <p:nvPr/>
            </p:nvSpPr>
            <p:spPr bwMode="auto">
              <a:xfrm>
                <a:off x="1968" y="6085"/>
                <a:ext cx="1329" cy="42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5" name="Line 6">
                <a:extLst>
                  <a:ext uri="{FF2B5EF4-FFF2-40B4-BE49-F238E27FC236}">
                    <a16:creationId xmlns:a16="http://schemas.microsoft.com/office/drawing/2014/main" xmlns="" id="{0833F7E6-C37F-4FF3-811A-20095BA55B19}"/>
                  </a:ext>
                </a:extLst>
              </p:cNvPr>
              <p:cNvSpPr>
                <a:spLocks noChangeShapeType="1"/>
              </p:cNvSpPr>
              <p:nvPr/>
            </p:nvSpPr>
            <p:spPr bwMode="auto">
              <a:xfrm flipV="1">
                <a:off x="3297" y="4893"/>
                <a:ext cx="306" cy="161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6" name="Line 7">
                <a:extLst>
                  <a:ext uri="{FF2B5EF4-FFF2-40B4-BE49-F238E27FC236}">
                    <a16:creationId xmlns:a16="http://schemas.microsoft.com/office/drawing/2014/main" xmlns="" id="{C3455D8F-8AD7-4F23-ADE2-74A420CB9F77}"/>
                  </a:ext>
                </a:extLst>
              </p:cNvPr>
              <p:cNvSpPr>
                <a:spLocks noChangeShapeType="1"/>
              </p:cNvSpPr>
              <p:nvPr/>
            </p:nvSpPr>
            <p:spPr bwMode="auto">
              <a:xfrm flipH="1" flipV="1">
                <a:off x="1914" y="4690"/>
                <a:ext cx="1689" cy="20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7" name="Line 8">
                <a:extLst>
                  <a:ext uri="{FF2B5EF4-FFF2-40B4-BE49-F238E27FC236}">
                    <a16:creationId xmlns:a16="http://schemas.microsoft.com/office/drawing/2014/main" xmlns="" id="{A99D4E99-28B4-4DF4-835C-35632A486D3A}"/>
                  </a:ext>
                </a:extLst>
              </p:cNvPr>
              <p:cNvSpPr>
                <a:spLocks noChangeShapeType="1"/>
              </p:cNvSpPr>
              <p:nvPr/>
            </p:nvSpPr>
            <p:spPr bwMode="auto">
              <a:xfrm>
                <a:off x="1914" y="4690"/>
                <a:ext cx="54" cy="139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8" name="Line 9">
                <a:extLst>
                  <a:ext uri="{FF2B5EF4-FFF2-40B4-BE49-F238E27FC236}">
                    <a16:creationId xmlns:a16="http://schemas.microsoft.com/office/drawing/2014/main" xmlns="" id="{BAA4859C-66CD-400A-985F-046020C2CC14}"/>
                  </a:ext>
                </a:extLst>
              </p:cNvPr>
              <p:cNvSpPr>
                <a:spLocks noChangeShapeType="1"/>
              </p:cNvSpPr>
              <p:nvPr/>
            </p:nvSpPr>
            <p:spPr bwMode="auto">
              <a:xfrm flipV="1">
                <a:off x="946" y="6085"/>
                <a:ext cx="1022" cy="84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9" name="Line 10">
                <a:extLst>
                  <a:ext uri="{FF2B5EF4-FFF2-40B4-BE49-F238E27FC236}">
                    <a16:creationId xmlns:a16="http://schemas.microsoft.com/office/drawing/2014/main" xmlns="" id="{EDA24145-4C61-463B-833E-49B19B2E73AB}"/>
                  </a:ext>
                </a:extLst>
              </p:cNvPr>
              <p:cNvSpPr>
                <a:spLocks noChangeShapeType="1"/>
              </p:cNvSpPr>
              <p:nvPr/>
            </p:nvSpPr>
            <p:spPr bwMode="auto">
              <a:xfrm flipH="1">
                <a:off x="514" y="4690"/>
                <a:ext cx="1400" cy="42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0" name="Line 11">
                <a:extLst>
                  <a:ext uri="{FF2B5EF4-FFF2-40B4-BE49-F238E27FC236}">
                    <a16:creationId xmlns:a16="http://schemas.microsoft.com/office/drawing/2014/main" xmlns="" id="{339F8768-3D23-4C13-9120-0BD37589C006}"/>
                  </a:ext>
                </a:extLst>
              </p:cNvPr>
              <p:cNvSpPr>
                <a:spLocks noChangeShapeType="1"/>
              </p:cNvSpPr>
              <p:nvPr/>
            </p:nvSpPr>
            <p:spPr bwMode="auto">
              <a:xfrm>
                <a:off x="514" y="5111"/>
                <a:ext cx="432" cy="182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1" name="Line 12">
                <a:extLst>
                  <a:ext uri="{FF2B5EF4-FFF2-40B4-BE49-F238E27FC236}">
                    <a16:creationId xmlns:a16="http://schemas.microsoft.com/office/drawing/2014/main" xmlns="" id="{80DA1BF8-B7BA-4FED-9383-523AC87EC66F}"/>
                  </a:ext>
                </a:extLst>
              </p:cNvPr>
              <p:cNvSpPr>
                <a:spLocks noChangeShapeType="1"/>
              </p:cNvSpPr>
              <p:nvPr/>
            </p:nvSpPr>
            <p:spPr bwMode="auto">
              <a:xfrm>
                <a:off x="946" y="6932"/>
                <a:ext cx="1700" cy="87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2" name="Line 13">
                <a:extLst>
                  <a:ext uri="{FF2B5EF4-FFF2-40B4-BE49-F238E27FC236}">
                    <a16:creationId xmlns:a16="http://schemas.microsoft.com/office/drawing/2014/main" xmlns="" id="{EF388F23-0316-4C65-AB12-A8BEE875199C}"/>
                  </a:ext>
                </a:extLst>
              </p:cNvPr>
              <p:cNvSpPr>
                <a:spLocks noChangeShapeType="1"/>
              </p:cNvSpPr>
              <p:nvPr/>
            </p:nvSpPr>
            <p:spPr bwMode="auto">
              <a:xfrm flipV="1">
                <a:off x="2646" y="6506"/>
                <a:ext cx="651" cy="129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3" name="Rectangle 14">
                <a:extLst>
                  <a:ext uri="{FF2B5EF4-FFF2-40B4-BE49-F238E27FC236}">
                    <a16:creationId xmlns:a16="http://schemas.microsoft.com/office/drawing/2014/main" xmlns="" id="{0D05E0F8-739C-48CF-9B41-24146DF8081D}"/>
                  </a:ext>
                </a:extLst>
              </p:cNvPr>
              <p:cNvSpPr>
                <a:spLocks noChangeArrowheads="1"/>
              </p:cNvSpPr>
              <p:nvPr/>
            </p:nvSpPr>
            <p:spPr bwMode="auto">
              <a:xfrm rot="1620000">
                <a:off x="972" y="7513"/>
                <a:ext cx="60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cs typeface="Arial" panose="020B0604020202020204" pitchFamily="34" charset="0"/>
                  </a:rPr>
                  <a:t>VPD</a:t>
                </a:r>
                <a:r>
                  <a:rPr lang="en-US" sz="1100" baseline="-25000" dirty="0">
                    <a:cs typeface="Arial" panose="020B0604020202020204" pitchFamily="34" charset="0"/>
                  </a:rPr>
                  <a:t>JJA </a:t>
                </a:r>
                <a:r>
                  <a:rPr lang="en-US" sz="1100" dirty="0">
                    <a:cs typeface="Arial" panose="020B0604020202020204" pitchFamily="34" charset="0"/>
                  </a:rPr>
                  <a:t>(</a:t>
                </a:r>
                <a:r>
                  <a:rPr lang="en-US" sz="1100" dirty="0" err="1">
                    <a:cs typeface="Arial" panose="020B0604020202020204" pitchFamily="34" charset="0"/>
                  </a:rPr>
                  <a:t>kPa</a:t>
                </a:r>
                <a:r>
                  <a:rPr lang="en-US" sz="1100" dirty="0">
                    <a:cs typeface="Arial" panose="020B0604020202020204" pitchFamily="34" charset="0"/>
                  </a:rPr>
                  <a:t>/</a:t>
                </a:r>
                <a:r>
                  <a:rPr lang="en-US" sz="1100" dirty="0" err="1">
                    <a:cs typeface="Arial" panose="020B0604020202020204" pitchFamily="34" charset="0"/>
                  </a:rPr>
                  <a:t>yr</a:t>
                </a:r>
                <a:r>
                  <a:rPr lang="en-US" sz="1100" dirty="0">
                    <a:cs typeface="Arial" panose="020B0604020202020204" pitchFamily="34" charset="0"/>
                  </a:rPr>
                  <a:t>)</a:t>
                </a:r>
              </a:p>
            </p:txBody>
          </p:sp>
          <p:sp>
            <p:nvSpPr>
              <p:cNvPr id="4694" name="Line 15">
                <a:extLst>
                  <a:ext uri="{FF2B5EF4-FFF2-40B4-BE49-F238E27FC236}">
                    <a16:creationId xmlns:a16="http://schemas.microsoft.com/office/drawing/2014/main" xmlns="" id="{4E4A3360-0A7D-48C7-AD6C-4467A1178702}"/>
                  </a:ext>
                </a:extLst>
              </p:cNvPr>
              <p:cNvSpPr>
                <a:spLocks noChangeShapeType="1"/>
              </p:cNvSpPr>
              <p:nvPr/>
            </p:nvSpPr>
            <p:spPr bwMode="auto">
              <a:xfrm flipH="1">
                <a:off x="1153" y="7053"/>
                <a:ext cx="33" cy="8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5" name="Rectangle 16">
                <a:extLst>
                  <a:ext uri="{FF2B5EF4-FFF2-40B4-BE49-F238E27FC236}">
                    <a16:creationId xmlns:a16="http://schemas.microsoft.com/office/drawing/2014/main" xmlns="" id="{39998AD1-F02C-4843-A59A-0D8CD100CE5C}"/>
                  </a:ext>
                </a:extLst>
              </p:cNvPr>
              <p:cNvSpPr>
                <a:spLocks noChangeArrowheads="1"/>
              </p:cNvSpPr>
              <p:nvPr/>
            </p:nvSpPr>
            <p:spPr bwMode="auto">
              <a:xfrm>
                <a:off x="976" y="7178"/>
                <a:ext cx="29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-5e-04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96" name="Line 17">
                <a:extLst>
                  <a:ext uri="{FF2B5EF4-FFF2-40B4-BE49-F238E27FC236}">
                    <a16:creationId xmlns:a16="http://schemas.microsoft.com/office/drawing/2014/main" xmlns="" id="{8BD23668-2CE0-48CA-8A2B-3D57CE2E89EF}"/>
                  </a:ext>
                </a:extLst>
              </p:cNvPr>
              <p:cNvSpPr>
                <a:spLocks noChangeShapeType="1"/>
              </p:cNvSpPr>
              <p:nvPr/>
            </p:nvSpPr>
            <p:spPr bwMode="auto">
              <a:xfrm flipH="1">
                <a:off x="1553" y="7260"/>
                <a:ext cx="32" cy="8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7" name="Rectangle 18">
                <a:extLst>
                  <a:ext uri="{FF2B5EF4-FFF2-40B4-BE49-F238E27FC236}">
                    <a16:creationId xmlns:a16="http://schemas.microsoft.com/office/drawing/2014/main" xmlns="" id="{18B1BC27-2D76-4E53-9C1D-07BF2A2A48DE}"/>
                  </a:ext>
                </a:extLst>
              </p:cNvPr>
              <p:cNvSpPr>
                <a:spLocks noChangeArrowheads="1"/>
              </p:cNvSpPr>
              <p:nvPr/>
            </p:nvSpPr>
            <p:spPr bwMode="auto">
              <a:xfrm>
                <a:off x="1378" y="7397"/>
                <a:ext cx="28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0e+00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98" name="Line 19">
                <a:extLst>
                  <a:ext uri="{FF2B5EF4-FFF2-40B4-BE49-F238E27FC236}">
                    <a16:creationId xmlns:a16="http://schemas.microsoft.com/office/drawing/2014/main" xmlns="" id="{16495A2E-19C3-42A7-B23A-A1815E5932B5}"/>
                  </a:ext>
                </a:extLst>
              </p:cNvPr>
              <p:cNvSpPr>
                <a:spLocks noChangeShapeType="1"/>
              </p:cNvSpPr>
              <p:nvPr/>
            </p:nvSpPr>
            <p:spPr bwMode="auto">
              <a:xfrm flipH="1">
                <a:off x="2006" y="7490"/>
                <a:ext cx="33" cy="9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9" name="Rectangle 20">
                <a:extLst>
                  <a:ext uri="{FF2B5EF4-FFF2-40B4-BE49-F238E27FC236}">
                    <a16:creationId xmlns:a16="http://schemas.microsoft.com/office/drawing/2014/main" xmlns="" id="{499B351F-3C92-408A-B32F-6268A35B9A22}"/>
                  </a:ext>
                </a:extLst>
              </p:cNvPr>
              <p:cNvSpPr>
                <a:spLocks noChangeArrowheads="1"/>
              </p:cNvSpPr>
              <p:nvPr/>
            </p:nvSpPr>
            <p:spPr bwMode="auto">
              <a:xfrm>
                <a:off x="1843" y="7643"/>
                <a:ext cx="2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5e-04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00" name="Line 21">
                <a:extLst>
                  <a:ext uri="{FF2B5EF4-FFF2-40B4-BE49-F238E27FC236}">
                    <a16:creationId xmlns:a16="http://schemas.microsoft.com/office/drawing/2014/main" xmlns="" id="{CFBAD88B-6460-4B9E-9D3B-DDDC577960B9}"/>
                  </a:ext>
                </a:extLst>
              </p:cNvPr>
              <p:cNvSpPr>
                <a:spLocks noChangeShapeType="1"/>
              </p:cNvSpPr>
              <p:nvPr/>
            </p:nvSpPr>
            <p:spPr bwMode="auto">
              <a:xfrm flipH="1">
                <a:off x="2526" y="7758"/>
                <a:ext cx="33" cy="9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1" name="Rectangle 22">
                <a:extLst>
                  <a:ext uri="{FF2B5EF4-FFF2-40B4-BE49-F238E27FC236}">
                    <a16:creationId xmlns:a16="http://schemas.microsoft.com/office/drawing/2014/main" xmlns="" id="{313A72B5-5AAA-43DE-8A6E-B0EDB252D279}"/>
                  </a:ext>
                </a:extLst>
              </p:cNvPr>
              <p:cNvSpPr>
                <a:spLocks noChangeArrowheads="1"/>
              </p:cNvSpPr>
              <p:nvPr/>
            </p:nvSpPr>
            <p:spPr bwMode="auto">
              <a:xfrm>
                <a:off x="2362" y="7922"/>
                <a:ext cx="2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1e-03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02" name="Rectangle 23">
                <a:extLst>
                  <a:ext uri="{FF2B5EF4-FFF2-40B4-BE49-F238E27FC236}">
                    <a16:creationId xmlns:a16="http://schemas.microsoft.com/office/drawing/2014/main" xmlns="" id="{9C3AEE7D-4AB6-47CD-96C8-31D385750473}"/>
                  </a:ext>
                </a:extLst>
              </p:cNvPr>
              <p:cNvSpPr>
                <a:spLocks noChangeArrowheads="1"/>
              </p:cNvSpPr>
              <p:nvPr/>
            </p:nvSpPr>
            <p:spPr bwMode="auto">
              <a:xfrm rot="17700000">
                <a:off x="3238" y="7412"/>
                <a:ext cx="4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cs typeface="Arial" panose="020B0604020202020204" pitchFamily="34" charset="0"/>
                  </a:rPr>
                  <a:t>T</a:t>
                </a:r>
                <a:r>
                  <a:rPr lang="en-US" sz="1200" baseline="-25000" dirty="0">
                    <a:cs typeface="Arial" panose="020B0604020202020204" pitchFamily="34" charset="0"/>
                  </a:rPr>
                  <a:t>JJA</a:t>
                </a:r>
                <a:r>
                  <a:rPr lang="en-US" sz="1200" dirty="0">
                    <a:cs typeface="Arial" panose="020B0604020202020204" pitchFamily="34" charset="0"/>
                  </a:rPr>
                  <a:t> (</a:t>
                </a:r>
                <a:r>
                  <a:rPr lang="en-US" sz="1200" dirty="0">
                    <a:solidFill>
                      <a:srgbClr val="1A1A1A"/>
                    </a:solidFill>
                    <a:ea typeface="Times New Roman" panose="02020603050405020304" pitchFamily="18" charset="0"/>
                  </a:rPr>
                  <a:t>°C/</a:t>
                </a:r>
                <a:r>
                  <a:rPr lang="en-US" sz="1200" dirty="0" err="1">
                    <a:solidFill>
                      <a:srgbClr val="1A1A1A"/>
                    </a:solidFill>
                    <a:ea typeface="Times New Roman" panose="02020603050405020304" pitchFamily="18" charset="0"/>
                  </a:rPr>
                  <a:t>yr</a:t>
                </a:r>
                <a:r>
                  <a:rPr lang="en-US" sz="1200" dirty="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4703" name="Line 24">
                <a:extLst>
                  <a:ext uri="{FF2B5EF4-FFF2-40B4-BE49-F238E27FC236}">
                    <a16:creationId xmlns:a16="http://schemas.microsoft.com/office/drawing/2014/main" xmlns="" id="{58F8CD03-E103-4513-9A38-001183412FE5}"/>
                  </a:ext>
                </a:extLst>
              </p:cNvPr>
              <p:cNvSpPr>
                <a:spLocks noChangeShapeType="1"/>
              </p:cNvSpPr>
              <p:nvPr/>
            </p:nvSpPr>
            <p:spPr bwMode="auto">
              <a:xfrm>
                <a:off x="2767" y="7561"/>
                <a:ext cx="54" cy="7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4" name="Rectangle 25">
                <a:extLst>
                  <a:ext uri="{FF2B5EF4-FFF2-40B4-BE49-F238E27FC236}">
                    <a16:creationId xmlns:a16="http://schemas.microsoft.com/office/drawing/2014/main" xmlns="" id="{559BA11C-6877-4A27-87F2-CBFAD2488893}"/>
                  </a:ext>
                </a:extLst>
              </p:cNvPr>
              <p:cNvSpPr>
                <a:spLocks noChangeArrowheads="1"/>
              </p:cNvSpPr>
              <p:nvPr/>
            </p:nvSpPr>
            <p:spPr bwMode="auto">
              <a:xfrm>
                <a:off x="2753" y="7670"/>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05" name="Line 26">
                <a:extLst>
                  <a:ext uri="{FF2B5EF4-FFF2-40B4-BE49-F238E27FC236}">
                    <a16:creationId xmlns:a16="http://schemas.microsoft.com/office/drawing/2014/main" xmlns="" id="{80862B30-034D-4268-A92B-32EF069684CC}"/>
                  </a:ext>
                </a:extLst>
              </p:cNvPr>
              <p:cNvSpPr>
                <a:spLocks noChangeShapeType="1"/>
              </p:cNvSpPr>
              <p:nvPr/>
            </p:nvSpPr>
            <p:spPr bwMode="auto">
              <a:xfrm>
                <a:off x="2952" y="7195"/>
                <a:ext cx="50" cy="6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6" name="Rectangle 27">
                <a:extLst>
                  <a:ext uri="{FF2B5EF4-FFF2-40B4-BE49-F238E27FC236}">
                    <a16:creationId xmlns:a16="http://schemas.microsoft.com/office/drawing/2014/main" xmlns="" id="{3298777C-3F89-423A-B811-40E9E2A5BEE6}"/>
                  </a:ext>
                </a:extLst>
              </p:cNvPr>
              <p:cNvSpPr>
                <a:spLocks noChangeArrowheads="1"/>
              </p:cNvSpPr>
              <p:nvPr/>
            </p:nvSpPr>
            <p:spPr bwMode="auto">
              <a:xfrm>
                <a:off x="2923" y="7293"/>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07" name="Line 28">
                <a:extLst>
                  <a:ext uri="{FF2B5EF4-FFF2-40B4-BE49-F238E27FC236}">
                    <a16:creationId xmlns:a16="http://schemas.microsoft.com/office/drawing/2014/main" xmlns="" id="{C82C10CC-34F6-4537-ABA1-F5B431362A64}"/>
                  </a:ext>
                </a:extLst>
              </p:cNvPr>
              <p:cNvSpPr>
                <a:spLocks noChangeShapeType="1"/>
              </p:cNvSpPr>
              <p:nvPr/>
            </p:nvSpPr>
            <p:spPr bwMode="auto">
              <a:xfrm>
                <a:off x="3100" y="6894"/>
                <a:ext cx="49" cy="6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8" name="Rectangle 29">
                <a:extLst>
                  <a:ext uri="{FF2B5EF4-FFF2-40B4-BE49-F238E27FC236}">
                    <a16:creationId xmlns:a16="http://schemas.microsoft.com/office/drawing/2014/main" xmlns="" id="{076F446B-0738-422E-B093-83AB003C70DF}"/>
                  </a:ext>
                </a:extLst>
              </p:cNvPr>
              <p:cNvSpPr>
                <a:spLocks noChangeArrowheads="1"/>
              </p:cNvSpPr>
              <p:nvPr/>
            </p:nvSpPr>
            <p:spPr bwMode="auto">
              <a:xfrm>
                <a:off x="3065" y="6981"/>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09" name="Line 30">
                <a:extLst>
                  <a:ext uri="{FF2B5EF4-FFF2-40B4-BE49-F238E27FC236}">
                    <a16:creationId xmlns:a16="http://schemas.microsoft.com/office/drawing/2014/main" xmlns="" id="{94949837-402F-44EA-A93A-3DF7C3B1A9C8}"/>
                  </a:ext>
                </a:extLst>
              </p:cNvPr>
              <p:cNvSpPr>
                <a:spLocks noChangeShapeType="1"/>
              </p:cNvSpPr>
              <p:nvPr/>
            </p:nvSpPr>
            <p:spPr bwMode="auto">
              <a:xfrm>
                <a:off x="3226" y="6648"/>
                <a:ext cx="44" cy="5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0" name="Rectangle 31">
                <a:extLst>
                  <a:ext uri="{FF2B5EF4-FFF2-40B4-BE49-F238E27FC236}">
                    <a16:creationId xmlns:a16="http://schemas.microsoft.com/office/drawing/2014/main" xmlns="" id="{EA606DA2-AFDE-4AFD-A5B8-04CB06A5B765}"/>
                  </a:ext>
                </a:extLst>
              </p:cNvPr>
              <p:cNvSpPr>
                <a:spLocks noChangeArrowheads="1"/>
              </p:cNvSpPr>
              <p:nvPr/>
            </p:nvSpPr>
            <p:spPr bwMode="auto">
              <a:xfrm>
                <a:off x="3185" y="6719"/>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 name="Rectangle 32">
                <a:extLst>
                  <a:ext uri="{FF2B5EF4-FFF2-40B4-BE49-F238E27FC236}">
                    <a16:creationId xmlns:a16="http://schemas.microsoft.com/office/drawing/2014/main" xmlns="" id="{690A7CA5-2593-4D1D-88D2-63A1A676D7A3}"/>
                  </a:ext>
                </a:extLst>
              </p:cNvPr>
              <p:cNvSpPr>
                <a:spLocks noChangeArrowheads="1"/>
              </p:cNvSpPr>
              <p:nvPr/>
            </p:nvSpPr>
            <p:spPr bwMode="auto">
              <a:xfrm rot="4500000">
                <a:off x="-1404" y="6161"/>
                <a:ext cx="280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cs typeface="Arial" panose="020B0604020202020204" pitchFamily="34" charset="0"/>
                  </a:rPr>
                  <a:t>Vegetation Productivity  (</a:t>
                </a:r>
                <a:r>
                  <a:rPr lang="en-US" sz="1100" dirty="0" smtClean="0">
                    <a:cs typeface="Arial" panose="020B0604020202020204" pitchFamily="34" charset="0"/>
                  </a:rPr>
                  <a:t>NDVI / year</a:t>
                </a:r>
                <a:r>
                  <a:rPr lang="en-US" sz="1100" dirty="0">
                    <a:cs typeface="Arial" panose="020B0604020202020204" pitchFamily="34" charset="0"/>
                  </a:rPr>
                  <a:t>)</a:t>
                </a:r>
                <a:endParaRPr lang="en-US" altLang="en-US" sz="1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12" name="Line 33">
                <a:extLst>
                  <a:ext uri="{FF2B5EF4-FFF2-40B4-BE49-F238E27FC236}">
                    <a16:creationId xmlns:a16="http://schemas.microsoft.com/office/drawing/2014/main" xmlns="" id="{45CD8C6E-FB0B-4E3E-9DC8-50BB59434042}"/>
                  </a:ext>
                </a:extLst>
              </p:cNvPr>
              <p:cNvSpPr>
                <a:spLocks noChangeShapeType="1"/>
              </p:cNvSpPr>
              <p:nvPr/>
            </p:nvSpPr>
            <p:spPr bwMode="auto">
              <a:xfrm flipH="1">
                <a:off x="858" y="6916"/>
                <a:ext cx="88" cy="1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3" name="Rectangle 34">
                <a:extLst>
                  <a:ext uri="{FF2B5EF4-FFF2-40B4-BE49-F238E27FC236}">
                    <a16:creationId xmlns:a16="http://schemas.microsoft.com/office/drawing/2014/main" xmlns="" id="{77301157-2C72-4B38-B9C3-A075506BE87B}"/>
                  </a:ext>
                </a:extLst>
              </p:cNvPr>
              <p:cNvSpPr>
                <a:spLocks noChangeArrowheads="1"/>
              </p:cNvSpPr>
              <p:nvPr/>
            </p:nvSpPr>
            <p:spPr bwMode="auto">
              <a:xfrm>
                <a:off x="444" y="6843"/>
                <a:ext cx="29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 name="Line 35">
                <a:extLst>
                  <a:ext uri="{FF2B5EF4-FFF2-40B4-BE49-F238E27FC236}">
                    <a16:creationId xmlns:a16="http://schemas.microsoft.com/office/drawing/2014/main" xmlns="" id="{D1B2B1BE-7117-419F-8B6C-90A3E016898D}"/>
                  </a:ext>
                </a:extLst>
              </p:cNvPr>
              <p:cNvSpPr>
                <a:spLocks noChangeShapeType="1"/>
              </p:cNvSpPr>
              <p:nvPr/>
            </p:nvSpPr>
            <p:spPr bwMode="auto">
              <a:xfrm flipH="1">
                <a:off x="738" y="6435"/>
                <a:ext cx="93" cy="1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5" name="Rectangle 36">
                <a:extLst>
                  <a:ext uri="{FF2B5EF4-FFF2-40B4-BE49-F238E27FC236}">
                    <a16:creationId xmlns:a16="http://schemas.microsoft.com/office/drawing/2014/main" xmlns="" id="{99207A8E-0189-460A-B65E-BE4948250885}"/>
                  </a:ext>
                </a:extLst>
              </p:cNvPr>
              <p:cNvSpPr>
                <a:spLocks noChangeArrowheads="1"/>
              </p:cNvSpPr>
              <p:nvPr/>
            </p:nvSpPr>
            <p:spPr bwMode="auto">
              <a:xfrm>
                <a:off x="330" y="6362"/>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 name="Line 37">
                <a:extLst>
                  <a:ext uri="{FF2B5EF4-FFF2-40B4-BE49-F238E27FC236}">
                    <a16:creationId xmlns:a16="http://schemas.microsoft.com/office/drawing/2014/main" xmlns="" id="{740A9A62-35DE-4C9D-8BAE-450F3B22111D}"/>
                  </a:ext>
                </a:extLst>
              </p:cNvPr>
              <p:cNvSpPr>
                <a:spLocks noChangeShapeType="1"/>
              </p:cNvSpPr>
              <p:nvPr/>
            </p:nvSpPr>
            <p:spPr bwMode="auto">
              <a:xfrm flipH="1">
                <a:off x="590" y="5866"/>
                <a:ext cx="104" cy="1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 name="Rectangle 38">
                <a:extLst>
                  <a:ext uri="{FF2B5EF4-FFF2-40B4-BE49-F238E27FC236}">
                    <a16:creationId xmlns:a16="http://schemas.microsoft.com/office/drawing/2014/main" xmlns="" id="{9B778318-F585-4DF8-8730-89901CD3C927}"/>
                  </a:ext>
                </a:extLst>
              </p:cNvPr>
              <p:cNvSpPr>
                <a:spLocks noChangeArrowheads="1"/>
              </p:cNvSpPr>
              <p:nvPr/>
            </p:nvSpPr>
            <p:spPr bwMode="auto">
              <a:xfrm>
                <a:off x="177" y="5788"/>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8" name="Line 39">
                <a:extLst>
                  <a:ext uri="{FF2B5EF4-FFF2-40B4-BE49-F238E27FC236}">
                    <a16:creationId xmlns:a16="http://schemas.microsoft.com/office/drawing/2014/main" xmlns="" id="{AFB751BB-7C35-41CB-93F6-56087413C976}"/>
                  </a:ext>
                </a:extLst>
              </p:cNvPr>
              <p:cNvSpPr>
                <a:spLocks noChangeShapeType="1"/>
              </p:cNvSpPr>
              <p:nvPr/>
            </p:nvSpPr>
            <p:spPr bwMode="auto">
              <a:xfrm flipH="1">
                <a:off x="415" y="5166"/>
                <a:ext cx="115" cy="1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 name="Rectangle 40">
                <a:extLst>
                  <a:ext uri="{FF2B5EF4-FFF2-40B4-BE49-F238E27FC236}">
                    <a16:creationId xmlns:a16="http://schemas.microsoft.com/office/drawing/2014/main" xmlns="" id="{6DAE9C80-584D-4D26-831F-FE1A8DF6D091}"/>
                  </a:ext>
                </a:extLst>
              </p:cNvPr>
              <p:cNvSpPr>
                <a:spLocks noChangeArrowheads="1"/>
              </p:cNvSpPr>
              <p:nvPr/>
            </p:nvSpPr>
            <p:spPr bwMode="auto">
              <a:xfrm>
                <a:off x="-15" y="5082"/>
                <a:ext cx="2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0.002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20" name="Freeform 41">
                <a:extLst>
                  <a:ext uri="{FF2B5EF4-FFF2-40B4-BE49-F238E27FC236}">
                    <a16:creationId xmlns:a16="http://schemas.microsoft.com/office/drawing/2014/main" xmlns="" id="{800E6ED0-8CED-48E3-BE52-57F46A8E00A6}"/>
                  </a:ext>
                </a:extLst>
              </p:cNvPr>
              <p:cNvSpPr>
                <a:spLocks/>
              </p:cNvSpPr>
              <p:nvPr/>
            </p:nvSpPr>
            <p:spPr bwMode="auto">
              <a:xfrm>
                <a:off x="1892" y="4696"/>
                <a:ext cx="49" cy="22"/>
              </a:xfrm>
              <a:custGeom>
                <a:avLst/>
                <a:gdLst>
                  <a:gd name="T0" fmla="*/ 0 w 49"/>
                  <a:gd name="T1" fmla="*/ 22 h 22"/>
                  <a:gd name="T2" fmla="*/ 27 w 49"/>
                  <a:gd name="T3" fmla="*/ 22 h 22"/>
                  <a:gd name="T4" fmla="*/ 49 w 49"/>
                  <a:gd name="T5" fmla="*/ 0 h 22"/>
                  <a:gd name="T6" fmla="*/ 22 w 49"/>
                  <a:gd name="T7" fmla="*/ 0 h 22"/>
                  <a:gd name="T8" fmla="*/ 0 w 49"/>
                  <a:gd name="T9" fmla="*/ 22 h 22"/>
                </a:gdLst>
                <a:ahLst/>
                <a:cxnLst>
                  <a:cxn ang="0">
                    <a:pos x="T0" y="T1"/>
                  </a:cxn>
                  <a:cxn ang="0">
                    <a:pos x="T2" y="T3"/>
                  </a:cxn>
                  <a:cxn ang="0">
                    <a:pos x="T4" y="T5"/>
                  </a:cxn>
                  <a:cxn ang="0">
                    <a:pos x="T6" y="T7"/>
                  </a:cxn>
                  <a:cxn ang="0">
                    <a:pos x="T8" y="T9"/>
                  </a:cxn>
                </a:cxnLst>
                <a:rect l="0" t="0" r="r" b="b"/>
                <a:pathLst>
                  <a:path w="49" h="22">
                    <a:moveTo>
                      <a:pt x="0" y="22"/>
                    </a:moveTo>
                    <a:lnTo>
                      <a:pt x="27" y="22"/>
                    </a:lnTo>
                    <a:lnTo>
                      <a:pt x="49" y="0"/>
                    </a:lnTo>
                    <a:lnTo>
                      <a:pt x="22" y="0"/>
                    </a:lnTo>
                    <a:lnTo>
                      <a:pt x="0"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1" name="Freeform 42">
                <a:extLst>
                  <a:ext uri="{FF2B5EF4-FFF2-40B4-BE49-F238E27FC236}">
                    <a16:creationId xmlns:a16="http://schemas.microsoft.com/office/drawing/2014/main" xmlns="" id="{CBA2555C-CB15-4C1D-873A-73C787A8205A}"/>
                  </a:ext>
                </a:extLst>
              </p:cNvPr>
              <p:cNvSpPr>
                <a:spLocks/>
              </p:cNvSpPr>
              <p:nvPr/>
            </p:nvSpPr>
            <p:spPr bwMode="auto">
              <a:xfrm>
                <a:off x="1892" y="4696"/>
                <a:ext cx="49" cy="22"/>
              </a:xfrm>
              <a:custGeom>
                <a:avLst/>
                <a:gdLst>
                  <a:gd name="T0" fmla="*/ 0 w 9"/>
                  <a:gd name="T1" fmla="*/ 4 h 4"/>
                  <a:gd name="T2" fmla="*/ 5 w 9"/>
                  <a:gd name="T3" fmla="*/ 4 h 4"/>
                  <a:gd name="T4" fmla="*/ 9 w 9"/>
                  <a:gd name="T5" fmla="*/ 0 h 4"/>
                  <a:gd name="T6" fmla="*/ 4 w 9"/>
                  <a:gd name="T7" fmla="*/ 0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5" y="4"/>
                    </a:lnTo>
                    <a:lnTo>
                      <a:pt x="9" y="0"/>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 name="Freeform 43">
                <a:extLst>
                  <a:ext uri="{FF2B5EF4-FFF2-40B4-BE49-F238E27FC236}">
                    <a16:creationId xmlns:a16="http://schemas.microsoft.com/office/drawing/2014/main" xmlns="" id="{059C1E5E-E833-461E-B0F1-CD122261B29D}"/>
                  </a:ext>
                </a:extLst>
              </p:cNvPr>
              <p:cNvSpPr>
                <a:spLocks/>
              </p:cNvSpPr>
              <p:nvPr/>
            </p:nvSpPr>
            <p:spPr bwMode="auto">
              <a:xfrm>
                <a:off x="1919" y="4696"/>
                <a:ext cx="49" cy="27"/>
              </a:xfrm>
              <a:custGeom>
                <a:avLst/>
                <a:gdLst>
                  <a:gd name="T0" fmla="*/ 0 w 49"/>
                  <a:gd name="T1" fmla="*/ 22 h 27"/>
                  <a:gd name="T2" fmla="*/ 27 w 49"/>
                  <a:gd name="T3" fmla="*/ 27 h 27"/>
                  <a:gd name="T4" fmla="*/ 49 w 49"/>
                  <a:gd name="T5" fmla="*/ 0 h 27"/>
                  <a:gd name="T6" fmla="*/ 22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27" y="27"/>
                    </a:lnTo>
                    <a:lnTo>
                      <a:pt x="49" y="0"/>
                    </a:lnTo>
                    <a:lnTo>
                      <a:pt x="22" y="0"/>
                    </a:lnTo>
                    <a:lnTo>
                      <a:pt x="0"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 name="Freeform 44">
                <a:extLst>
                  <a:ext uri="{FF2B5EF4-FFF2-40B4-BE49-F238E27FC236}">
                    <a16:creationId xmlns:a16="http://schemas.microsoft.com/office/drawing/2014/main" xmlns="" id="{CBD94EC6-124B-4BA3-A40E-3733C72F40FB}"/>
                  </a:ext>
                </a:extLst>
              </p:cNvPr>
              <p:cNvSpPr>
                <a:spLocks/>
              </p:cNvSpPr>
              <p:nvPr/>
            </p:nvSpPr>
            <p:spPr bwMode="auto">
              <a:xfrm>
                <a:off x="1919" y="4696"/>
                <a:ext cx="49" cy="27"/>
              </a:xfrm>
              <a:custGeom>
                <a:avLst/>
                <a:gdLst>
                  <a:gd name="T0" fmla="*/ 0 w 9"/>
                  <a:gd name="T1" fmla="*/ 4 h 5"/>
                  <a:gd name="T2" fmla="*/ 5 w 9"/>
                  <a:gd name="T3" fmla="*/ 5 h 5"/>
                  <a:gd name="T4" fmla="*/ 9 w 9"/>
                  <a:gd name="T5" fmla="*/ 0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 name="Freeform 45">
                <a:extLst>
                  <a:ext uri="{FF2B5EF4-FFF2-40B4-BE49-F238E27FC236}">
                    <a16:creationId xmlns:a16="http://schemas.microsoft.com/office/drawing/2014/main" xmlns="" id="{C05D3E29-E479-4D03-A053-3A50DC4613FA}"/>
                  </a:ext>
                </a:extLst>
              </p:cNvPr>
              <p:cNvSpPr>
                <a:spLocks/>
              </p:cNvSpPr>
              <p:nvPr/>
            </p:nvSpPr>
            <p:spPr bwMode="auto">
              <a:xfrm>
                <a:off x="1875" y="4718"/>
                <a:ext cx="44" cy="27"/>
              </a:xfrm>
              <a:custGeom>
                <a:avLst/>
                <a:gdLst>
                  <a:gd name="T0" fmla="*/ 0 w 44"/>
                  <a:gd name="T1" fmla="*/ 22 h 27"/>
                  <a:gd name="T2" fmla="*/ 28 w 44"/>
                  <a:gd name="T3" fmla="*/ 27 h 27"/>
                  <a:gd name="T4" fmla="*/ 44 w 44"/>
                  <a:gd name="T5" fmla="*/ 0 h 27"/>
                  <a:gd name="T6" fmla="*/ 17 w 44"/>
                  <a:gd name="T7" fmla="*/ 0 h 27"/>
                  <a:gd name="T8" fmla="*/ 0 w 44"/>
                  <a:gd name="T9" fmla="*/ 22 h 27"/>
                </a:gdLst>
                <a:ahLst/>
                <a:cxnLst>
                  <a:cxn ang="0">
                    <a:pos x="T0" y="T1"/>
                  </a:cxn>
                  <a:cxn ang="0">
                    <a:pos x="T2" y="T3"/>
                  </a:cxn>
                  <a:cxn ang="0">
                    <a:pos x="T4" y="T5"/>
                  </a:cxn>
                  <a:cxn ang="0">
                    <a:pos x="T6" y="T7"/>
                  </a:cxn>
                  <a:cxn ang="0">
                    <a:pos x="T8" y="T9"/>
                  </a:cxn>
                </a:cxnLst>
                <a:rect l="0" t="0" r="r" b="b"/>
                <a:pathLst>
                  <a:path w="44" h="27">
                    <a:moveTo>
                      <a:pt x="0" y="22"/>
                    </a:moveTo>
                    <a:lnTo>
                      <a:pt x="28" y="27"/>
                    </a:lnTo>
                    <a:lnTo>
                      <a:pt x="44" y="0"/>
                    </a:lnTo>
                    <a:lnTo>
                      <a:pt x="17"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 name="Freeform 46">
                <a:extLst>
                  <a:ext uri="{FF2B5EF4-FFF2-40B4-BE49-F238E27FC236}">
                    <a16:creationId xmlns:a16="http://schemas.microsoft.com/office/drawing/2014/main" xmlns="" id="{99A511AB-F0E8-4E3A-827D-CB2EB45F283A}"/>
                  </a:ext>
                </a:extLst>
              </p:cNvPr>
              <p:cNvSpPr>
                <a:spLocks/>
              </p:cNvSpPr>
              <p:nvPr/>
            </p:nvSpPr>
            <p:spPr bwMode="auto">
              <a:xfrm>
                <a:off x="1875" y="4718"/>
                <a:ext cx="44" cy="27"/>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 name="Freeform 47">
                <a:extLst>
                  <a:ext uri="{FF2B5EF4-FFF2-40B4-BE49-F238E27FC236}">
                    <a16:creationId xmlns:a16="http://schemas.microsoft.com/office/drawing/2014/main" xmlns="" id="{D38187A4-4FEE-4650-B0E1-D09284950357}"/>
                  </a:ext>
                </a:extLst>
              </p:cNvPr>
              <p:cNvSpPr>
                <a:spLocks/>
              </p:cNvSpPr>
              <p:nvPr/>
            </p:nvSpPr>
            <p:spPr bwMode="auto">
              <a:xfrm>
                <a:off x="1946" y="4696"/>
                <a:ext cx="50" cy="27"/>
              </a:xfrm>
              <a:custGeom>
                <a:avLst/>
                <a:gdLst>
                  <a:gd name="T0" fmla="*/ 0 w 50"/>
                  <a:gd name="T1" fmla="*/ 27 h 27"/>
                  <a:gd name="T2" fmla="*/ 33 w 50"/>
                  <a:gd name="T3" fmla="*/ 27 h 27"/>
                  <a:gd name="T4" fmla="*/ 50 w 50"/>
                  <a:gd name="T5" fmla="*/ 5 h 27"/>
                  <a:gd name="T6" fmla="*/ 22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lnTo>
                      <a:pt x="33" y="27"/>
                    </a:lnTo>
                    <a:lnTo>
                      <a:pt x="50" y="5"/>
                    </a:lnTo>
                    <a:lnTo>
                      <a:pt x="22" y="0"/>
                    </a:lnTo>
                    <a:lnTo>
                      <a:pt x="0" y="2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7" name="Freeform 48">
                <a:extLst>
                  <a:ext uri="{FF2B5EF4-FFF2-40B4-BE49-F238E27FC236}">
                    <a16:creationId xmlns:a16="http://schemas.microsoft.com/office/drawing/2014/main" xmlns="" id="{8DC4004D-7C34-4454-BCD7-B928CEA98D11}"/>
                  </a:ext>
                </a:extLst>
              </p:cNvPr>
              <p:cNvSpPr>
                <a:spLocks/>
              </p:cNvSpPr>
              <p:nvPr/>
            </p:nvSpPr>
            <p:spPr bwMode="auto">
              <a:xfrm>
                <a:off x="1946" y="4696"/>
                <a:ext cx="50" cy="27"/>
              </a:xfrm>
              <a:custGeom>
                <a:avLst/>
                <a:gdLst>
                  <a:gd name="T0" fmla="*/ 0 w 9"/>
                  <a:gd name="T1" fmla="*/ 5 h 5"/>
                  <a:gd name="T2" fmla="*/ 6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 name="Freeform 49">
                <a:extLst>
                  <a:ext uri="{FF2B5EF4-FFF2-40B4-BE49-F238E27FC236}">
                    <a16:creationId xmlns:a16="http://schemas.microsoft.com/office/drawing/2014/main" xmlns="" id="{A98E57AD-5BF4-4CEF-B799-2BC4CE12603B}"/>
                  </a:ext>
                </a:extLst>
              </p:cNvPr>
              <p:cNvSpPr>
                <a:spLocks/>
              </p:cNvSpPr>
              <p:nvPr/>
            </p:nvSpPr>
            <p:spPr bwMode="auto">
              <a:xfrm>
                <a:off x="1903" y="4718"/>
                <a:ext cx="43" cy="27"/>
              </a:xfrm>
              <a:custGeom>
                <a:avLst/>
                <a:gdLst>
                  <a:gd name="T0" fmla="*/ 0 w 43"/>
                  <a:gd name="T1" fmla="*/ 27 h 27"/>
                  <a:gd name="T2" fmla="*/ 27 w 43"/>
                  <a:gd name="T3" fmla="*/ 27 h 27"/>
                  <a:gd name="T4" fmla="*/ 43 w 43"/>
                  <a:gd name="T5" fmla="*/ 5 h 27"/>
                  <a:gd name="T6" fmla="*/ 16 w 43"/>
                  <a:gd name="T7" fmla="*/ 0 h 27"/>
                  <a:gd name="T8" fmla="*/ 0 w 43"/>
                  <a:gd name="T9" fmla="*/ 27 h 27"/>
                </a:gdLst>
                <a:ahLst/>
                <a:cxnLst>
                  <a:cxn ang="0">
                    <a:pos x="T0" y="T1"/>
                  </a:cxn>
                  <a:cxn ang="0">
                    <a:pos x="T2" y="T3"/>
                  </a:cxn>
                  <a:cxn ang="0">
                    <a:pos x="T4" y="T5"/>
                  </a:cxn>
                  <a:cxn ang="0">
                    <a:pos x="T6" y="T7"/>
                  </a:cxn>
                  <a:cxn ang="0">
                    <a:pos x="T8" y="T9"/>
                  </a:cxn>
                </a:cxnLst>
                <a:rect l="0" t="0" r="r" b="b"/>
                <a:pathLst>
                  <a:path w="43" h="27">
                    <a:moveTo>
                      <a:pt x="0" y="27"/>
                    </a:moveTo>
                    <a:lnTo>
                      <a:pt x="27" y="27"/>
                    </a:lnTo>
                    <a:lnTo>
                      <a:pt x="43" y="5"/>
                    </a:lnTo>
                    <a:lnTo>
                      <a:pt x="16"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9" name="Freeform 50">
                <a:extLst>
                  <a:ext uri="{FF2B5EF4-FFF2-40B4-BE49-F238E27FC236}">
                    <a16:creationId xmlns:a16="http://schemas.microsoft.com/office/drawing/2014/main" xmlns="" id="{3B087147-A4D0-47C4-A436-C7088CE99601}"/>
                  </a:ext>
                </a:extLst>
              </p:cNvPr>
              <p:cNvSpPr>
                <a:spLocks/>
              </p:cNvSpPr>
              <p:nvPr/>
            </p:nvSpPr>
            <p:spPr bwMode="auto">
              <a:xfrm>
                <a:off x="1903" y="4718"/>
                <a:ext cx="43" cy="27"/>
              </a:xfrm>
              <a:custGeom>
                <a:avLst/>
                <a:gdLst>
                  <a:gd name="T0" fmla="*/ 0 w 8"/>
                  <a:gd name="T1" fmla="*/ 5 h 5"/>
                  <a:gd name="T2" fmla="*/ 5 w 8"/>
                  <a:gd name="T3" fmla="*/ 5 h 5"/>
                  <a:gd name="T4" fmla="*/ 8 w 8"/>
                  <a:gd name="T5" fmla="*/ 1 h 5"/>
                  <a:gd name="T6" fmla="*/ 3 w 8"/>
                  <a:gd name="T7" fmla="*/ 0 h 5"/>
                  <a:gd name="T8" fmla="*/ 0 w 8"/>
                  <a:gd name="T9" fmla="*/ 5 h 5"/>
                </a:gdLst>
                <a:ahLst/>
                <a:cxnLst>
                  <a:cxn ang="0">
                    <a:pos x="T0" y="T1"/>
                  </a:cxn>
                  <a:cxn ang="0">
                    <a:pos x="T2" y="T3"/>
                  </a:cxn>
                  <a:cxn ang="0">
                    <a:pos x="T4" y="T5"/>
                  </a:cxn>
                  <a:cxn ang="0">
                    <a:pos x="T6" y="T7"/>
                  </a:cxn>
                  <a:cxn ang="0">
                    <a:pos x="T8" y="T9"/>
                  </a:cxn>
                </a:cxnLst>
                <a:rect l="0" t="0" r="r" b="b"/>
                <a:pathLst>
                  <a:path w="8" h="5">
                    <a:moveTo>
                      <a:pt x="0" y="5"/>
                    </a:moveTo>
                    <a:lnTo>
                      <a:pt x="5" y="5"/>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0" name="Freeform 51">
                <a:extLst>
                  <a:ext uri="{FF2B5EF4-FFF2-40B4-BE49-F238E27FC236}">
                    <a16:creationId xmlns:a16="http://schemas.microsoft.com/office/drawing/2014/main" xmlns="" id="{E15E8354-A6B6-40D5-BCD2-677C11D438C4}"/>
                  </a:ext>
                </a:extLst>
              </p:cNvPr>
              <p:cNvSpPr>
                <a:spLocks/>
              </p:cNvSpPr>
              <p:nvPr/>
            </p:nvSpPr>
            <p:spPr bwMode="auto">
              <a:xfrm>
                <a:off x="1979" y="4701"/>
                <a:ext cx="44" cy="28"/>
              </a:xfrm>
              <a:custGeom>
                <a:avLst/>
                <a:gdLst>
                  <a:gd name="T0" fmla="*/ 0 w 44"/>
                  <a:gd name="T1" fmla="*/ 22 h 28"/>
                  <a:gd name="T2" fmla="*/ 27 w 44"/>
                  <a:gd name="T3" fmla="*/ 28 h 28"/>
                  <a:gd name="T4" fmla="*/ 44 w 44"/>
                  <a:gd name="T5" fmla="*/ 0 h 28"/>
                  <a:gd name="T6" fmla="*/ 17 w 44"/>
                  <a:gd name="T7" fmla="*/ 0 h 28"/>
                  <a:gd name="T8" fmla="*/ 0 w 44"/>
                  <a:gd name="T9" fmla="*/ 22 h 28"/>
                </a:gdLst>
                <a:ahLst/>
                <a:cxnLst>
                  <a:cxn ang="0">
                    <a:pos x="T0" y="T1"/>
                  </a:cxn>
                  <a:cxn ang="0">
                    <a:pos x="T2" y="T3"/>
                  </a:cxn>
                  <a:cxn ang="0">
                    <a:pos x="T4" y="T5"/>
                  </a:cxn>
                  <a:cxn ang="0">
                    <a:pos x="T6" y="T7"/>
                  </a:cxn>
                  <a:cxn ang="0">
                    <a:pos x="T8" y="T9"/>
                  </a:cxn>
                </a:cxnLst>
                <a:rect l="0" t="0" r="r" b="b"/>
                <a:pathLst>
                  <a:path w="44" h="28">
                    <a:moveTo>
                      <a:pt x="0" y="22"/>
                    </a:moveTo>
                    <a:lnTo>
                      <a:pt x="27" y="28"/>
                    </a:lnTo>
                    <a:lnTo>
                      <a:pt x="44" y="0"/>
                    </a:lnTo>
                    <a:lnTo>
                      <a:pt x="17" y="0"/>
                    </a:lnTo>
                    <a:lnTo>
                      <a:pt x="0"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1" name="Freeform 52">
                <a:extLst>
                  <a:ext uri="{FF2B5EF4-FFF2-40B4-BE49-F238E27FC236}">
                    <a16:creationId xmlns:a16="http://schemas.microsoft.com/office/drawing/2014/main" xmlns="" id="{AB9C2821-2595-4A7C-9DC1-6B1223830315}"/>
                  </a:ext>
                </a:extLst>
              </p:cNvPr>
              <p:cNvSpPr>
                <a:spLocks/>
              </p:cNvSpPr>
              <p:nvPr/>
            </p:nvSpPr>
            <p:spPr bwMode="auto">
              <a:xfrm>
                <a:off x="1979" y="4701"/>
                <a:ext cx="44" cy="28"/>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2" name="Freeform 53">
                <a:extLst>
                  <a:ext uri="{FF2B5EF4-FFF2-40B4-BE49-F238E27FC236}">
                    <a16:creationId xmlns:a16="http://schemas.microsoft.com/office/drawing/2014/main" xmlns="" id="{C83D5921-1D3C-4808-9D15-9AC7158293FD}"/>
                  </a:ext>
                </a:extLst>
              </p:cNvPr>
              <p:cNvSpPr>
                <a:spLocks/>
              </p:cNvSpPr>
              <p:nvPr/>
            </p:nvSpPr>
            <p:spPr bwMode="auto">
              <a:xfrm>
                <a:off x="1853" y="4740"/>
                <a:ext cx="50" cy="27"/>
              </a:xfrm>
              <a:custGeom>
                <a:avLst/>
                <a:gdLst>
                  <a:gd name="T0" fmla="*/ 0 w 50"/>
                  <a:gd name="T1" fmla="*/ 27 h 27"/>
                  <a:gd name="T2" fmla="*/ 33 w 50"/>
                  <a:gd name="T3" fmla="*/ 27 h 27"/>
                  <a:gd name="T4" fmla="*/ 50 w 50"/>
                  <a:gd name="T5" fmla="*/ 5 h 27"/>
                  <a:gd name="T6" fmla="*/ 22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lnTo>
                      <a:pt x="33" y="27"/>
                    </a:lnTo>
                    <a:lnTo>
                      <a:pt x="50" y="5"/>
                    </a:lnTo>
                    <a:lnTo>
                      <a:pt x="22"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3" name="Freeform 54">
                <a:extLst>
                  <a:ext uri="{FF2B5EF4-FFF2-40B4-BE49-F238E27FC236}">
                    <a16:creationId xmlns:a16="http://schemas.microsoft.com/office/drawing/2014/main" xmlns="" id="{3BA63FE7-7DAE-483F-9140-4F8C96644A90}"/>
                  </a:ext>
                </a:extLst>
              </p:cNvPr>
              <p:cNvSpPr>
                <a:spLocks/>
              </p:cNvSpPr>
              <p:nvPr/>
            </p:nvSpPr>
            <p:spPr bwMode="auto">
              <a:xfrm>
                <a:off x="1853" y="4740"/>
                <a:ext cx="50" cy="27"/>
              </a:xfrm>
              <a:custGeom>
                <a:avLst/>
                <a:gdLst>
                  <a:gd name="T0" fmla="*/ 0 w 9"/>
                  <a:gd name="T1" fmla="*/ 5 h 5"/>
                  <a:gd name="T2" fmla="*/ 6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4" name="Freeform 55">
                <a:extLst>
                  <a:ext uri="{FF2B5EF4-FFF2-40B4-BE49-F238E27FC236}">
                    <a16:creationId xmlns:a16="http://schemas.microsoft.com/office/drawing/2014/main" xmlns="" id="{0DA08AEB-51A6-4953-84F0-569FB96FCB57}"/>
                  </a:ext>
                </a:extLst>
              </p:cNvPr>
              <p:cNvSpPr>
                <a:spLocks/>
              </p:cNvSpPr>
              <p:nvPr/>
            </p:nvSpPr>
            <p:spPr bwMode="auto">
              <a:xfrm>
                <a:off x="1930" y="4723"/>
                <a:ext cx="49" cy="27"/>
              </a:xfrm>
              <a:custGeom>
                <a:avLst/>
                <a:gdLst>
                  <a:gd name="T0" fmla="*/ 0 w 49"/>
                  <a:gd name="T1" fmla="*/ 22 h 27"/>
                  <a:gd name="T2" fmla="*/ 27 w 49"/>
                  <a:gd name="T3" fmla="*/ 27 h 27"/>
                  <a:gd name="T4" fmla="*/ 49 w 49"/>
                  <a:gd name="T5" fmla="*/ 0 h 27"/>
                  <a:gd name="T6" fmla="*/ 16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27" y="27"/>
                    </a:lnTo>
                    <a:lnTo>
                      <a:pt x="49" y="0"/>
                    </a:lnTo>
                    <a:lnTo>
                      <a:pt x="16"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5" name="Freeform 56">
                <a:extLst>
                  <a:ext uri="{FF2B5EF4-FFF2-40B4-BE49-F238E27FC236}">
                    <a16:creationId xmlns:a16="http://schemas.microsoft.com/office/drawing/2014/main" xmlns="" id="{47639893-3814-4EC2-80D1-48EDBBE0B94D}"/>
                  </a:ext>
                </a:extLst>
              </p:cNvPr>
              <p:cNvSpPr>
                <a:spLocks/>
              </p:cNvSpPr>
              <p:nvPr/>
            </p:nvSpPr>
            <p:spPr bwMode="auto">
              <a:xfrm>
                <a:off x="1930" y="4723"/>
                <a:ext cx="49" cy="27"/>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6" name="Freeform 57">
                <a:extLst>
                  <a:ext uri="{FF2B5EF4-FFF2-40B4-BE49-F238E27FC236}">
                    <a16:creationId xmlns:a16="http://schemas.microsoft.com/office/drawing/2014/main" xmlns="" id="{71FF5E3A-D3B0-422A-AD0A-00350EB31878}"/>
                  </a:ext>
                </a:extLst>
              </p:cNvPr>
              <p:cNvSpPr>
                <a:spLocks/>
              </p:cNvSpPr>
              <p:nvPr/>
            </p:nvSpPr>
            <p:spPr bwMode="auto">
              <a:xfrm>
                <a:off x="2006" y="4701"/>
                <a:ext cx="44" cy="33"/>
              </a:xfrm>
              <a:custGeom>
                <a:avLst/>
                <a:gdLst>
                  <a:gd name="T0" fmla="*/ 0 w 44"/>
                  <a:gd name="T1" fmla="*/ 28 h 33"/>
                  <a:gd name="T2" fmla="*/ 28 w 44"/>
                  <a:gd name="T3" fmla="*/ 33 h 33"/>
                  <a:gd name="T4" fmla="*/ 44 w 44"/>
                  <a:gd name="T5" fmla="*/ 6 h 33"/>
                  <a:gd name="T6" fmla="*/ 17 w 44"/>
                  <a:gd name="T7" fmla="*/ 0 h 33"/>
                  <a:gd name="T8" fmla="*/ 0 w 44"/>
                  <a:gd name="T9" fmla="*/ 28 h 33"/>
                </a:gdLst>
                <a:ahLst/>
                <a:cxnLst>
                  <a:cxn ang="0">
                    <a:pos x="T0" y="T1"/>
                  </a:cxn>
                  <a:cxn ang="0">
                    <a:pos x="T2" y="T3"/>
                  </a:cxn>
                  <a:cxn ang="0">
                    <a:pos x="T4" y="T5"/>
                  </a:cxn>
                  <a:cxn ang="0">
                    <a:pos x="T6" y="T7"/>
                  </a:cxn>
                  <a:cxn ang="0">
                    <a:pos x="T8" y="T9"/>
                  </a:cxn>
                </a:cxnLst>
                <a:rect l="0" t="0" r="r" b="b"/>
                <a:pathLst>
                  <a:path w="44" h="33">
                    <a:moveTo>
                      <a:pt x="0" y="28"/>
                    </a:moveTo>
                    <a:lnTo>
                      <a:pt x="28" y="33"/>
                    </a:lnTo>
                    <a:lnTo>
                      <a:pt x="44" y="6"/>
                    </a:lnTo>
                    <a:lnTo>
                      <a:pt x="17" y="0"/>
                    </a:lnTo>
                    <a:lnTo>
                      <a:pt x="0" y="2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7" name="Freeform 58">
                <a:extLst>
                  <a:ext uri="{FF2B5EF4-FFF2-40B4-BE49-F238E27FC236}">
                    <a16:creationId xmlns:a16="http://schemas.microsoft.com/office/drawing/2014/main" xmlns="" id="{BC037515-F59F-43B4-A3E7-F615037B7CA0}"/>
                  </a:ext>
                </a:extLst>
              </p:cNvPr>
              <p:cNvSpPr>
                <a:spLocks/>
              </p:cNvSpPr>
              <p:nvPr/>
            </p:nvSpPr>
            <p:spPr bwMode="auto">
              <a:xfrm>
                <a:off x="2006" y="4701"/>
                <a:ext cx="44"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8" name="Freeform 59">
                <a:extLst>
                  <a:ext uri="{FF2B5EF4-FFF2-40B4-BE49-F238E27FC236}">
                    <a16:creationId xmlns:a16="http://schemas.microsoft.com/office/drawing/2014/main" xmlns="" id="{B54FE86B-AA24-4A96-BCE1-44EC4B9253AD}"/>
                  </a:ext>
                </a:extLst>
              </p:cNvPr>
              <p:cNvSpPr>
                <a:spLocks/>
              </p:cNvSpPr>
              <p:nvPr/>
            </p:nvSpPr>
            <p:spPr bwMode="auto">
              <a:xfrm>
                <a:off x="1886" y="4745"/>
                <a:ext cx="44" cy="27"/>
              </a:xfrm>
              <a:custGeom>
                <a:avLst/>
                <a:gdLst>
                  <a:gd name="T0" fmla="*/ 0 w 44"/>
                  <a:gd name="T1" fmla="*/ 22 h 27"/>
                  <a:gd name="T2" fmla="*/ 28 w 44"/>
                  <a:gd name="T3" fmla="*/ 27 h 27"/>
                  <a:gd name="T4" fmla="*/ 44 w 44"/>
                  <a:gd name="T5" fmla="*/ 0 h 27"/>
                  <a:gd name="T6" fmla="*/ 17 w 44"/>
                  <a:gd name="T7" fmla="*/ 0 h 27"/>
                  <a:gd name="T8" fmla="*/ 0 w 44"/>
                  <a:gd name="T9" fmla="*/ 22 h 27"/>
                </a:gdLst>
                <a:ahLst/>
                <a:cxnLst>
                  <a:cxn ang="0">
                    <a:pos x="T0" y="T1"/>
                  </a:cxn>
                  <a:cxn ang="0">
                    <a:pos x="T2" y="T3"/>
                  </a:cxn>
                  <a:cxn ang="0">
                    <a:pos x="T4" y="T5"/>
                  </a:cxn>
                  <a:cxn ang="0">
                    <a:pos x="T6" y="T7"/>
                  </a:cxn>
                  <a:cxn ang="0">
                    <a:pos x="T8" y="T9"/>
                  </a:cxn>
                </a:cxnLst>
                <a:rect l="0" t="0" r="r" b="b"/>
                <a:pathLst>
                  <a:path w="44" h="27">
                    <a:moveTo>
                      <a:pt x="0" y="22"/>
                    </a:moveTo>
                    <a:lnTo>
                      <a:pt x="28" y="27"/>
                    </a:lnTo>
                    <a:lnTo>
                      <a:pt x="44" y="0"/>
                    </a:lnTo>
                    <a:lnTo>
                      <a:pt x="17"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9" name="Freeform 60">
                <a:extLst>
                  <a:ext uri="{FF2B5EF4-FFF2-40B4-BE49-F238E27FC236}">
                    <a16:creationId xmlns:a16="http://schemas.microsoft.com/office/drawing/2014/main" xmlns="" id="{772FB026-2865-46FA-B1B6-863C69FE6F73}"/>
                  </a:ext>
                </a:extLst>
              </p:cNvPr>
              <p:cNvSpPr>
                <a:spLocks/>
              </p:cNvSpPr>
              <p:nvPr/>
            </p:nvSpPr>
            <p:spPr bwMode="auto">
              <a:xfrm>
                <a:off x="1886" y="4745"/>
                <a:ext cx="44" cy="27"/>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0" name="Freeform 61">
                <a:extLst>
                  <a:ext uri="{FF2B5EF4-FFF2-40B4-BE49-F238E27FC236}">
                    <a16:creationId xmlns:a16="http://schemas.microsoft.com/office/drawing/2014/main" xmlns="" id="{45918DF4-42AC-45B1-8F12-704ED7811FFE}"/>
                  </a:ext>
                </a:extLst>
              </p:cNvPr>
              <p:cNvSpPr>
                <a:spLocks/>
              </p:cNvSpPr>
              <p:nvPr/>
            </p:nvSpPr>
            <p:spPr bwMode="auto">
              <a:xfrm>
                <a:off x="1957" y="4723"/>
                <a:ext cx="49" cy="27"/>
              </a:xfrm>
              <a:custGeom>
                <a:avLst/>
                <a:gdLst>
                  <a:gd name="T0" fmla="*/ 0 w 49"/>
                  <a:gd name="T1" fmla="*/ 27 h 27"/>
                  <a:gd name="T2" fmla="*/ 33 w 49"/>
                  <a:gd name="T3" fmla="*/ 27 h 27"/>
                  <a:gd name="T4" fmla="*/ 49 w 49"/>
                  <a:gd name="T5" fmla="*/ 6 h 27"/>
                  <a:gd name="T6" fmla="*/ 22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33" y="27"/>
                    </a:lnTo>
                    <a:lnTo>
                      <a:pt x="49" y="6"/>
                    </a:lnTo>
                    <a:lnTo>
                      <a:pt x="22"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1" name="Freeform 62">
                <a:extLst>
                  <a:ext uri="{FF2B5EF4-FFF2-40B4-BE49-F238E27FC236}">
                    <a16:creationId xmlns:a16="http://schemas.microsoft.com/office/drawing/2014/main" xmlns="" id="{4D7E4D16-05BB-4733-942F-D0549EDBCB79}"/>
                  </a:ext>
                </a:extLst>
              </p:cNvPr>
              <p:cNvSpPr>
                <a:spLocks/>
              </p:cNvSpPr>
              <p:nvPr/>
            </p:nvSpPr>
            <p:spPr bwMode="auto">
              <a:xfrm>
                <a:off x="1957" y="4723"/>
                <a:ext cx="49" cy="27"/>
              </a:xfrm>
              <a:custGeom>
                <a:avLst/>
                <a:gdLst>
                  <a:gd name="T0" fmla="*/ 0 w 9"/>
                  <a:gd name="T1" fmla="*/ 5 h 5"/>
                  <a:gd name="T2" fmla="*/ 6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2" name="Freeform 63">
                <a:extLst>
                  <a:ext uri="{FF2B5EF4-FFF2-40B4-BE49-F238E27FC236}">
                    <a16:creationId xmlns:a16="http://schemas.microsoft.com/office/drawing/2014/main" xmlns="" id="{AC7103D3-32A6-48C8-BCBA-3936099A7663}"/>
                  </a:ext>
                </a:extLst>
              </p:cNvPr>
              <p:cNvSpPr>
                <a:spLocks/>
              </p:cNvSpPr>
              <p:nvPr/>
            </p:nvSpPr>
            <p:spPr bwMode="auto">
              <a:xfrm>
                <a:off x="2034" y="4707"/>
                <a:ext cx="49" cy="27"/>
              </a:xfrm>
              <a:custGeom>
                <a:avLst/>
                <a:gdLst>
                  <a:gd name="T0" fmla="*/ 0 w 49"/>
                  <a:gd name="T1" fmla="*/ 27 h 27"/>
                  <a:gd name="T2" fmla="*/ 33 w 49"/>
                  <a:gd name="T3" fmla="*/ 27 h 27"/>
                  <a:gd name="T4" fmla="*/ 49 w 49"/>
                  <a:gd name="T5" fmla="*/ 5 h 27"/>
                  <a:gd name="T6" fmla="*/ 16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33" y="27"/>
                    </a:lnTo>
                    <a:lnTo>
                      <a:pt x="49" y="5"/>
                    </a:lnTo>
                    <a:lnTo>
                      <a:pt x="16" y="0"/>
                    </a:lnTo>
                    <a:lnTo>
                      <a:pt x="0" y="2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3" name="Freeform 64">
                <a:extLst>
                  <a:ext uri="{FF2B5EF4-FFF2-40B4-BE49-F238E27FC236}">
                    <a16:creationId xmlns:a16="http://schemas.microsoft.com/office/drawing/2014/main" xmlns="" id="{F7BE3617-3A60-4525-A0D9-B30A745983EB}"/>
                  </a:ext>
                </a:extLst>
              </p:cNvPr>
              <p:cNvSpPr>
                <a:spLocks/>
              </p:cNvSpPr>
              <p:nvPr/>
            </p:nvSpPr>
            <p:spPr bwMode="auto">
              <a:xfrm>
                <a:off x="2034" y="4707"/>
                <a:ext cx="49" cy="27"/>
              </a:xfrm>
              <a:custGeom>
                <a:avLst/>
                <a:gdLst>
                  <a:gd name="T0" fmla="*/ 0 w 9"/>
                  <a:gd name="T1" fmla="*/ 5 h 5"/>
                  <a:gd name="T2" fmla="*/ 6 w 9"/>
                  <a:gd name="T3" fmla="*/ 5 h 5"/>
                  <a:gd name="T4" fmla="*/ 9 w 9"/>
                  <a:gd name="T5" fmla="*/ 1 h 5"/>
                  <a:gd name="T6" fmla="*/ 3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4" name="Freeform 65">
                <a:extLst>
                  <a:ext uri="{FF2B5EF4-FFF2-40B4-BE49-F238E27FC236}">
                    <a16:creationId xmlns:a16="http://schemas.microsoft.com/office/drawing/2014/main" xmlns="" id="{39DF8EA3-A17D-4A0C-96EE-0B4A13A577AA}"/>
                  </a:ext>
                </a:extLst>
              </p:cNvPr>
              <p:cNvSpPr>
                <a:spLocks/>
              </p:cNvSpPr>
              <p:nvPr/>
            </p:nvSpPr>
            <p:spPr bwMode="auto">
              <a:xfrm>
                <a:off x="1837" y="4767"/>
                <a:ext cx="49" cy="27"/>
              </a:xfrm>
              <a:custGeom>
                <a:avLst/>
                <a:gdLst>
                  <a:gd name="T0" fmla="*/ 0 w 49"/>
                  <a:gd name="T1" fmla="*/ 22 h 27"/>
                  <a:gd name="T2" fmla="*/ 27 w 49"/>
                  <a:gd name="T3" fmla="*/ 27 h 27"/>
                  <a:gd name="T4" fmla="*/ 49 w 49"/>
                  <a:gd name="T5" fmla="*/ 0 h 27"/>
                  <a:gd name="T6" fmla="*/ 16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27" y="27"/>
                    </a:lnTo>
                    <a:lnTo>
                      <a:pt x="49" y="0"/>
                    </a:lnTo>
                    <a:lnTo>
                      <a:pt x="16" y="0"/>
                    </a:lnTo>
                    <a:lnTo>
                      <a:pt x="0"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5" name="Freeform 66">
                <a:extLst>
                  <a:ext uri="{FF2B5EF4-FFF2-40B4-BE49-F238E27FC236}">
                    <a16:creationId xmlns:a16="http://schemas.microsoft.com/office/drawing/2014/main" xmlns="" id="{73305B8C-9168-4557-8F9A-6A0F47D905E8}"/>
                  </a:ext>
                </a:extLst>
              </p:cNvPr>
              <p:cNvSpPr>
                <a:spLocks/>
              </p:cNvSpPr>
              <p:nvPr/>
            </p:nvSpPr>
            <p:spPr bwMode="auto">
              <a:xfrm>
                <a:off x="1837" y="4767"/>
                <a:ext cx="49" cy="27"/>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6" name="Freeform 67">
                <a:extLst>
                  <a:ext uri="{FF2B5EF4-FFF2-40B4-BE49-F238E27FC236}">
                    <a16:creationId xmlns:a16="http://schemas.microsoft.com/office/drawing/2014/main" xmlns="" id="{1B6F3055-E9C6-4E1A-82F1-2A6A0AECADB6}"/>
                  </a:ext>
                </a:extLst>
              </p:cNvPr>
              <p:cNvSpPr>
                <a:spLocks/>
              </p:cNvSpPr>
              <p:nvPr/>
            </p:nvSpPr>
            <p:spPr bwMode="auto">
              <a:xfrm>
                <a:off x="1914" y="4745"/>
                <a:ext cx="43" cy="27"/>
              </a:xfrm>
              <a:custGeom>
                <a:avLst/>
                <a:gdLst>
                  <a:gd name="T0" fmla="*/ 0 w 43"/>
                  <a:gd name="T1" fmla="*/ 27 h 27"/>
                  <a:gd name="T2" fmla="*/ 27 w 43"/>
                  <a:gd name="T3" fmla="*/ 27 h 27"/>
                  <a:gd name="T4" fmla="*/ 43 w 43"/>
                  <a:gd name="T5" fmla="*/ 5 h 27"/>
                  <a:gd name="T6" fmla="*/ 16 w 43"/>
                  <a:gd name="T7" fmla="*/ 0 h 27"/>
                  <a:gd name="T8" fmla="*/ 0 w 43"/>
                  <a:gd name="T9" fmla="*/ 27 h 27"/>
                </a:gdLst>
                <a:ahLst/>
                <a:cxnLst>
                  <a:cxn ang="0">
                    <a:pos x="T0" y="T1"/>
                  </a:cxn>
                  <a:cxn ang="0">
                    <a:pos x="T2" y="T3"/>
                  </a:cxn>
                  <a:cxn ang="0">
                    <a:pos x="T4" y="T5"/>
                  </a:cxn>
                  <a:cxn ang="0">
                    <a:pos x="T6" y="T7"/>
                  </a:cxn>
                  <a:cxn ang="0">
                    <a:pos x="T8" y="T9"/>
                  </a:cxn>
                </a:cxnLst>
                <a:rect l="0" t="0" r="r" b="b"/>
                <a:pathLst>
                  <a:path w="43" h="27">
                    <a:moveTo>
                      <a:pt x="0" y="27"/>
                    </a:moveTo>
                    <a:lnTo>
                      <a:pt x="27" y="27"/>
                    </a:lnTo>
                    <a:lnTo>
                      <a:pt x="43" y="5"/>
                    </a:lnTo>
                    <a:lnTo>
                      <a:pt x="16"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7" name="Freeform 68">
                <a:extLst>
                  <a:ext uri="{FF2B5EF4-FFF2-40B4-BE49-F238E27FC236}">
                    <a16:creationId xmlns:a16="http://schemas.microsoft.com/office/drawing/2014/main" xmlns="" id="{15FB2EE5-61AB-4C06-A8D2-185D687B876F}"/>
                  </a:ext>
                </a:extLst>
              </p:cNvPr>
              <p:cNvSpPr>
                <a:spLocks/>
              </p:cNvSpPr>
              <p:nvPr/>
            </p:nvSpPr>
            <p:spPr bwMode="auto">
              <a:xfrm>
                <a:off x="1914" y="4745"/>
                <a:ext cx="43" cy="27"/>
              </a:xfrm>
              <a:custGeom>
                <a:avLst/>
                <a:gdLst>
                  <a:gd name="T0" fmla="*/ 0 w 8"/>
                  <a:gd name="T1" fmla="*/ 5 h 5"/>
                  <a:gd name="T2" fmla="*/ 5 w 8"/>
                  <a:gd name="T3" fmla="*/ 5 h 5"/>
                  <a:gd name="T4" fmla="*/ 8 w 8"/>
                  <a:gd name="T5" fmla="*/ 1 h 5"/>
                  <a:gd name="T6" fmla="*/ 3 w 8"/>
                  <a:gd name="T7" fmla="*/ 0 h 5"/>
                  <a:gd name="T8" fmla="*/ 0 w 8"/>
                  <a:gd name="T9" fmla="*/ 5 h 5"/>
                </a:gdLst>
                <a:ahLst/>
                <a:cxnLst>
                  <a:cxn ang="0">
                    <a:pos x="T0" y="T1"/>
                  </a:cxn>
                  <a:cxn ang="0">
                    <a:pos x="T2" y="T3"/>
                  </a:cxn>
                  <a:cxn ang="0">
                    <a:pos x="T4" y="T5"/>
                  </a:cxn>
                  <a:cxn ang="0">
                    <a:pos x="T6" y="T7"/>
                  </a:cxn>
                  <a:cxn ang="0">
                    <a:pos x="T8" y="T9"/>
                  </a:cxn>
                </a:cxnLst>
                <a:rect l="0" t="0" r="r" b="b"/>
                <a:pathLst>
                  <a:path w="8" h="5">
                    <a:moveTo>
                      <a:pt x="0" y="5"/>
                    </a:moveTo>
                    <a:lnTo>
                      <a:pt x="5" y="5"/>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8" name="Freeform 69">
                <a:extLst>
                  <a:ext uri="{FF2B5EF4-FFF2-40B4-BE49-F238E27FC236}">
                    <a16:creationId xmlns:a16="http://schemas.microsoft.com/office/drawing/2014/main" xmlns="" id="{A1B00377-71F4-410E-81C2-38E0447FA898}"/>
                  </a:ext>
                </a:extLst>
              </p:cNvPr>
              <p:cNvSpPr>
                <a:spLocks/>
              </p:cNvSpPr>
              <p:nvPr/>
            </p:nvSpPr>
            <p:spPr bwMode="auto">
              <a:xfrm>
                <a:off x="1990" y="4729"/>
                <a:ext cx="44" cy="27"/>
              </a:xfrm>
              <a:custGeom>
                <a:avLst/>
                <a:gdLst>
                  <a:gd name="T0" fmla="*/ 0 w 44"/>
                  <a:gd name="T1" fmla="*/ 21 h 27"/>
                  <a:gd name="T2" fmla="*/ 27 w 44"/>
                  <a:gd name="T3" fmla="*/ 27 h 27"/>
                  <a:gd name="T4" fmla="*/ 44 w 44"/>
                  <a:gd name="T5" fmla="*/ 5 h 27"/>
                  <a:gd name="T6" fmla="*/ 16 w 44"/>
                  <a:gd name="T7" fmla="*/ 0 h 27"/>
                  <a:gd name="T8" fmla="*/ 0 w 44"/>
                  <a:gd name="T9" fmla="*/ 21 h 27"/>
                </a:gdLst>
                <a:ahLst/>
                <a:cxnLst>
                  <a:cxn ang="0">
                    <a:pos x="T0" y="T1"/>
                  </a:cxn>
                  <a:cxn ang="0">
                    <a:pos x="T2" y="T3"/>
                  </a:cxn>
                  <a:cxn ang="0">
                    <a:pos x="T4" y="T5"/>
                  </a:cxn>
                  <a:cxn ang="0">
                    <a:pos x="T6" y="T7"/>
                  </a:cxn>
                  <a:cxn ang="0">
                    <a:pos x="T8" y="T9"/>
                  </a:cxn>
                </a:cxnLst>
                <a:rect l="0" t="0" r="r" b="b"/>
                <a:pathLst>
                  <a:path w="44" h="27">
                    <a:moveTo>
                      <a:pt x="0" y="21"/>
                    </a:moveTo>
                    <a:lnTo>
                      <a:pt x="27" y="27"/>
                    </a:lnTo>
                    <a:lnTo>
                      <a:pt x="44" y="5"/>
                    </a:lnTo>
                    <a:lnTo>
                      <a:pt x="16" y="0"/>
                    </a:lnTo>
                    <a:lnTo>
                      <a:pt x="0"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9" name="Freeform 70">
                <a:extLst>
                  <a:ext uri="{FF2B5EF4-FFF2-40B4-BE49-F238E27FC236}">
                    <a16:creationId xmlns:a16="http://schemas.microsoft.com/office/drawing/2014/main" xmlns="" id="{B44DCEC0-17FF-4D71-8B6B-1F62E4AEE2C4}"/>
                  </a:ext>
                </a:extLst>
              </p:cNvPr>
              <p:cNvSpPr>
                <a:spLocks/>
              </p:cNvSpPr>
              <p:nvPr/>
            </p:nvSpPr>
            <p:spPr bwMode="auto">
              <a:xfrm>
                <a:off x="1990" y="4729"/>
                <a:ext cx="44" cy="27"/>
              </a:xfrm>
              <a:custGeom>
                <a:avLst/>
                <a:gdLst>
                  <a:gd name="T0" fmla="*/ 0 w 8"/>
                  <a:gd name="T1" fmla="*/ 4 h 5"/>
                  <a:gd name="T2" fmla="*/ 5 w 8"/>
                  <a:gd name="T3" fmla="*/ 5 h 5"/>
                  <a:gd name="T4" fmla="*/ 8 w 8"/>
                  <a:gd name="T5" fmla="*/ 1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0" name="Freeform 71">
                <a:extLst>
                  <a:ext uri="{FF2B5EF4-FFF2-40B4-BE49-F238E27FC236}">
                    <a16:creationId xmlns:a16="http://schemas.microsoft.com/office/drawing/2014/main" xmlns="" id="{6AEFDB4C-05CB-482B-9C23-01122F5A8AD7}"/>
                  </a:ext>
                </a:extLst>
              </p:cNvPr>
              <p:cNvSpPr>
                <a:spLocks/>
              </p:cNvSpPr>
              <p:nvPr/>
            </p:nvSpPr>
            <p:spPr bwMode="auto">
              <a:xfrm>
                <a:off x="2067" y="4712"/>
                <a:ext cx="43" cy="28"/>
              </a:xfrm>
              <a:custGeom>
                <a:avLst/>
                <a:gdLst>
                  <a:gd name="T0" fmla="*/ 0 w 43"/>
                  <a:gd name="T1" fmla="*/ 22 h 28"/>
                  <a:gd name="T2" fmla="*/ 27 w 43"/>
                  <a:gd name="T3" fmla="*/ 28 h 28"/>
                  <a:gd name="T4" fmla="*/ 43 w 43"/>
                  <a:gd name="T5" fmla="*/ 6 h 28"/>
                  <a:gd name="T6" fmla="*/ 16 w 43"/>
                  <a:gd name="T7" fmla="*/ 0 h 28"/>
                  <a:gd name="T8" fmla="*/ 0 w 43"/>
                  <a:gd name="T9" fmla="*/ 22 h 28"/>
                </a:gdLst>
                <a:ahLst/>
                <a:cxnLst>
                  <a:cxn ang="0">
                    <a:pos x="T0" y="T1"/>
                  </a:cxn>
                  <a:cxn ang="0">
                    <a:pos x="T2" y="T3"/>
                  </a:cxn>
                  <a:cxn ang="0">
                    <a:pos x="T4" y="T5"/>
                  </a:cxn>
                  <a:cxn ang="0">
                    <a:pos x="T6" y="T7"/>
                  </a:cxn>
                  <a:cxn ang="0">
                    <a:pos x="T8" y="T9"/>
                  </a:cxn>
                </a:cxnLst>
                <a:rect l="0" t="0" r="r" b="b"/>
                <a:pathLst>
                  <a:path w="43" h="28">
                    <a:moveTo>
                      <a:pt x="0" y="22"/>
                    </a:moveTo>
                    <a:lnTo>
                      <a:pt x="27" y="28"/>
                    </a:lnTo>
                    <a:lnTo>
                      <a:pt x="43" y="6"/>
                    </a:lnTo>
                    <a:lnTo>
                      <a:pt x="16" y="0"/>
                    </a:lnTo>
                    <a:lnTo>
                      <a:pt x="0"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1" name="Freeform 72">
                <a:extLst>
                  <a:ext uri="{FF2B5EF4-FFF2-40B4-BE49-F238E27FC236}">
                    <a16:creationId xmlns:a16="http://schemas.microsoft.com/office/drawing/2014/main" xmlns="" id="{F6D39613-D943-4799-AC42-6633A3A8ABA8}"/>
                  </a:ext>
                </a:extLst>
              </p:cNvPr>
              <p:cNvSpPr>
                <a:spLocks/>
              </p:cNvSpPr>
              <p:nvPr/>
            </p:nvSpPr>
            <p:spPr bwMode="auto">
              <a:xfrm>
                <a:off x="2067" y="4712"/>
                <a:ext cx="43" cy="28"/>
              </a:xfrm>
              <a:custGeom>
                <a:avLst/>
                <a:gdLst>
                  <a:gd name="T0" fmla="*/ 0 w 8"/>
                  <a:gd name="T1" fmla="*/ 4 h 5"/>
                  <a:gd name="T2" fmla="*/ 5 w 8"/>
                  <a:gd name="T3" fmla="*/ 5 h 5"/>
                  <a:gd name="T4" fmla="*/ 8 w 8"/>
                  <a:gd name="T5" fmla="*/ 1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2" name="Freeform 73">
                <a:extLst>
                  <a:ext uri="{FF2B5EF4-FFF2-40B4-BE49-F238E27FC236}">
                    <a16:creationId xmlns:a16="http://schemas.microsoft.com/office/drawing/2014/main" xmlns="" id="{C19E23E1-CC7E-42F0-9143-07F80C38DE94}"/>
                  </a:ext>
                </a:extLst>
              </p:cNvPr>
              <p:cNvSpPr>
                <a:spLocks/>
              </p:cNvSpPr>
              <p:nvPr/>
            </p:nvSpPr>
            <p:spPr bwMode="auto">
              <a:xfrm>
                <a:off x="1864" y="4767"/>
                <a:ext cx="50" cy="33"/>
              </a:xfrm>
              <a:custGeom>
                <a:avLst/>
                <a:gdLst>
                  <a:gd name="T0" fmla="*/ 0 w 50"/>
                  <a:gd name="T1" fmla="*/ 27 h 33"/>
                  <a:gd name="T2" fmla="*/ 28 w 50"/>
                  <a:gd name="T3" fmla="*/ 33 h 33"/>
                  <a:gd name="T4" fmla="*/ 50 w 50"/>
                  <a:gd name="T5" fmla="*/ 5 h 33"/>
                  <a:gd name="T6" fmla="*/ 22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22"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3" name="Freeform 74">
                <a:extLst>
                  <a:ext uri="{FF2B5EF4-FFF2-40B4-BE49-F238E27FC236}">
                    <a16:creationId xmlns:a16="http://schemas.microsoft.com/office/drawing/2014/main" xmlns="" id="{70697BD3-BCAA-4FB7-A6D0-15559A5161FE}"/>
                  </a:ext>
                </a:extLst>
              </p:cNvPr>
              <p:cNvSpPr>
                <a:spLocks/>
              </p:cNvSpPr>
              <p:nvPr/>
            </p:nvSpPr>
            <p:spPr bwMode="auto">
              <a:xfrm>
                <a:off x="1864" y="4767"/>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4" name="Freeform 75">
                <a:extLst>
                  <a:ext uri="{FF2B5EF4-FFF2-40B4-BE49-F238E27FC236}">
                    <a16:creationId xmlns:a16="http://schemas.microsoft.com/office/drawing/2014/main" xmlns="" id="{D6D6A0E1-D84D-4278-9797-A182B5A35E43}"/>
                  </a:ext>
                </a:extLst>
              </p:cNvPr>
              <p:cNvSpPr>
                <a:spLocks/>
              </p:cNvSpPr>
              <p:nvPr/>
            </p:nvSpPr>
            <p:spPr bwMode="auto">
              <a:xfrm>
                <a:off x="1941" y="4750"/>
                <a:ext cx="49" cy="28"/>
              </a:xfrm>
              <a:custGeom>
                <a:avLst/>
                <a:gdLst>
                  <a:gd name="T0" fmla="*/ 0 w 49"/>
                  <a:gd name="T1" fmla="*/ 22 h 28"/>
                  <a:gd name="T2" fmla="*/ 27 w 49"/>
                  <a:gd name="T3" fmla="*/ 28 h 28"/>
                  <a:gd name="T4" fmla="*/ 49 w 49"/>
                  <a:gd name="T5" fmla="*/ 0 h 28"/>
                  <a:gd name="T6" fmla="*/ 16 w 49"/>
                  <a:gd name="T7" fmla="*/ 0 h 28"/>
                  <a:gd name="T8" fmla="*/ 0 w 49"/>
                  <a:gd name="T9" fmla="*/ 22 h 28"/>
                </a:gdLst>
                <a:ahLst/>
                <a:cxnLst>
                  <a:cxn ang="0">
                    <a:pos x="T0" y="T1"/>
                  </a:cxn>
                  <a:cxn ang="0">
                    <a:pos x="T2" y="T3"/>
                  </a:cxn>
                  <a:cxn ang="0">
                    <a:pos x="T4" y="T5"/>
                  </a:cxn>
                  <a:cxn ang="0">
                    <a:pos x="T6" y="T7"/>
                  </a:cxn>
                  <a:cxn ang="0">
                    <a:pos x="T8" y="T9"/>
                  </a:cxn>
                </a:cxnLst>
                <a:rect l="0" t="0" r="r" b="b"/>
                <a:pathLst>
                  <a:path w="49" h="28">
                    <a:moveTo>
                      <a:pt x="0" y="22"/>
                    </a:moveTo>
                    <a:lnTo>
                      <a:pt x="27" y="28"/>
                    </a:lnTo>
                    <a:lnTo>
                      <a:pt x="49" y="0"/>
                    </a:lnTo>
                    <a:lnTo>
                      <a:pt x="16"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5" name="Freeform 76">
                <a:extLst>
                  <a:ext uri="{FF2B5EF4-FFF2-40B4-BE49-F238E27FC236}">
                    <a16:creationId xmlns:a16="http://schemas.microsoft.com/office/drawing/2014/main" xmlns="" id="{2BECCE24-918A-40F3-81BA-90F26EF2F748}"/>
                  </a:ext>
                </a:extLst>
              </p:cNvPr>
              <p:cNvSpPr>
                <a:spLocks/>
              </p:cNvSpPr>
              <p:nvPr/>
            </p:nvSpPr>
            <p:spPr bwMode="auto">
              <a:xfrm>
                <a:off x="1941" y="4750"/>
                <a:ext cx="49" cy="28"/>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6" name="Freeform 77">
                <a:extLst>
                  <a:ext uri="{FF2B5EF4-FFF2-40B4-BE49-F238E27FC236}">
                    <a16:creationId xmlns:a16="http://schemas.microsoft.com/office/drawing/2014/main" xmlns="" id="{89A704C6-584F-495B-9DB8-8486A262C7B2}"/>
                  </a:ext>
                </a:extLst>
              </p:cNvPr>
              <p:cNvSpPr>
                <a:spLocks/>
              </p:cNvSpPr>
              <p:nvPr/>
            </p:nvSpPr>
            <p:spPr bwMode="auto">
              <a:xfrm>
                <a:off x="2017" y="4734"/>
                <a:ext cx="50" cy="27"/>
              </a:xfrm>
              <a:custGeom>
                <a:avLst/>
                <a:gdLst>
                  <a:gd name="T0" fmla="*/ 0 w 50"/>
                  <a:gd name="T1" fmla="*/ 22 h 27"/>
                  <a:gd name="T2" fmla="*/ 28 w 50"/>
                  <a:gd name="T3" fmla="*/ 27 h 27"/>
                  <a:gd name="T4" fmla="*/ 50 w 50"/>
                  <a:gd name="T5" fmla="*/ 0 h 27"/>
                  <a:gd name="T6" fmla="*/ 17 w 50"/>
                  <a:gd name="T7" fmla="*/ 0 h 27"/>
                  <a:gd name="T8" fmla="*/ 0 w 50"/>
                  <a:gd name="T9" fmla="*/ 22 h 27"/>
                </a:gdLst>
                <a:ahLst/>
                <a:cxnLst>
                  <a:cxn ang="0">
                    <a:pos x="T0" y="T1"/>
                  </a:cxn>
                  <a:cxn ang="0">
                    <a:pos x="T2" y="T3"/>
                  </a:cxn>
                  <a:cxn ang="0">
                    <a:pos x="T4" y="T5"/>
                  </a:cxn>
                  <a:cxn ang="0">
                    <a:pos x="T6" y="T7"/>
                  </a:cxn>
                  <a:cxn ang="0">
                    <a:pos x="T8" y="T9"/>
                  </a:cxn>
                </a:cxnLst>
                <a:rect l="0" t="0" r="r" b="b"/>
                <a:pathLst>
                  <a:path w="50" h="27">
                    <a:moveTo>
                      <a:pt x="0" y="22"/>
                    </a:moveTo>
                    <a:lnTo>
                      <a:pt x="28" y="27"/>
                    </a:lnTo>
                    <a:lnTo>
                      <a:pt x="50" y="0"/>
                    </a:lnTo>
                    <a:lnTo>
                      <a:pt x="17"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7" name="Freeform 78">
                <a:extLst>
                  <a:ext uri="{FF2B5EF4-FFF2-40B4-BE49-F238E27FC236}">
                    <a16:creationId xmlns:a16="http://schemas.microsoft.com/office/drawing/2014/main" xmlns="" id="{6C069485-ACA5-4CDA-9101-F36BBA4ACB3E}"/>
                  </a:ext>
                </a:extLst>
              </p:cNvPr>
              <p:cNvSpPr>
                <a:spLocks/>
              </p:cNvSpPr>
              <p:nvPr/>
            </p:nvSpPr>
            <p:spPr bwMode="auto">
              <a:xfrm>
                <a:off x="2017" y="4734"/>
                <a:ext cx="50" cy="27"/>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8" name="Freeform 79">
                <a:extLst>
                  <a:ext uri="{FF2B5EF4-FFF2-40B4-BE49-F238E27FC236}">
                    <a16:creationId xmlns:a16="http://schemas.microsoft.com/office/drawing/2014/main" xmlns="" id="{FB17F043-7260-4DF6-A78C-358B21B77FCF}"/>
                  </a:ext>
                </a:extLst>
              </p:cNvPr>
              <p:cNvSpPr>
                <a:spLocks/>
              </p:cNvSpPr>
              <p:nvPr/>
            </p:nvSpPr>
            <p:spPr bwMode="auto">
              <a:xfrm>
                <a:off x="1821" y="4789"/>
                <a:ext cx="43" cy="33"/>
              </a:xfrm>
              <a:custGeom>
                <a:avLst/>
                <a:gdLst>
                  <a:gd name="T0" fmla="*/ 0 w 43"/>
                  <a:gd name="T1" fmla="*/ 27 h 33"/>
                  <a:gd name="T2" fmla="*/ 27 w 43"/>
                  <a:gd name="T3" fmla="*/ 33 h 33"/>
                  <a:gd name="T4" fmla="*/ 43 w 43"/>
                  <a:gd name="T5" fmla="*/ 5 h 33"/>
                  <a:gd name="T6" fmla="*/ 16 w 43"/>
                  <a:gd name="T7" fmla="*/ 0 h 33"/>
                  <a:gd name="T8" fmla="*/ 0 w 43"/>
                  <a:gd name="T9" fmla="*/ 27 h 33"/>
                </a:gdLst>
                <a:ahLst/>
                <a:cxnLst>
                  <a:cxn ang="0">
                    <a:pos x="T0" y="T1"/>
                  </a:cxn>
                  <a:cxn ang="0">
                    <a:pos x="T2" y="T3"/>
                  </a:cxn>
                  <a:cxn ang="0">
                    <a:pos x="T4" y="T5"/>
                  </a:cxn>
                  <a:cxn ang="0">
                    <a:pos x="T6" y="T7"/>
                  </a:cxn>
                  <a:cxn ang="0">
                    <a:pos x="T8" y="T9"/>
                  </a:cxn>
                </a:cxnLst>
                <a:rect l="0" t="0" r="r" b="b"/>
                <a:pathLst>
                  <a:path w="43" h="33">
                    <a:moveTo>
                      <a:pt x="0" y="27"/>
                    </a:moveTo>
                    <a:lnTo>
                      <a:pt x="27" y="33"/>
                    </a:lnTo>
                    <a:lnTo>
                      <a:pt x="43" y="5"/>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9" name="Freeform 80">
                <a:extLst>
                  <a:ext uri="{FF2B5EF4-FFF2-40B4-BE49-F238E27FC236}">
                    <a16:creationId xmlns:a16="http://schemas.microsoft.com/office/drawing/2014/main" xmlns="" id="{555B102C-D8CC-4BD9-A090-5644BF2A33A0}"/>
                  </a:ext>
                </a:extLst>
              </p:cNvPr>
              <p:cNvSpPr>
                <a:spLocks/>
              </p:cNvSpPr>
              <p:nvPr/>
            </p:nvSpPr>
            <p:spPr bwMode="auto">
              <a:xfrm>
                <a:off x="1821" y="4789"/>
                <a:ext cx="43"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0" name="Freeform 81">
                <a:extLst>
                  <a:ext uri="{FF2B5EF4-FFF2-40B4-BE49-F238E27FC236}">
                    <a16:creationId xmlns:a16="http://schemas.microsoft.com/office/drawing/2014/main" xmlns="" id="{0E75C039-5639-4A71-9AB2-1468B7C73459}"/>
                  </a:ext>
                </a:extLst>
              </p:cNvPr>
              <p:cNvSpPr>
                <a:spLocks/>
              </p:cNvSpPr>
              <p:nvPr/>
            </p:nvSpPr>
            <p:spPr bwMode="auto">
              <a:xfrm>
                <a:off x="2094" y="4718"/>
                <a:ext cx="49" cy="27"/>
              </a:xfrm>
              <a:custGeom>
                <a:avLst/>
                <a:gdLst>
                  <a:gd name="T0" fmla="*/ 0 w 49"/>
                  <a:gd name="T1" fmla="*/ 22 h 27"/>
                  <a:gd name="T2" fmla="*/ 27 w 49"/>
                  <a:gd name="T3" fmla="*/ 27 h 27"/>
                  <a:gd name="T4" fmla="*/ 49 w 49"/>
                  <a:gd name="T5" fmla="*/ 0 h 27"/>
                  <a:gd name="T6" fmla="*/ 16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27" y="27"/>
                    </a:lnTo>
                    <a:lnTo>
                      <a:pt x="49" y="0"/>
                    </a:lnTo>
                    <a:lnTo>
                      <a:pt x="16" y="0"/>
                    </a:lnTo>
                    <a:lnTo>
                      <a:pt x="0"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1" name="Freeform 82">
                <a:extLst>
                  <a:ext uri="{FF2B5EF4-FFF2-40B4-BE49-F238E27FC236}">
                    <a16:creationId xmlns:a16="http://schemas.microsoft.com/office/drawing/2014/main" xmlns="" id="{7C8EC1A7-5F20-4246-B4A1-E16C42591EFE}"/>
                  </a:ext>
                </a:extLst>
              </p:cNvPr>
              <p:cNvSpPr>
                <a:spLocks/>
              </p:cNvSpPr>
              <p:nvPr/>
            </p:nvSpPr>
            <p:spPr bwMode="auto">
              <a:xfrm>
                <a:off x="2094" y="4718"/>
                <a:ext cx="49" cy="27"/>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2" name="Freeform 83">
                <a:extLst>
                  <a:ext uri="{FF2B5EF4-FFF2-40B4-BE49-F238E27FC236}">
                    <a16:creationId xmlns:a16="http://schemas.microsoft.com/office/drawing/2014/main" xmlns="" id="{502F3093-E4A6-436D-A2B4-00CCB3015B50}"/>
                  </a:ext>
                </a:extLst>
              </p:cNvPr>
              <p:cNvSpPr>
                <a:spLocks/>
              </p:cNvSpPr>
              <p:nvPr/>
            </p:nvSpPr>
            <p:spPr bwMode="auto">
              <a:xfrm>
                <a:off x="1892" y="4772"/>
                <a:ext cx="49" cy="28"/>
              </a:xfrm>
              <a:custGeom>
                <a:avLst/>
                <a:gdLst>
                  <a:gd name="T0" fmla="*/ 0 w 49"/>
                  <a:gd name="T1" fmla="*/ 28 h 28"/>
                  <a:gd name="T2" fmla="*/ 32 w 49"/>
                  <a:gd name="T3" fmla="*/ 28 h 28"/>
                  <a:gd name="T4" fmla="*/ 49 w 49"/>
                  <a:gd name="T5" fmla="*/ 0 h 28"/>
                  <a:gd name="T6" fmla="*/ 22 w 49"/>
                  <a:gd name="T7" fmla="*/ 0 h 28"/>
                  <a:gd name="T8" fmla="*/ 0 w 49"/>
                  <a:gd name="T9" fmla="*/ 28 h 28"/>
                </a:gdLst>
                <a:ahLst/>
                <a:cxnLst>
                  <a:cxn ang="0">
                    <a:pos x="T0" y="T1"/>
                  </a:cxn>
                  <a:cxn ang="0">
                    <a:pos x="T2" y="T3"/>
                  </a:cxn>
                  <a:cxn ang="0">
                    <a:pos x="T4" y="T5"/>
                  </a:cxn>
                  <a:cxn ang="0">
                    <a:pos x="T6" y="T7"/>
                  </a:cxn>
                  <a:cxn ang="0">
                    <a:pos x="T8" y="T9"/>
                  </a:cxn>
                </a:cxnLst>
                <a:rect l="0" t="0" r="r" b="b"/>
                <a:pathLst>
                  <a:path w="49" h="28">
                    <a:moveTo>
                      <a:pt x="0" y="28"/>
                    </a:moveTo>
                    <a:lnTo>
                      <a:pt x="32" y="28"/>
                    </a:lnTo>
                    <a:lnTo>
                      <a:pt x="49" y="0"/>
                    </a:lnTo>
                    <a:lnTo>
                      <a:pt x="22"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3" name="Freeform 84">
                <a:extLst>
                  <a:ext uri="{FF2B5EF4-FFF2-40B4-BE49-F238E27FC236}">
                    <a16:creationId xmlns:a16="http://schemas.microsoft.com/office/drawing/2014/main" xmlns="" id="{8973130E-A8BE-472A-A3BE-1BF35CE147B8}"/>
                  </a:ext>
                </a:extLst>
              </p:cNvPr>
              <p:cNvSpPr>
                <a:spLocks/>
              </p:cNvSpPr>
              <p:nvPr/>
            </p:nvSpPr>
            <p:spPr bwMode="auto">
              <a:xfrm>
                <a:off x="1892" y="4772"/>
                <a:ext cx="49" cy="28"/>
              </a:xfrm>
              <a:custGeom>
                <a:avLst/>
                <a:gdLst>
                  <a:gd name="T0" fmla="*/ 0 w 9"/>
                  <a:gd name="T1" fmla="*/ 5 h 5"/>
                  <a:gd name="T2" fmla="*/ 6 w 9"/>
                  <a:gd name="T3" fmla="*/ 5 h 5"/>
                  <a:gd name="T4" fmla="*/ 9 w 9"/>
                  <a:gd name="T5" fmla="*/ 0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4" name="Freeform 85">
                <a:extLst>
                  <a:ext uri="{FF2B5EF4-FFF2-40B4-BE49-F238E27FC236}">
                    <a16:creationId xmlns:a16="http://schemas.microsoft.com/office/drawing/2014/main" xmlns="" id="{52465EF2-0BF5-4CF6-9CD1-C0737E7A2844}"/>
                  </a:ext>
                </a:extLst>
              </p:cNvPr>
              <p:cNvSpPr>
                <a:spLocks/>
              </p:cNvSpPr>
              <p:nvPr/>
            </p:nvSpPr>
            <p:spPr bwMode="auto">
              <a:xfrm>
                <a:off x="1968" y="4750"/>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5" name="Freeform 86">
                <a:extLst>
                  <a:ext uri="{FF2B5EF4-FFF2-40B4-BE49-F238E27FC236}">
                    <a16:creationId xmlns:a16="http://schemas.microsoft.com/office/drawing/2014/main" xmlns="" id="{1E22D326-720A-43E4-A7D9-2A2CC3A3574D}"/>
                  </a:ext>
                </a:extLst>
              </p:cNvPr>
              <p:cNvSpPr>
                <a:spLocks/>
              </p:cNvSpPr>
              <p:nvPr/>
            </p:nvSpPr>
            <p:spPr bwMode="auto">
              <a:xfrm>
                <a:off x="1968" y="4750"/>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6" name="Freeform 87">
                <a:extLst>
                  <a:ext uri="{FF2B5EF4-FFF2-40B4-BE49-F238E27FC236}">
                    <a16:creationId xmlns:a16="http://schemas.microsoft.com/office/drawing/2014/main" xmlns="" id="{2F8DD0B1-5DF0-4B15-B810-47D232E0AC45}"/>
                  </a:ext>
                </a:extLst>
              </p:cNvPr>
              <p:cNvSpPr>
                <a:spLocks/>
              </p:cNvSpPr>
              <p:nvPr/>
            </p:nvSpPr>
            <p:spPr bwMode="auto">
              <a:xfrm>
                <a:off x="2045" y="4734"/>
                <a:ext cx="49" cy="33"/>
              </a:xfrm>
              <a:custGeom>
                <a:avLst/>
                <a:gdLst>
                  <a:gd name="T0" fmla="*/ 0 w 49"/>
                  <a:gd name="T1" fmla="*/ 27 h 33"/>
                  <a:gd name="T2" fmla="*/ 33 w 49"/>
                  <a:gd name="T3" fmla="*/ 33 h 33"/>
                  <a:gd name="T4" fmla="*/ 49 w 49"/>
                  <a:gd name="T5" fmla="*/ 6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3" y="33"/>
                    </a:lnTo>
                    <a:lnTo>
                      <a:pt x="49" y="6"/>
                    </a:lnTo>
                    <a:lnTo>
                      <a:pt x="22"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7" name="Freeform 88">
                <a:extLst>
                  <a:ext uri="{FF2B5EF4-FFF2-40B4-BE49-F238E27FC236}">
                    <a16:creationId xmlns:a16="http://schemas.microsoft.com/office/drawing/2014/main" xmlns="" id="{00668B40-A22D-4CF3-ACC8-40DA58B238E6}"/>
                  </a:ext>
                </a:extLst>
              </p:cNvPr>
              <p:cNvSpPr>
                <a:spLocks/>
              </p:cNvSpPr>
              <p:nvPr/>
            </p:nvSpPr>
            <p:spPr bwMode="auto">
              <a:xfrm>
                <a:off x="2045" y="4734"/>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8" name="Freeform 89">
                <a:extLst>
                  <a:ext uri="{FF2B5EF4-FFF2-40B4-BE49-F238E27FC236}">
                    <a16:creationId xmlns:a16="http://schemas.microsoft.com/office/drawing/2014/main" xmlns="" id="{13C2C58B-A278-4B96-8C4C-162A1340E105}"/>
                  </a:ext>
                </a:extLst>
              </p:cNvPr>
              <p:cNvSpPr>
                <a:spLocks/>
              </p:cNvSpPr>
              <p:nvPr/>
            </p:nvSpPr>
            <p:spPr bwMode="auto">
              <a:xfrm>
                <a:off x="1848" y="4794"/>
                <a:ext cx="44" cy="28"/>
              </a:xfrm>
              <a:custGeom>
                <a:avLst/>
                <a:gdLst>
                  <a:gd name="T0" fmla="*/ 0 w 44"/>
                  <a:gd name="T1" fmla="*/ 28 h 28"/>
                  <a:gd name="T2" fmla="*/ 27 w 44"/>
                  <a:gd name="T3" fmla="*/ 28 h 28"/>
                  <a:gd name="T4" fmla="*/ 44 w 44"/>
                  <a:gd name="T5" fmla="*/ 6 h 28"/>
                  <a:gd name="T6" fmla="*/ 16 w 44"/>
                  <a:gd name="T7" fmla="*/ 0 h 28"/>
                  <a:gd name="T8" fmla="*/ 0 w 44"/>
                  <a:gd name="T9" fmla="*/ 28 h 28"/>
                </a:gdLst>
                <a:ahLst/>
                <a:cxnLst>
                  <a:cxn ang="0">
                    <a:pos x="T0" y="T1"/>
                  </a:cxn>
                  <a:cxn ang="0">
                    <a:pos x="T2" y="T3"/>
                  </a:cxn>
                  <a:cxn ang="0">
                    <a:pos x="T4" y="T5"/>
                  </a:cxn>
                  <a:cxn ang="0">
                    <a:pos x="T6" y="T7"/>
                  </a:cxn>
                  <a:cxn ang="0">
                    <a:pos x="T8" y="T9"/>
                  </a:cxn>
                </a:cxnLst>
                <a:rect l="0" t="0" r="r" b="b"/>
                <a:pathLst>
                  <a:path w="44" h="28">
                    <a:moveTo>
                      <a:pt x="0" y="28"/>
                    </a:moveTo>
                    <a:lnTo>
                      <a:pt x="27" y="28"/>
                    </a:lnTo>
                    <a:lnTo>
                      <a:pt x="44" y="6"/>
                    </a:lnTo>
                    <a:lnTo>
                      <a:pt x="16"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9" name="Freeform 90">
                <a:extLst>
                  <a:ext uri="{FF2B5EF4-FFF2-40B4-BE49-F238E27FC236}">
                    <a16:creationId xmlns:a16="http://schemas.microsoft.com/office/drawing/2014/main" xmlns="" id="{FE653C09-D270-4D2D-9A67-BD93D67167F1}"/>
                  </a:ext>
                </a:extLst>
              </p:cNvPr>
              <p:cNvSpPr>
                <a:spLocks/>
              </p:cNvSpPr>
              <p:nvPr/>
            </p:nvSpPr>
            <p:spPr bwMode="auto">
              <a:xfrm>
                <a:off x="1848" y="4794"/>
                <a:ext cx="44" cy="28"/>
              </a:xfrm>
              <a:custGeom>
                <a:avLst/>
                <a:gdLst>
                  <a:gd name="T0" fmla="*/ 0 w 8"/>
                  <a:gd name="T1" fmla="*/ 5 h 5"/>
                  <a:gd name="T2" fmla="*/ 5 w 8"/>
                  <a:gd name="T3" fmla="*/ 5 h 5"/>
                  <a:gd name="T4" fmla="*/ 8 w 8"/>
                  <a:gd name="T5" fmla="*/ 1 h 5"/>
                  <a:gd name="T6" fmla="*/ 3 w 8"/>
                  <a:gd name="T7" fmla="*/ 0 h 5"/>
                  <a:gd name="T8" fmla="*/ 0 w 8"/>
                  <a:gd name="T9" fmla="*/ 5 h 5"/>
                </a:gdLst>
                <a:ahLst/>
                <a:cxnLst>
                  <a:cxn ang="0">
                    <a:pos x="T0" y="T1"/>
                  </a:cxn>
                  <a:cxn ang="0">
                    <a:pos x="T2" y="T3"/>
                  </a:cxn>
                  <a:cxn ang="0">
                    <a:pos x="T4" y="T5"/>
                  </a:cxn>
                  <a:cxn ang="0">
                    <a:pos x="T6" y="T7"/>
                  </a:cxn>
                  <a:cxn ang="0">
                    <a:pos x="T8" y="T9"/>
                  </a:cxn>
                </a:cxnLst>
                <a:rect l="0" t="0" r="r" b="b"/>
                <a:pathLst>
                  <a:path w="8" h="5">
                    <a:moveTo>
                      <a:pt x="0" y="5"/>
                    </a:moveTo>
                    <a:lnTo>
                      <a:pt x="5" y="5"/>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0" name="Freeform 91">
                <a:extLst>
                  <a:ext uri="{FF2B5EF4-FFF2-40B4-BE49-F238E27FC236}">
                    <a16:creationId xmlns:a16="http://schemas.microsoft.com/office/drawing/2014/main" xmlns="" id="{1B983807-E359-4C27-A058-605F930F6DD8}"/>
                  </a:ext>
                </a:extLst>
              </p:cNvPr>
              <p:cNvSpPr>
                <a:spLocks/>
              </p:cNvSpPr>
              <p:nvPr/>
            </p:nvSpPr>
            <p:spPr bwMode="auto">
              <a:xfrm>
                <a:off x="2121" y="4718"/>
                <a:ext cx="50" cy="32"/>
              </a:xfrm>
              <a:custGeom>
                <a:avLst/>
                <a:gdLst>
                  <a:gd name="T0" fmla="*/ 0 w 50"/>
                  <a:gd name="T1" fmla="*/ 27 h 32"/>
                  <a:gd name="T2" fmla="*/ 33 w 50"/>
                  <a:gd name="T3" fmla="*/ 32 h 32"/>
                  <a:gd name="T4" fmla="*/ 50 w 50"/>
                  <a:gd name="T5" fmla="*/ 5 h 32"/>
                  <a:gd name="T6" fmla="*/ 22 w 50"/>
                  <a:gd name="T7" fmla="*/ 0 h 32"/>
                  <a:gd name="T8" fmla="*/ 0 w 50"/>
                  <a:gd name="T9" fmla="*/ 27 h 32"/>
                </a:gdLst>
                <a:ahLst/>
                <a:cxnLst>
                  <a:cxn ang="0">
                    <a:pos x="T0" y="T1"/>
                  </a:cxn>
                  <a:cxn ang="0">
                    <a:pos x="T2" y="T3"/>
                  </a:cxn>
                  <a:cxn ang="0">
                    <a:pos x="T4" y="T5"/>
                  </a:cxn>
                  <a:cxn ang="0">
                    <a:pos x="T6" y="T7"/>
                  </a:cxn>
                  <a:cxn ang="0">
                    <a:pos x="T8" y="T9"/>
                  </a:cxn>
                </a:cxnLst>
                <a:rect l="0" t="0" r="r" b="b"/>
                <a:pathLst>
                  <a:path w="50" h="32">
                    <a:moveTo>
                      <a:pt x="0" y="27"/>
                    </a:moveTo>
                    <a:lnTo>
                      <a:pt x="33" y="32"/>
                    </a:lnTo>
                    <a:lnTo>
                      <a:pt x="50" y="5"/>
                    </a:lnTo>
                    <a:lnTo>
                      <a:pt x="22" y="0"/>
                    </a:lnTo>
                    <a:lnTo>
                      <a:pt x="0" y="2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1" name="Freeform 92">
                <a:extLst>
                  <a:ext uri="{FF2B5EF4-FFF2-40B4-BE49-F238E27FC236}">
                    <a16:creationId xmlns:a16="http://schemas.microsoft.com/office/drawing/2014/main" xmlns="" id="{D6D5B5E1-C78F-475B-A00E-CF3C0F8D8A9E}"/>
                  </a:ext>
                </a:extLst>
              </p:cNvPr>
              <p:cNvSpPr>
                <a:spLocks/>
              </p:cNvSpPr>
              <p:nvPr/>
            </p:nvSpPr>
            <p:spPr bwMode="auto">
              <a:xfrm>
                <a:off x="2121" y="4718"/>
                <a:ext cx="50"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2" name="Freeform 93">
                <a:extLst>
                  <a:ext uri="{FF2B5EF4-FFF2-40B4-BE49-F238E27FC236}">
                    <a16:creationId xmlns:a16="http://schemas.microsoft.com/office/drawing/2014/main" xmlns="" id="{202DAFE1-C823-4529-8899-9621696DA528}"/>
                  </a:ext>
                </a:extLst>
              </p:cNvPr>
              <p:cNvSpPr>
                <a:spLocks/>
              </p:cNvSpPr>
              <p:nvPr/>
            </p:nvSpPr>
            <p:spPr bwMode="auto">
              <a:xfrm>
                <a:off x="1924" y="4772"/>
                <a:ext cx="44" cy="33"/>
              </a:xfrm>
              <a:custGeom>
                <a:avLst/>
                <a:gdLst>
                  <a:gd name="T0" fmla="*/ 0 w 44"/>
                  <a:gd name="T1" fmla="*/ 28 h 33"/>
                  <a:gd name="T2" fmla="*/ 28 w 44"/>
                  <a:gd name="T3" fmla="*/ 33 h 33"/>
                  <a:gd name="T4" fmla="*/ 44 w 44"/>
                  <a:gd name="T5" fmla="*/ 6 h 33"/>
                  <a:gd name="T6" fmla="*/ 17 w 44"/>
                  <a:gd name="T7" fmla="*/ 0 h 33"/>
                  <a:gd name="T8" fmla="*/ 0 w 44"/>
                  <a:gd name="T9" fmla="*/ 28 h 33"/>
                </a:gdLst>
                <a:ahLst/>
                <a:cxnLst>
                  <a:cxn ang="0">
                    <a:pos x="T0" y="T1"/>
                  </a:cxn>
                  <a:cxn ang="0">
                    <a:pos x="T2" y="T3"/>
                  </a:cxn>
                  <a:cxn ang="0">
                    <a:pos x="T4" y="T5"/>
                  </a:cxn>
                  <a:cxn ang="0">
                    <a:pos x="T6" y="T7"/>
                  </a:cxn>
                  <a:cxn ang="0">
                    <a:pos x="T8" y="T9"/>
                  </a:cxn>
                </a:cxnLst>
                <a:rect l="0" t="0" r="r" b="b"/>
                <a:pathLst>
                  <a:path w="44" h="33">
                    <a:moveTo>
                      <a:pt x="0" y="28"/>
                    </a:moveTo>
                    <a:lnTo>
                      <a:pt x="28" y="33"/>
                    </a:lnTo>
                    <a:lnTo>
                      <a:pt x="44" y="6"/>
                    </a:lnTo>
                    <a:lnTo>
                      <a:pt x="17"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3" name="Freeform 94">
                <a:extLst>
                  <a:ext uri="{FF2B5EF4-FFF2-40B4-BE49-F238E27FC236}">
                    <a16:creationId xmlns:a16="http://schemas.microsoft.com/office/drawing/2014/main" xmlns="" id="{2E4A3452-4232-4C01-8A58-DC89ECBBD9DA}"/>
                  </a:ext>
                </a:extLst>
              </p:cNvPr>
              <p:cNvSpPr>
                <a:spLocks/>
              </p:cNvSpPr>
              <p:nvPr/>
            </p:nvSpPr>
            <p:spPr bwMode="auto">
              <a:xfrm>
                <a:off x="1924" y="4772"/>
                <a:ext cx="44"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4" name="Freeform 95">
                <a:extLst>
                  <a:ext uri="{FF2B5EF4-FFF2-40B4-BE49-F238E27FC236}">
                    <a16:creationId xmlns:a16="http://schemas.microsoft.com/office/drawing/2014/main" xmlns="" id="{617CCF68-7EF1-4844-A519-89B8419F76F9}"/>
                  </a:ext>
                </a:extLst>
              </p:cNvPr>
              <p:cNvSpPr>
                <a:spLocks/>
              </p:cNvSpPr>
              <p:nvPr/>
            </p:nvSpPr>
            <p:spPr bwMode="auto">
              <a:xfrm>
                <a:off x="2001" y="4756"/>
                <a:ext cx="44" cy="33"/>
              </a:xfrm>
              <a:custGeom>
                <a:avLst/>
                <a:gdLst>
                  <a:gd name="T0" fmla="*/ 0 w 44"/>
                  <a:gd name="T1" fmla="*/ 27 h 33"/>
                  <a:gd name="T2" fmla="*/ 27 w 44"/>
                  <a:gd name="T3" fmla="*/ 33 h 33"/>
                  <a:gd name="T4" fmla="*/ 44 w 44"/>
                  <a:gd name="T5" fmla="*/ 5 h 33"/>
                  <a:gd name="T6" fmla="*/ 16 w 44"/>
                  <a:gd name="T7" fmla="*/ 0 h 33"/>
                  <a:gd name="T8" fmla="*/ 0 w 44"/>
                  <a:gd name="T9" fmla="*/ 27 h 33"/>
                </a:gdLst>
                <a:ahLst/>
                <a:cxnLst>
                  <a:cxn ang="0">
                    <a:pos x="T0" y="T1"/>
                  </a:cxn>
                  <a:cxn ang="0">
                    <a:pos x="T2" y="T3"/>
                  </a:cxn>
                  <a:cxn ang="0">
                    <a:pos x="T4" y="T5"/>
                  </a:cxn>
                  <a:cxn ang="0">
                    <a:pos x="T6" y="T7"/>
                  </a:cxn>
                  <a:cxn ang="0">
                    <a:pos x="T8" y="T9"/>
                  </a:cxn>
                </a:cxnLst>
                <a:rect l="0" t="0" r="r" b="b"/>
                <a:pathLst>
                  <a:path w="44" h="33">
                    <a:moveTo>
                      <a:pt x="0" y="27"/>
                    </a:moveTo>
                    <a:lnTo>
                      <a:pt x="27" y="33"/>
                    </a:lnTo>
                    <a:lnTo>
                      <a:pt x="44" y="5"/>
                    </a:lnTo>
                    <a:lnTo>
                      <a:pt x="16"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5" name="Freeform 96">
                <a:extLst>
                  <a:ext uri="{FF2B5EF4-FFF2-40B4-BE49-F238E27FC236}">
                    <a16:creationId xmlns:a16="http://schemas.microsoft.com/office/drawing/2014/main" xmlns="" id="{23C76E03-E9DC-45C5-BEB9-FBFC9FCE6746}"/>
                  </a:ext>
                </a:extLst>
              </p:cNvPr>
              <p:cNvSpPr>
                <a:spLocks/>
              </p:cNvSpPr>
              <p:nvPr/>
            </p:nvSpPr>
            <p:spPr bwMode="auto">
              <a:xfrm>
                <a:off x="2001" y="4756"/>
                <a:ext cx="44"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6" name="Freeform 97">
                <a:extLst>
                  <a:ext uri="{FF2B5EF4-FFF2-40B4-BE49-F238E27FC236}">
                    <a16:creationId xmlns:a16="http://schemas.microsoft.com/office/drawing/2014/main" xmlns="" id="{574F46C2-341A-4E34-AE41-D176F04C80FF}"/>
                  </a:ext>
                </a:extLst>
              </p:cNvPr>
              <p:cNvSpPr>
                <a:spLocks/>
              </p:cNvSpPr>
              <p:nvPr/>
            </p:nvSpPr>
            <p:spPr bwMode="auto">
              <a:xfrm>
                <a:off x="1799" y="4816"/>
                <a:ext cx="49" cy="27"/>
              </a:xfrm>
              <a:custGeom>
                <a:avLst/>
                <a:gdLst>
                  <a:gd name="T0" fmla="*/ 0 w 49"/>
                  <a:gd name="T1" fmla="*/ 27 h 27"/>
                  <a:gd name="T2" fmla="*/ 27 w 49"/>
                  <a:gd name="T3" fmla="*/ 27 h 27"/>
                  <a:gd name="T4" fmla="*/ 49 w 49"/>
                  <a:gd name="T5" fmla="*/ 6 h 27"/>
                  <a:gd name="T6" fmla="*/ 22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6"/>
                    </a:lnTo>
                    <a:lnTo>
                      <a:pt x="22"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7" name="Freeform 98">
                <a:extLst>
                  <a:ext uri="{FF2B5EF4-FFF2-40B4-BE49-F238E27FC236}">
                    <a16:creationId xmlns:a16="http://schemas.microsoft.com/office/drawing/2014/main" xmlns="" id="{BC5FA602-1BDC-46FD-8AAE-3123D6AA13E5}"/>
                  </a:ext>
                </a:extLst>
              </p:cNvPr>
              <p:cNvSpPr>
                <a:spLocks/>
              </p:cNvSpPr>
              <p:nvPr/>
            </p:nvSpPr>
            <p:spPr bwMode="auto">
              <a:xfrm>
                <a:off x="1799" y="4816"/>
                <a:ext cx="49" cy="27"/>
              </a:xfrm>
              <a:custGeom>
                <a:avLst/>
                <a:gdLst>
                  <a:gd name="T0" fmla="*/ 0 w 9"/>
                  <a:gd name="T1" fmla="*/ 5 h 5"/>
                  <a:gd name="T2" fmla="*/ 5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8" name="Freeform 99">
                <a:extLst>
                  <a:ext uri="{FF2B5EF4-FFF2-40B4-BE49-F238E27FC236}">
                    <a16:creationId xmlns:a16="http://schemas.microsoft.com/office/drawing/2014/main" xmlns="" id="{346336DF-E395-43D6-917D-D02BB6BA6EAF}"/>
                  </a:ext>
                </a:extLst>
              </p:cNvPr>
              <p:cNvSpPr>
                <a:spLocks/>
              </p:cNvSpPr>
              <p:nvPr/>
            </p:nvSpPr>
            <p:spPr bwMode="auto">
              <a:xfrm>
                <a:off x="2078" y="4740"/>
                <a:ext cx="43" cy="32"/>
              </a:xfrm>
              <a:custGeom>
                <a:avLst/>
                <a:gdLst>
                  <a:gd name="T0" fmla="*/ 0 w 43"/>
                  <a:gd name="T1" fmla="*/ 27 h 32"/>
                  <a:gd name="T2" fmla="*/ 27 w 43"/>
                  <a:gd name="T3" fmla="*/ 32 h 32"/>
                  <a:gd name="T4" fmla="*/ 43 w 43"/>
                  <a:gd name="T5" fmla="*/ 5 h 32"/>
                  <a:gd name="T6" fmla="*/ 16 w 43"/>
                  <a:gd name="T7" fmla="*/ 0 h 32"/>
                  <a:gd name="T8" fmla="*/ 0 w 43"/>
                  <a:gd name="T9" fmla="*/ 27 h 32"/>
                </a:gdLst>
                <a:ahLst/>
                <a:cxnLst>
                  <a:cxn ang="0">
                    <a:pos x="T0" y="T1"/>
                  </a:cxn>
                  <a:cxn ang="0">
                    <a:pos x="T2" y="T3"/>
                  </a:cxn>
                  <a:cxn ang="0">
                    <a:pos x="T4" y="T5"/>
                  </a:cxn>
                  <a:cxn ang="0">
                    <a:pos x="T6" y="T7"/>
                  </a:cxn>
                  <a:cxn ang="0">
                    <a:pos x="T8" y="T9"/>
                  </a:cxn>
                </a:cxnLst>
                <a:rect l="0" t="0" r="r" b="b"/>
                <a:pathLst>
                  <a:path w="43" h="32">
                    <a:moveTo>
                      <a:pt x="0" y="27"/>
                    </a:moveTo>
                    <a:lnTo>
                      <a:pt x="27" y="32"/>
                    </a:lnTo>
                    <a:lnTo>
                      <a:pt x="43" y="5"/>
                    </a:lnTo>
                    <a:lnTo>
                      <a:pt x="16"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9" name="Freeform 100">
                <a:extLst>
                  <a:ext uri="{FF2B5EF4-FFF2-40B4-BE49-F238E27FC236}">
                    <a16:creationId xmlns:a16="http://schemas.microsoft.com/office/drawing/2014/main" xmlns="" id="{6078E7ED-F39D-43A4-900A-2E1EC9ED358F}"/>
                  </a:ext>
                </a:extLst>
              </p:cNvPr>
              <p:cNvSpPr>
                <a:spLocks/>
              </p:cNvSpPr>
              <p:nvPr/>
            </p:nvSpPr>
            <p:spPr bwMode="auto">
              <a:xfrm>
                <a:off x="2078" y="4740"/>
                <a:ext cx="43" cy="32"/>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0" name="Freeform 101">
                <a:extLst>
                  <a:ext uri="{FF2B5EF4-FFF2-40B4-BE49-F238E27FC236}">
                    <a16:creationId xmlns:a16="http://schemas.microsoft.com/office/drawing/2014/main" xmlns="" id="{5D5969AF-A4B5-4E4D-BCB5-53890E443CA6}"/>
                  </a:ext>
                </a:extLst>
              </p:cNvPr>
              <p:cNvSpPr>
                <a:spLocks/>
              </p:cNvSpPr>
              <p:nvPr/>
            </p:nvSpPr>
            <p:spPr bwMode="auto">
              <a:xfrm>
                <a:off x="1875" y="4800"/>
                <a:ext cx="49" cy="27"/>
              </a:xfrm>
              <a:custGeom>
                <a:avLst/>
                <a:gdLst>
                  <a:gd name="T0" fmla="*/ 0 w 49"/>
                  <a:gd name="T1" fmla="*/ 22 h 27"/>
                  <a:gd name="T2" fmla="*/ 28 w 49"/>
                  <a:gd name="T3" fmla="*/ 27 h 27"/>
                  <a:gd name="T4" fmla="*/ 49 w 49"/>
                  <a:gd name="T5" fmla="*/ 0 h 27"/>
                  <a:gd name="T6" fmla="*/ 17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28" y="27"/>
                    </a:lnTo>
                    <a:lnTo>
                      <a:pt x="49" y="0"/>
                    </a:lnTo>
                    <a:lnTo>
                      <a:pt x="17" y="0"/>
                    </a:lnTo>
                    <a:lnTo>
                      <a:pt x="0"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1" name="Freeform 102">
                <a:extLst>
                  <a:ext uri="{FF2B5EF4-FFF2-40B4-BE49-F238E27FC236}">
                    <a16:creationId xmlns:a16="http://schemas.microsoft.com/office/drawing/2014/main" xmlns="" id="{CCE5539A-D07D-462A-A60C-1AD12686FF04}"/>
                  </a:ext>
                </a:extLst>
              </p:cNvPr>
              <p:cNvSpPr>
                <a:spLocks/>
              </p:cNvSpPr>
              <p:nvPr/>
            </p:nvSpPr>
            <p:spPr bwMode="auto">
              <a:xfrm>
                <a:off x="1875" y="4800"/>
                <a:ext cx="49" cy="27"/>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2" name="Freeform 103">
                <a:extLst>
                  <a:ext uri="{FF2B5EF4-FFF2-40B4-BE49-F238E27FC236}">
                    <a16:creationId xmlns:a16="http://schemas.microsoft.com/office/drawing/2014/main" xmlns="" id="{4FC9ADA6-2D2B-4AF7-AD6D-A0A40A3EA6FD}"/>
                  </a:ext>
                </a:extLst>
              </p:cNvPr>
              <p:cNvSpPr>
                <a:spLocks/>
              </p:cNvSpPr>
              <p:nvPr/>
            </p:nvSpPr>
            <p:spPr bwMode="auto">
              <a:xfrm>
                <a:off x="2154" y="4723"/>
                <a:ext cx="44" cy="33"/>
              </a:xfrm>
              <a:custGeom>
                <a:avLst/>
                <a:gdLst>
                  <a:gd name="T0" fmla="*/ 0 w 44"/>
                  <a:gd name="T1" fmla="*/ 27 h 33"/>
                  <a:gd name="T2" fmla="*/ 27 w 44"/>
                  <a:gd name="T3" fmla="*/ 33 h 33"/>
                  <a:gd name="T4" fmla="*/ 44 w 44"/>
                  <a:gd name="T5" fmla="*/ 11 h 33"/>
                  <a:gd name="T6" fmla="*/ 17 w 44"/>
                  <a:gd name="T7" fmla="*/ 0 h 33"/>
                  <a:gd name="T8" fmla="*/ 0 w 44"/>
                  <a:gd name="T9" fmla="*/ 27 h 33"/>
                </a:gdLst>
                <a:ahLst/>
                <a:cxnLst>
                  <a:cxn ang="0">
                    <a:pos x="T0" y="T1"/>
                  </a:cxn>
                  <a:cxn ang="0">
                    <a:pos x="T2" y="T3"/>
                  </a:cxn>
                  <a:cxn ang="0">
                    <a:pos x="T4" y="T5"/>
                  </a:cxn>
                  <a:cxn ang="0">
                    <a:pos x="T6" y="T7"/>
                  </a:cxn>
                  <a:cxn ang="0">
                    <a:pos x="T8" y="T9"/>
                  </a:cxn>
                </a:cxnLst>
                <a:rect l="0" t="0" r="r" b="b"/>
                <a:pathLst>
                  <a:path w="44" h="33">
                    <a:moveTo>
                      <a:pt x="0" y="27"/>
                    </a:moveTo>
                    <a:lnTo>
                      <a:pt x="27" y="33"/>
                    </a:lnTo>
                    <a:lnTo>
                      <a:pt x="44" y="11"/>
                    </a:lnTo>
                    <a:lnTo>
                      <a:pt x="17" y="0"/>
                    </a:lnTo>
                    <a:lnTo>
                      <a:pt x="0" y="2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3" name="Freeform 104">
                <a:extLst>
                  <a:ext uri="{FF2B5EF4-FFF2-40B4-BE49-F238E27FC236}">
                    <a16:creationId xmlns:a16="http://schemas.microsoft.com/office/drawing/2014/main" xmlns="" id="{2A498C94-C80E-48D4-9BE2-2F5E68EEFA9F}"/>
                  </a:ext>
                </a:extLst>
              </p:cNvPr>
              <p:cNvSpPr>
                <a:spLocks/>
              </p:cNvSpPr>
              <p:nvPr/>
            </p:nvSpPr>
            <p:spPr bwMode="auto">
              <a:xfrm>
                <a:off x="2154" y="4723"/>
                <a:ext cx="44" cy="33"/>
              </a:xfrm>
              <a:custGeom>
                <a:avLst/>
                <a:gdLst>
                  <a:gd name="T0" fmla="*/ 0 w 8"/>
                  <a:gd name="T1" fmla="*/ 5 h 6"/>
                  <a:gd name="T2" fmla="*/ 5 w 8"/>
                  <a:gd name="T3" fmla="*/ 6 h 6"/>
                  <a:gd name="T4" fmla="*/ 8 w 8"/>
                  <a:gd name="T5" fmla="*/ 2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4" name="Freeform 105">
                <a:extLst>
                  <a:ext uri="{FF2B5EF4-FFF2-40B4-BE49-F238E27FC236}">
                    <a16:creationId xmlns:a16="http://schemas.microsoft.com/office/drawing/2014/main" xmlns="" id="{2F581C15-D357-42D9-9361-C98E26BDCC86}"/>
                  </a:ext>
                </a:extLst>
              </p:cNvPr>
              <p:cNvSpPr>
                <a:spLocks/>
              </p:cNvSpPr>
              <p:nvPr/>
            </p:nvSpPr>
            <p:spPr bwMode="auto">
              <a:xfrm>
                <a:off x="1952" y="4778"/>
                <a:ext cx="49" cy="27"/>
              </a:xfrm>
              <a:custGeom>
                <a:avLst/>
                <a:gdLst>
                  <a:gd name="T0" fmla="*/ 0 w 49"/>
                  <a:gd name="T1" fmla="*/ 27 h 27"/>
                  <a:gd name="T2" fmla="*/ 27 w 49"/>
                  <a:gd name="T3" fmla="*/ 27 h 27"/>
                  <a:gd name="T4" fmla="*/ 49 w 49"/>
                  <a:gd name="T5" fmla="*/ 5 h 27"/>
                  <a:gd name="T6" fmla="*/ 16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5"/>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5" name="Freeform 106">
                <a:extLst>
                  <a:ext uri="{FF2B5EF4-FFF2-40B4-BE49-F238E27FC236}">
                    <a16:creationId xmlns:a16="http://schemas.microsoft.com/office/drawing/2014/main" xmlns="" id="{86381968-3104-4F84-8B10-5C923F1C6717}"/>
                  </a:ext>
                </a:extLst>
              </p:cNvPr>
              <p:cNvSpPr>
                <a:spLocks/>
              </p:cNvSpPr>
              <p:nvPr/>
            </p:nvSpPr>
            <p:spPr bwMode="auto">
              <a:xfrm>
                <a:off x="1952" y="4778"/>
                <a:ext cx="49" cy="27"/>
              </a:xfrm>
              <a:custGeom>
                <a:avLst/>
                <a:gdLst>
                  <a:gd name="T0" fmla="*/ 0 w 9"/>
                  <a:gd name="T1" fmla="*/ 5 h 5"/>
                  <a:gd name="T2" fmla="*/ 5 w 9"/>
                  <a:gd name="T3" fmla="*/ 5 h 5"/>
                  <a:gd name="T4" fmla="*/ 9 w 9"/>
                  <a:gd name="T5" fmla="*/ 1 h 5"/>
                  <a:gd name="T6" fmla="*/ 3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6" name="Freeform 107">
                <a:extLst>
                  <a:ext uri="{FF2B5EF4-FFF2-40B4-BE49-F238E27FC236}">
                    <a16:creationId xmlns:a16="http://schemas.microsoft.com/office/drawing/2014/main" xmlns="" id="{EEC65A93-8CC1-4F4F-A913-0EE9B2A45531}"/>
                  </a:ext>
                </a:extLst>
              </p:cNvPr>
              <p:cNvSpPr>
                <a:spLocks/>
              </p:cNvSpPr>
              <p:nvPr/>
            </p:nvSpPr>
            <p:spPr bwMode="auto">
              <a:xfrm>
                <a:off x="2028" y="4761"/>
                <a:ext cx="50" cy="28"/>
              </a:xfrm>
              <a:custGeom>
                <a:avLst/>
                <a:gdLst>
                  <a:gd name="T0" fmla="*/ 0 w 50"/>
                  <a:gd name="T1" fmla="*/ 28 h 28"/>
                  <a:gd name="T2" fmla="*/ 28 w 50"/>
                  <a:gd name="T3" fmla="*/ 28 h 28"/>
                  <a:gd name="T4" fmla="*/ 50 w 50"/>
                  <a:gd name="T5" fmla="*/ 6 h 28"/>
                  <a:gd name="T6" fmla="*/ 17 w 50"/>
                  <a:gd name="T7" fmla="*/ 0 h 28"/>
                  <a:gd name="T8" fmla="*/ 0 w 50"/>
                  <a:gd name="T9" fmla="*/ 28 h 28"/>
                </a:gdLst>
                <a:ahLst/>
                <a:cxnLst>
                  <a:cxn ang="0">
                    <a:pos x="T0" y="T1"/>
                  </a:cxn>
                  <a:cxn ang="0">
                    <a:pos x="T2" y="T3"/>
                  </a:cxn>
                  <a:cxn ang="0">
                    <a:pos x="T4" y="T5"/>
                  </a:cxn>
                  <a:cxn ang="0">
                    <a:pos x="T6" y="T7"/>
                  </a:cxn>
                  <a:cxn ang="0">
                    <a:pos x="T8" y="T9"/>
                  </a:cxn>
                </a:cxnLst>
                <a:rect l="0" t="0" r="r" b="b"/>
                <a:pathLst>
                  <a:path w="50" h="28">
                    <a:moveTo>
                      <a:pt x="0" y="28"/>
                    </a:moveTo>
                    <a:lnTo>
                      <a:pt x="28" y="28"/>
                    </a:lnTo>
                    <a:lnTo>
                      <a:pt x="50" y="6"/>
                    </a:lnTo>
                    <a:lnTo>
                      <a:pt x="17" y="0"/>
                    </a:lnTo>
                    <a:lnTo>
                      <a:pt x="0" y="2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7" name="Freeform 108">
                <a:extLst>
                  <a:ext uri="{FF2B5EF4-FFF2-40B4-BE49-F238E27FC236}">
                    <a16:creationId xmlns:a16="http://schemas.microsoft.com/office/drawing/2014/main" xmlns="" id="{D7BE0E45-A54B-4F73-A2F9-8D15E33433BF}"/>
                  </a:ext>
                </a:extLst>
              </p:cNvPr>
              <p:cNvSpPr>
                <a:spLocks/>
              </p:cNvSpPr>
              <p:nvPr/>
            </p:nvSpPr>
            <p:spPr bwMode="auto">
              <a:xfrm>
                <a:off x="2028" y="4761"/>
                <a:ext cx="50" cy="28"/>
              </a:xfrm>
              <a:custGeom>
                <a:avLst/>
                <a:gdLst>
                  <a:gd name="T0" fmla="*/ 0 w 9"/>
                  <a:gd name="T1" fmla="*/ 5 h 5"/>
                  <a:gd name="T2" fmla="*/ 5 w 9"/>
                  <a:gd name="T3" fmla="*/ 5 h 5"/>
                  <a:gd name="T4" fmla="*/ 9 w 9"/>
                  <a:gd name="T5" fmla="*/ 1 h 5"/>
                  <a:gd name="T6" fmla="*/ 3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8" name="Freeform 109">
                <a:extLst>
                  <a:ext uri="{FF2B5EF4-FFF2-40B4-BE49-F238E27FC236}">
                    <a16:creationId xmlns:a16="http://schemas.microsoft.com/office/drawing/2014/main" xmlns="" id="{A31DAC0F-3BFE-4EA5-A753-B90BCBF19878}"/>
                  </a:ext>
                </a:extLst>
              </p:cNvPr>
              <p:cNvSpPr>
                <a:spLocks/>
              </p:cNvSpPr>
              <p:nvPr/>
            </p:nvSpPr>
            <p:spPr bwMode="auto">
              <a:xfrm>
                <a:off x="1826" y="4822"/>
                <a:ext cx="49" cy="27"/>
              </a:xfrm>
              <a:custGeom>
                <a:avLst/>
                <a:gdLst>
                  <a:gd name="T0" fmla="*/ 0 w 49"/>
                  <a:gd name="T1" fmla="*/ 21 h 27"/>
                  <a:gd name="T2" fmla="*/ 27 w 49"/>
                  <a:gd name="T3" fmla="*/ 27 h 27"/>
                  <a:gd name="T4" fmla="*/ 49 w 49"/>
                  <a:gd name="T5" fmla="*/ 0 h 27"/>
                  <a:gd name="T6" fmla="*/ 22 w 49"/>
                  <a:gd name="T7" fmla="*/ 0 h 27"/>
                  <a:gd name="T8" fmla="*/ 0 w 49"/>
                  <a:gd name="T9" fmla="*/ 21 h 27"/>
                </a:gdLst>
                <a:ahLst/>
                <a:cxnLst>
                  <a:cxn ang="0">
                    <a:pos x="T0" y="T1"/>
                  </a:cxn>
                  <a:cxn ang="0">
                    <a:pos x="T2" y="T3"/>
                  </a:cxn>
                  <a:cxn ang="0">
                    <a:pos x="T4" y="T5"/>
                  </a:cxn>
                  <a:cxn ang="0">
                    <a:pos x="T6" y="T7"/>
                  </a:cxn>
                  <a:cxn ang="0">
                    <a:pos x="T8" y="T9"/>
                  </a:cxn>
                </a:cxnLst>
                <a:rect l="0" t="0" r="r" b="b"/>
                <a:pathLst>
                  <a:path w="49" h="27">
                    <a:moveTo>
                      <a:pt x="0" y="21"/>
                    </a:moveTo>
                    <a:lnTo>
                      <a:pt x="27" y="27"/>
                    </a:lnTo>
                    <a:lnTo>
                      <a:pt x="49" y="0"/>
                    </a:lnTo>
                    <a:lnTo>
                      <a:pt x="22" y="0"/>
                    </a:lnTo>
                    <a:lnTo>
                      <a:pt x="0" y="2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9" name="Freeform 110">
                <a:extLst>
                  <a:ext uri="{FF2B5EF4-FFF2-40B4-BE49-F238E27FC236}">
                    <a16:creationId xmlns:a16="http://schemas.microsoft.com/office/drawing/2014/main" xmlns="" id="{87B55585-6092-42E0-B28B-D6B16242DFAB}"/>
                  </a:ext>
                </a:extLst>
              </p:cNvPr>
              <p:cNvSpPr>
                <a:spLocks/>
              </p:cNvSpPr>
              <p:nvPr/>
            </p:nvSpPr>
            <p:spPr bwMode="auto">
              <a:xfrm>
                <a:off x="1826" y="4822"/>
                <a:ext cx="49" cy="27"/>
              </a:xfrm>
              <a:custGeom>
                <a:avLst/>
                <a:gdLst>
                  <a:gd name="T0" fmla="*/ 0 w 9"/>
                  <a:gd name="T1" fmla="*/ 4 h 5"/>
                  <a:gd name="T2" fmla="*/ 5 w 9"/>
                  <a:gd name="T3" fmla="*/ 5 h 5"/>
                  <a:gd name="T4" fmla="*/ 9 w 9"/>
                  <a:gd name="T5" fmla="*/ 0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0" name="Freeform 111">
                <a:extLst>
                  <a:ext uri="{FF2B5EF4-FFF2-40B4-BE49-F238E27FC236}">
                    <a16:creationId xmlns:a16="http://schemas.microsoft.com/office/drawing/2014/main" xmlns="" id="{F9ED951E-C856-49A9-B9AC-900C3543346F}"/>
                  </a:ext>
                </a:extLst>
              </p:cNvPr>
              <p:cNvSpPr>
                <a:spLocks/>
              </p:cNvSpPr>
              <p:nvPr/>
            </p:nvSpPr>
            <p:spPr bwMode="auto">
              <a:xfrm>
                <a:off x="2105" y="4745"/>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1" name="Freeform 112">
                <a:extLst>
                  <a:ext uri="{FF2B5EF4-FFF2-40B4-BE49-F238E27FC236}">
                    <a16:creationId xmlns:a16="http://schemas.microsoft.com/office/drawing/2014/main" xmlns="" id="{7AC3549C-6ED7-4CE2-BCA7-09BF085F629E}"/>
                  </a:ext>
                </a:extLst>
              </p:cNvPr>
              <p:cNvSpPr>
                <a:spLocks/>
              </p:cNvSpPr>
              <p:nvPr/>
            </p:nvSpPr>
            <p:spPr bwMode="auto">
              <a:xfrm>
                <a:off x="2105" y="4745"/>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2" name="Freeform 113">
                <a:extLst>
                  <a:ext uri="{FF2B5EF4-FFF2-40B4-BE49-F238E27FC236}">
                    <a16:creationId xmlns:a16="http://schemas.microsoft.com/office/drawing/2014/main" xmlns="" id="{80DF47C1-1E43-4193-9D90-2581818DCE37}"/>
                  </a:ext>
                </a:extLst>
              </p:cNvPr>
              <p:cNvSpPr>
                <a:spLocks/>
              </p:cNvSpPr>
              <p:nvPr/>
            </p:nvSpPr>
            <p:spPr bwMode="auto">
              <a:xfrm>
                <a:off x="1903" y="4800"/>
                <a:ext cx="49" cy="27"/>
              </a:xfrm>
              <a:custGeom>
                <a:avLst/>
                <a:gdLst>
                  <a:gd name="T0" fmla="*/ 0 w 49"/>
                  <a:gd name="T1" fmla="*/ 27 h 27"/>
                  <a:gd name="T2" fmla="*/ 27 w 49"/>
                  <a:gd name="T3" fmla="*/ 27 h 27"/>
                  <a:gd name="T4" fmla="*/ 49 w 49"/>
                  <a:gd name="T5" fmla="*/ 5 h 27"/>
                  <a:gd name="T6" fmla="*/ 21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5"/>
                    </a:lnTo>
                    <a:lnTo>
                      <a:pt x="21"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3" name="Freeform 114">
                <a:extLst>
                  <a:ext uri="{FF2B5EF4-FFF2-40B4-BE49-F238E27FC236}">
                    <a16:creationId xmlns:a16="http://schemas.microsoft.com/office/drawing/2014/main" xmlns="" id="{EFF78C05-C345-463D-A1E0-69A78D0E514E}"/>
                  </a:ext>
                </a:extLst>
              </p:cNvPr>
              <p:cNvSpPr>
                <a:spLocks/>
              </p:cNvSpPr>
              <p:nvPr/>
            </p:nvSpPr>
            <p:spPr bwMode="auto">
              <a:xfrm>
                <a:off x="1903" y="4800"/>
                <a:ext cx="49" cy="27"/>
              </a:xfrm>
              <a:custGeom>
                <a:avLst/>
                <a:gdLst>
                  <a:gd name="T0" fmla="*/ 0 w 9"/>
                  <a:gd name="T1" fmla="*/ 5 h 5"/>
                  <a:gd name="T2" fmla="*/ 5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4" name="Freeform 115">
                <a:extLst>
                  <a:ext uri="{FF2B5EF4-FFF2-40B4-BE49-F238E27FC236}">
                    <a16:creationId xmlns:a16="http://schemas.microsoft.com/office/drawing/2014/main" xmlns="" id="{B0BEC317-6E70-4B44-A301-CACD93C21898}"/>
                  </a:ext>
                </a:extLst>
              </p:cNvPr>
              <p:cNvSpPr>
                <a:spLocks/>
              </p:cNvSpPr>
              <p:nvPr/>
            </p:nvSpPr>
            <p:spPr bwMode="auto">
              <a:xfrm>
                <a:off x="2181" y="4734"/>
                <a:ext cx="50" cy="33"/>
              </a:xfrm>
              <a:custGeom>
                <a:avLst/>
                <a:gdLst>
                  <a:gd name="T0" fmla="*/ 0 w 50"/>
                  <a:gd name="T1" fmla="*/ 22 h 33"/>
                  <a:gd name="T2" fmla="*/ 33 w 50"/>
                  <a:gd name="T3" fmla="*/ 33 h 33"/>
                  <a:gd name="T4" fmla="*/ 50 w 50"/>
                  <a:gd name="T5" fmla="*/ 6 h 33"/>
                  <a:gd name="T6" fmla="*/ 17 w 50"/>
                  <a:gd name="T7" fmla="*/ 0 h 33"/>
                  <a:gd name="T8" fmla="*/ 0 w 50"/>
                  <a:gd name="T9" fmla="*/ 22 h 33"/>
                </a:gdLst>
                <a:ahLst/>
                <a:cxnLst>
                  <a:cxn ang="0">
                    <a:pos x="T0" y="T1"/>
                  </a:cxn>
                  <a:cxn ang="0">
                    <a:pos x="T2" y="T3"/>
                  </a:cxn>
                  <a:cxn ang="0">
                    <a:pos x="T4" y="T5"/>
                  </a:cxn>
                  <a:cxn ang="0">
                    <a:pos x="T6" y="T7"/>
                  </a:cxn>
                  <a:cxn ang="0">
                    <a:pos x="T8" y="T9"/>
                  </a:cxn>
                </a:cxnLst>
                <a:rect l="0" t="0" r="r" b="b"/>
                <a:pathLst>
                  <a:path w="50" h="33">
                    <a:moveTo>
                      <a:pt x="0" y="22"/>
                    </a:moveTo>
                    <a:lnTo>
                      <a:pt x="33" y="33"/>
                    </a:lnTo>
                    <a:lnTo>
                      <a:pt x="50" y="6"/>
                    </a:lnTo>
                    <a:lnTo>
                      <a:pt x="17"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5" name="Freeform 116">
                <a:extLst>
                  <a:ext uri="{FF2B5EF4-FFF2-40B4-BE49-F238E27FC236}">
                    <a16:creationId xmlns:a16="http://schemas.microsoft.com/office/drawing/2014/main" xmlns="" id="{EE40D313-64E7-4D50-A683-43720636AC94}"/>
                  </a:ext>
                </a:extLst>
              </p:cNvPr>
              <p:cNvSpPr>
                <a:spLocks/>
              </p:cNvSpPr>
              <p:nvPr/>
            </p:nvSpPr>
            <p:spPr bwMode="auto">
              <a:xfrm>
                <a:off x="2181" y="4734"/>
                <a:ext cx="50" cy="33"/>
              </a:xfrm>
              <a:custGeom>
                <a:avLst/>
                <a:gdLst>
                  <a:gd name="T0" fmla="*/ 0 w 9"/>
                  <a:gd name="T1" fmla="*/ 4 h 6"/>
                  <a:gd name="T2" fmla="*/ 6 w 9"/>
                  <a:gd name="T3" fmla="*/ 6 h 6"/>
                  <a:gd name="T4" fmla="*/ 9 w 9"/>
                  <a:gd name="T5" fmla="*/ 1 h 6"/>
                  <a:gd name="T6" fmla="*/ 3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6" y="6"/>
                    </a:lnTo>
                    <a:lnTo>
                      <a:pt x="9"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6" name="Freeform 117">
                <a:extLst>
                  <a:ext uri="{FF2B5EF4-FFF2-40B4-BE49-F238E27FC236}">
                    <a16:creationId xmlns:a16="http://schemas.microsoft.com/office/drawing/2014/main" xmlns="" id="{A17CB555-FA4E-4BB2-88F9-DA26D75A1608}"/>
                  </a:ext>
                </a:extLst>
              </p:cNvPr>
              <p:cNvSpPr>
                <a:spLocks/>
              </p:cNvSpPr>
              <p:nvPr/>
            </p:nvSpPr>
            <p:spPr bwMode="auto">
              <a:xfrm>
                <a:off x="1979" y="4783"/>
                <a:ext cx="49" cy="28"/>
              </a:xfrm>
              <a:custGeom>
                <a:avLst/>
                <a:gdLst>
                  <a:gd name="T0" fmla="*/ 0 w 49"/>
                  <a:gd name="T1" fmla="*/ 22 h 28"/>
                  <a:gd name="T2" fmla="*/ 33 w 49"/>
                  <a:gd name="T3" fmla="*/ 28 h 28"/>
                  <a:gd name="T4" fmla="*/ 49 w 49"/>
                  <a:gd name="T5" fmla="*/ 6 h 28"/>
                  <a:gd name="T6" fmla="*/ 22 w 49"/>
                  <a:gd name="T7" fmla="*/ 0 h 28"/>
                  <a:gd name="T8" fmla="*/ 0 w 49"/>
                  <a:gd name="T9" fmla="*/ 22 h 28"/>
                </a:gdLst>
                <a:ahLst/>
                <a:cxnLst>
                  <a:cxn ang="0">
                    <a:pos x="T0" y="T1"/>
                  </a:cxn>
                  <a:cxn ang="0">
                    <a:pos x="T2" y="T3"/>
                  </a:cxn>
                  <a:cxn ang="0">
                    <a:pos x="T4" y="T5"/>
                  </a:cxn>
                  <a:cxn ang="0">
                    <a:pos x="T6" y="T7"/>
                  </a:cxn>
                  <a:cxn ang="0">
                    <a:pos x="T8" y="T9"/>
                  </a:cxn>
                </a:cxnLst>
                <a:rect l="0" t="0" r="r" b="b"/>
                <a:pathLst>
                  <a:path w="49" h="28">
                    <a:moveTo>
                      <a:pt x="0" y="22"/>
                    </a:moveTo>
                    <a:lnTo>
                      <a:pt x="33" y="28"/>
                    </a:lnTo>
                    <a:lnTo>
                      <a:pt x="49" y="6"/>
                    </a:lnTo>
                    <a:lnTo>
                      <a:pt x="22" y="0"/>
                    </a:lnTo>
                    <a:lnTo>
                      <a:pt x="0"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7" name="Freeform 118">
                <a:extLst>
                  <a:ext uri="{FF2B5EF4-FFF2-40B4-BE49-F238E27FC236}">
                    <a16:creationId xmlns:a16="http://schemas.microsoft.com/office/drawing/2014/main" xmlns="" id="{12759B77-39D9-4BD0-B4F2-FBE28BC3F4EC}"/>
                  </a:ext>
                </a:extLst>
              </p:cNvPr>
              <p:cNvSpPr>
                <a:spLocks/>
              </p:cNvSpPr>
              <p:nvPr/>
            </p:nvSpPr>
            <p:spPr bwMode="auto">
              <a:xfrm>
                <a:off x="1979" y="4783"/>
                <a:ext cx="49" cy="28"/>
              </a:xfrm>
              <a:custGeom>
                <a:avLst/>
                <a:gdLst>
                  <a:gd name="T0" fmla="*/ 0 w 9"/>
                  <a:gd name="T1" fmla="*/ 4 h 5"/>
                  <a:gd name="T2" fmla="*/ 6 w 9"/>
                  <a:gd name="T3" fmla="*/ 5 h 5"/>
                  <a:gd name="T4" fmla="*/ 9 w 9"/>
                  <a:gd name="T5" fmla="*/ 1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6" y="5"/>
                    </a:lnTo>
                    <a:lnTo>
                      <a:pt x="9" y="1"/>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8" name="Freeform 119">
                <a:extLst>
                  <a:ext uri="{FF2B5EF4-FFF2-40B4-BE49-F238E27FC236}">
                    <a16:creationId xmlns:a16="http://schemas.microsoft.com/office/drawing/2014/main" xmlns="" id="{5EAEECE2-458F-4616-9938-BD5C7815A934}"/>
                  </a:ext>
                </a:extLst>
              </p:cNvPr>
              <p:cNvSpPr>
                <a:spLocks/>
              </p:cNvSpPr>
              <p:nvPr/>
            </p:nvSpPr>
            <p:spPr bwMode="auto">
              <a:xfrm>
                <a:off x="1782" y="4843"/>
                <a:ext cx="44" cy="28"/>
              </a:xfrm>
              <a:custGeom>
                <a:avLst/>
                <a:gdLst>
                  <a:gd name="T0" fmla="*/ 0 w 44"/>
                  <a:gd name="T1" fmla="*/ 22 h 28"/>
                  <a:gd name="T2" fmla="*/ 28 w 44"/>
                  <a:gd name="T3" fmla="*/ 28 h 28"/>
                  <a:gd name="T4" fmla="*/ 44 w 44"/>
                  <a:gd name="T5" fmla="*/ 0 h 28"/>
                  <a:gd name="T6" fmla="*/ 17 w 44"/>
                  <a:gd name="T7" fmla="*/ 0 h 28"/>
                  <a:gd name="T8" fmla="*/ 0 w 44"/>
                  <a:gd name="T9" fmla="*/ 22 h 28"/>
                </a:gdLst>
                <a:ahLst/>
                <a:cxnLst>
                  <a:cxn ang="0">
                    <a:pos x="T0" y="T1"/>
                  </a:cxn>
                  <a:cxn ang="0">
                    <a:pos x="T2" y="T3"/>
                  </a:cxn>
                  <a:cxn ang="0">
                    <a:pos x="T4" y="T5"/>
                  </a:cxn>
                  <a:cxn ang="0">
                    <a:pos x="T6" y="T7"/>
                  </a:cxn>
                  <a:cxn ang="0">
                    <a:pos x="T8" y="T9"/>
                  </a:cxn>
                </a:cxnLst>
                <a:rect l="0" t="0" r="r" b="b"/>
                <a:pathLst>
                  <a:path w="44" h="28">
                    <a:moveTo>
                      <a:pt x="0" y="22"/>
                    </a:moveTo>
                    <a:lnTo>
                      <a:pt x="28" y="28"/>
                    </a:lnTo>
                    <a:lnTo>
                      <a:pt x="44" y="0"/>
                    </a:lnTo>
                    <a:lnTo>
                      <a:pt x="17"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9" name="Freeform 120">
                <a:extLst>
                  <a:ext uri="{FF2B5EF4-FFF2-40B4-BE49-F238E27FC236}">
                    <a16:creationId xmlns:a16="http://schemas.microsoft.com/office/drawing/2014/main" xmlns="" id="{A06C1990-E781-454B-84E9-717B0975AFF2}"/>
                  </a:ext>
                </a:extLst>
              </p:cNvPr>
              <p:cNvSpPr>
                <a:spLocks/>
              </p:cNvSpPr>
              <p:nvPr/>
            </p:nvSpPr>
            <p:spPr bwMode="auto">
              <a:xfrm>
                <a:off x="1782" y="4843"/>
                <a:ext cx="44" cy="28"/>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0" name="Freeform 121">
                <a:extLst>
                  <a:ext uri="{FF2B5EF4-FFF2-40B4-BE49-F238E27FC236}">
                    <a16:creationId xmlns:a16="http://schemas.microsoft.com/office/drawing/2014/main" xmlns="" id="{3505DC3A-A5C4-4A64-BD16-B432E37B645C}"/>
                  </a:ext>
                </a:extLst>
              </p:cNvPr>
              <p:cNvSpPr>
                <a:spLocks/>
              </p:cNvSpPr>
              <p:nvPr/>
            </p:nvSpPr>
            <p:spPr bwMode="auto">
              <a:xfrm>
                <a:off x="2056" y="4767"/>
                <a:ext cx="49" cy="27"/>
              </a:xfrm>
              <a:custGeom>
                <a:avLst/>
                <a:gdLst>
                  <a:gd name="T0" fmla="*/ 0 w 49"/>
                  <a:gd name="T1" fmla="*/ 22 h 27"/>
                  <a:gd name="T2" fmla="*/ 33 w 49"/>
                  <a:gd name="T3" fmla="*/ 27 h 27"/>
                  <a:gd name="T4" fmla="*/ 49 w 49"/>
                  <a:gd name="T5" fmla="*/ 5 h 27"/>
                  <a:gd name="T6" fmla="*/ 22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33" y="27"/>
                    </a:lnTo>
                    <a:lnTo>
                      <a:pt x="49" y="5"/>
                    </a:lnTo>
                    <a:lnTo>
                      <a:pt x="22"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1" name="Freeform 122">
                <a:extLst>
                  <a:ext uri="{FF2B5EF4-FFF2-40B4-BE49-F238E27FC236}">
                    <a16:creationId xmlns:a16="http://schemas.microsoft.com/office/drawing/2014/main" xmlns="" id="{AEDB319C-5802-43A9-AB23-C122396224D0}"/>
                  </a:ext>
                </a:extLst>
              </p:cNvPr>
              <p:cNvSpPr>
                <a:spLocks/>
              </p:cNvSpPr>
              <p:nvPr/>
            </p:nvSpPr>
            <p:spPr bwMode="auto">
              <a:xfrm>
                <a:off x="2056" y="4767"/>
                <a:ext cx="49" cy="27"/>
              </a:xfrm>
              <a:custGeom>
                <a:avLst/>
                <a:gdLst>
                  <a:gd name="T0" fmla="*/ 0 w 9"/>
                  <a:gd name="T1" fmla="*/ 4 h 5"/>
                  <a:gd name="T2" fmla="*/ 6 w 9"/>
                  <a:gd name="T3" fmla="*/ 5 h 5"/>
                  <a:gd name="T4" fmla="*/ 9 w 9"/>
                  <a:gd name="T5" fmla="*/ 1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6" y="5"/>
                    </a:lnTo>
                    <a:lnTo>
                      <a:pt x="9" y="1"/>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2" name="Freeform 123">
                <a:extLst>
                  <a:ext uri="{FF2B5EF4-FFF2-40B4-BE49-F238E27FC236}">
                    <a16:creationId xmlns:a16="http://schemas.microsoft.com/office/drawing/2014/main" xmlns="" id="{BF5909C1-0C9C-4DB7-853A-67ADD8432CB5}"/>
                  </a:ext>
                </a:extLst>
              </p:cNvPr>
              <p:cNvSpPr>
                <a:spLocks/>
              </p:cNvSpPr>
              <p:nvPr/>
            </p:nvSpPr>
            <p:spPr bwMode="auto">
              <a:xfrm>
                <a:off x="1853" y="4822"/>
                <a:ext cx="50" cy="27"/>
              </a:xfrm>
              <a:custGeom>
                <a:avLst/>
                <a:gdLst>
                  <a:gd name="T0" fmla="*/ 0 w 50"/>
                  <a:gd name="T1" fmla="*/ 27 h 27"/>
                  <a:gd name="T2" fmla="*/ 33 w 50"/>
                  <a:gd name="T3" fmla="*/ 27 h 27"/>
                  <a:gd name="T4" fmla="*/ 50 w 50"/>
                  <a:gd name="T5" fmla="*/ 5 h 27"/>
                  <a:gd name="T6" fmla="*/ 22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lnTo>
                      <a:pt x="33" y="27"/>
                    </a:lnTo>
                    <a:lnTo>
                      <a:pt x="50" y="5"/>
                    </a:lnTo>
                    <a:lnTo>
                      <a:pt x="22"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3" name="Freeform 124">
                <a:extLst>
                  <a:ext uri="{FF2B5EF4-FFF2-40B4-BE49-F238E27FC236}">
                    <a16:creationId xmlns:a16="http://schemas.microsoft.com/office/drawing/2014/main" xmlns="" id="{62D12CF8-4511-4F75-A68E-E3DE38DE1450}"/>
                  </a:ext>
                </a:extLst>
              </p:cNvPr>
              <p:cNvSpPr>
                <a:spLocks/>
              </p:cNvSpPr>
              <p:nvPr/>
            </p:nvSpPr>
            <p:spPr bwMode="auto">
              <a:xfrm>
                <a:off x="1853" y="4822"/>
                <a:ext cx="50" cy="27"/>
              </a:xfrm>
              <a:custGeom>
                <a:avLst/>
                <a:gdLst>
                  <a:gd name="T0" fmla="*/ 0 w 9"/>
                  <a:gd name="T1" fmla="*/ 5 h 5"/>
                  <a:gd name="T2" fmla="*/ 6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4" name="Freeform 125">
                <a:extLst>
                  <a:ext uri="{FF2B5EF4-FFF2-40B4-BE49-F238E27FC236}">
                    <a16:creationId xmlns:a16="http://schemas.microsoft.com/office/drawing/2014/main" xmlns="" id="{E9909A57-B261-4686-800F-32FED6E4563A}"/>
                  </a:ext>
                </a:extLst>
              </p:cNvPr>
              <p:cNvSpPr>
                <a:spLocks/>
              </p:cNvSpPr>
              <p:nvPr/>
            </p:nvSpPr>
            <p:spPr bwMode="auto">
              <a:xfrm>
                <a:off x="2132" y="4750"/>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5" name="Freeform 126">
                <a:extLst>
                  <a:ext uri="{FF2B5EF4-FFF2-40B4-BE49-F238E27FC236}">
                    <a16:creationId xmlns:a16="http://schemas.microsoft.com/office/drawing/2014/main" xmlns="" id="{7BD7F0BA-7A04-4325-8BFC-8B3152ADFA98}"/>
                  </a:ext>
                </a:extLst>
              </p:cNvPr>
              <p:cNvSpPr>
                <a:spLocks/>
              </p:cNvSpPr>
              <p:nvPr/>
            </p:nvSpPr>
            <p:spPr bwMode="auto">
              <a:xfrm>
                <a:off x="2132" y="4750"/>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6" name="Freeform 127">
                <a:extLst>
                  <a:ext uri="{FF2B5EF4-FFF2-40B4-BE49-F238E27FC236}">
                    <a16:creationId xmlns:a16="http://schemas.microsoft.com/office/drawing/2014/main" xmlns="" id="{A35FA86D-6935-4EDF-960C-C4BBE4A69F9F}"/>
                  </a:ext>
                </a:extLst>
              </p:cNvPr>
              <p:cNvSpPr>
                <a:spLocks/>
              </p:cNvSpPr>
              <p:nvPr/>
            </p:nvSpPr>
            <p:spPr bwMode="auto">
              <a:xfrm>
                <a:off x="1930" y="4805"/>
                <a:ext cx="49" cy="27"/>
              </a:xfrm>
              <a:custGeom>
                <a:avLst/>
                <a:gdLst>
                  <a:gd name="T0" fmla="*/ 0 w 49"/>
                  <a:gd name="T1" fmla="*/ 22 h 27"/>
                  <a:gd name="T2" fmla="*/ 33 w 49"/>
                  <a:gd name="T3" fmla="*/ 27 h 27"/>
                  <a:gd name="T4" fmla="*/ 49 w 49"/>
                  <a:gd name="T5" fmla="*/ 0 h 27"/>
                  <a:gd name="T6" fmla="*/ 22 w 49"/>
                  <a:gd name="T7" fmla="*/ 0 h 27"/>
                  <a:gd name="T8" fmla="*/ 0 w 49"/>
                  <a:gd name="T9" fmla="*/ 22 h 27"/>
                </a:gdLst>
                <a:ahLst/>
                <a:cxnLst>
                  <a:cxn ang="0">
                    <a:pos x="T0" y="T1"/>
                  </a:cxn>
                  <a:cxn ang="0">
                    <a:pos x="T2" y="T3"/>
                  </a:cxn>
                  <a:cxn ang="0">
                    <a:pos x="T4" y="T5"/>
                  </a:cxn>
                  <a:cxn ang="0">
                    <a:pos x="T6" y="T7"/>
                  </a:cxn>
                  <a:cxn ang="0">
                    <a:pos x="T8" y="T9"/>
                  </a:cxn>
                </a:cxnLst>
                <a:rect l="0" t="0" r="r" b="b"/>
                <a:pathLst>
                  <a:path w="49" h="27">
                    <a:moveTo>
                      <a:pt x="0" y="22"/>
                    </a:moveTo>
                    <a:lnTo>
                      <a:pt x="33" y="27"/>
                    </a:lnTo>
                    <a:lnTo>
                      <a:pt x="49" y="0"/>
                    </a:lnTo>
                    <a:lnTo>
                      <a:pt x="22" y="0"/>
                    </a:lnTo>
                    <a:lnTo>
                      <a:pt x="0"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7" name="Freeform 128">
                <a:extLst>
                  <a:ext uri="{FF2B5EF4-FFF2-40B4-BE49-F238E27FC236}">
                    <a16:creationId xmlns:a16="http://schemas.microsoft.com/office/drawing/2014/main" xmlns="" id="{95AB6B3A-0A4B-4801-98A3-38F531301E87}"/>
                  </a:ext>
                </a:extLst>
              </p:cNvPr>
              <p:cNvSpPr>
                <a:spLocks/>
              </p:cNvSpPr>
              <p:nvPr/>
            </p:nvSpPr>
            <p:spPr bwMode="auto">
              <a:xfrm>
                <a:off x="1930" y="4805"/>
                <a:ext cx="49" cy="27"/>
              </a:xfrm>
              <a:custGeom>
                <a:avLst/>
                <a:gdLst>
                  <a:gd name="T0" fmla="*/ 0 w 9"/>
                  <a:gd name="T1" fmla="*/ 4 h 5"/>
                  <a:gd name="T2" fmla="*/ 6 w 9"/>
                  <a:gd name="T3" fmla="*/ 5 h 5"/>
                  <a:gd name="T4" fmla="*/ 9 w 9"/>
                  <a:gd name="T5" fmla="*/ 0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6" y="5"/>
                    </a:lnTo>
                    <a:lnTo>
                      <a:pt x="9" y="0"/>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8" name="Freeform 129">
                <a:extLst>
                  <a:ext uri="{FF2B5EF4-FFF2-40B4-BE49-F238E27FC236}">
                    <a16:creationId xmlns:a16="http://schemas.microsoft.com/office/drawing/2014/main" xmlns="" id="{D87F3034-2018-4C97-A12C-559CF8756794}"/>
                  </a:ext>
                </a:extLst>
              </p:cNvPr>
              <p:cNvSpPr>
                <a:spLocks/>
              </p:cNvSpPr>
              <p:nvPr/>
            </p:nvSpPr>
            <p:spPr bwMode="auto">
              <a:xfrm>
                <a:off x="2214" y="4740"/>
                <a:ext cx="49" cy="32"/>
              </a:xfrm>
              <a:custGeom>
                <a:avLst/>
                <a:gdLst>
                  <a:gd name="T0" fmla="*/ 0 w 49"/>
                  <a:gd name="T1" fmla="*/ 27 h 32"/>
                  <a:gd name="T2" fmla="*/ 28 w 49"/>
                  <a:gd name="T3" fmla="*/ 32 h 32"/>
                  <a:gd name="T4" fmla="*/ 49 w 49"/>
                  <a:gd name="T5" fmla="*/ 10 h 32"/>
                  <a:gd name="T6" fmla="*/ 17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8" y="32"/>
                    </a:lnTo>
                    <a:lnTo>
                      <a:pt x="49" y="10"/>
                    </a:lnTo>
                    <a:lnTo>
                      <a:pt x="17"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9" name="Freeform 130">
                <a:extLst>
                  <a:ext uri="{FF2B5EF4-FFF2-40B4-BE49-F238E27FC236}">
                    <a16:creationId xmlns:a16="http://schemas.microsoft.com/office/drawing/2014/main" xmlns="" id="{D4BF3142-D9DC-475E-B93A-5356AC023F28}"/>
                  </a:ext>
                </a:extLst>
              </p:cNvPr>
              <p:cNvSpPr>
                <a:spLocks/>
              </p:cNvSpPr>
              <p:nvPr/>
            </p:nvSpPr>
            <p:spPr bwMode="auto">
              <a:xfrm>
                <a:off x="2214" y="4740"/>
                <a:ext cx="49" cy="32"/>
              </a:xfrm>
              <a:custGeom>
                <a:avLst/>
                <a:gdLst>
                  <a:gd name="T0" fmla="*/ 0 w 9"/>
                  <a:gd name="T1" fmla="*/ 5 h 6"/>
                  <a:gd name="T2" fmla="*/ 5 w 9"/>
                  <a:gd name="T3" fmla="*/ 6 h 6"/>
                  <a:gd name="T4" fmla="*/ 9 w 9"/>
                  <a:gd name="T5" fmla="*/ 2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0" name="Freeform 131">
                <a:extLst>
                  <a:ext uri="{FF2B5EF4-FFF2-40B4-BE49-F238E27FC236}">
                    <a16:creationId xmlns:a16="http://schemas.microsoft.com/office/drawing/2014/main" xmlns="" id="{530B4164-3794-4D9B-B8AF-482090771EA9}"/>
                  </a:ext>
                </a:extLst>
              </p:cNvPr>
              <p:cNvSpPr>
                <a:spLocks/>
              </p:cNvSpPr>
              <p:nvPr/>
            </p:nvSpPr>
            <p:spPr bwMode="auto">
              <a:xfrm>
                <a:off x="2012" y="4789"/>
                <a:ext cx="44" cy="27"/>
              </a:xfrm>
              <a:custGeom>
                <a:avLst/>
                <a:gdLst>
                  <a:gd name="T0" fmla="*/ 0 w 44"/>
                  <a:gd name="T1" fmla="*/ 22 h 27"/>
                  <a:gd name="T2" fmla="*/ 27 w 44"/>
                  <a:gd name="T3" fmla="*/ 27 h 27"/>
                  <a:gd name="T4" fmla="*/ 44 w 44"/>
                  <a:gd name="T5" fmla="*/ 0 h 27"/>
                  <a:gd name="T6" fmla="*/ 16 w 44"/>
                  <a:gd name="T7" fmla="*/ 0 h 27"/>
                  <a:gd name="T8" fmla="*/ 0 w 44"/>
                  <a:gd name="T9" fmla="*/ 22 h 27"/>
                </a:gdLst>
                <a:ahLst/>
                <a:cxnLst>
                  <a:cxn ang="0">
                    <a:pos x="T0" y="T1"/>
                  </a:cxn>
                  <a:cxn ang="0">
                    <a:pos x="T2" y="T3"/>
                  </a:cxn>
                  <a:cxn ang="0">
                    <a:pos x="T4" y="T5"/>
                  </a:cxn>
                  <a:cxn ang="0">
                    <a:pos x="T6" y="T7"/>
                  </a:cxn>
                  <a:cxn ang="0">
                    <a:pos x="T8" y="T9"/>
                  </a:cxn>
                </a:cxnLst>
                <a:rect l="0" t="0" r="r" b="b"/>
                <a:pathLst>
                  <a:path w="44" h="27">
                    <a:moveTo>
                      <a:pt x="0" y="22"/>
                    </a:moveTo>
                    <a:lnTo>
                      <a:pt x="27" y="27"/>
                    </a:lnTo>
                    <a:lnTo>
                      <a:pt x="44" y="0"/>
                    </a:lnTo>
                    <a:lnTo>
                      <a:pt x="16" y="0"/>
                    </a:lnTo>
                    <a:lnTo>
                      <a:pt x="0"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1" name="Freeform 132">
                <a:extLst>
                  <a:ext uri="{FF2B5EF4-FFF2-40B4-BE49-F238E27FC236}">
                    <a16:creationId xmlns:a16="http://schemas.microsoft.com/office/drawing/2014/main" xmlns="" id="{A021F6E1-0866-4C41-A1C6-422AF90B448C}"/>
                  </a:ext>
                </a:extLst>
              </p:cNvPr>
              <p:cNvSpPr>
                <a:spLocks/>
              </p:cNvSpPr>
              <p:nvPr/>
            </p:nvSpPr>
            <p:spPr bwMode="auto">
              <a:xfrm>
                <a:off x="2012" y="4789"/>
                <a:ext cx="44" cy="27"/>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2" name="Freeform 133">
                <a:extLst>
                  <a:ext uri="{FF2B5EF4-FFF2-40B4-BE49-F238E27FC236}">
                    <a16:creationId xmlns:a16="http://schemas.microsoft.com/office/drawing/2014/main" xmlns="" id="{0A86F443-715E-4CB5-A047-21A7F098E1B9}"/>
                  </a:ext>
                </a:extLst>
              </p:cNvPr>
              <p:cNvSpPr>
                <a:spLocks/>
              </p:cNvSpPr>
              <p:nvPr/>
            </p:nvSpPr>
            <p:spPr bwMode="auto">
              <a:xfrm>
                <a:off x="1810" y="4843"/>
                <a:ext cx="43" cy="33"/>
              </a:xfrm>
              <a:custGeom>
                <a:avLst/>
                <a:gdLst>
                  <a:gd name="T0" fmla="*/ 0 w 43"/>
                  <a:gd name="T1" fmla="*/ 28 h 33"/>
                  <a:gd name="T2" fmla="*/ 27 w 43"/>
                  <a:gd name="T3" fmla="*/ 33 h 33"/>
                  <a:gd name="T4" fmla="*/ 43 w 43"/>
                  <a:gd name="T5" fmla="*/ 6 h 33"/>
                  <a:gd name="T6" fmla="*/ 16 w 43"/>
                  <a:gd name="T7" fmla="*/ 0 h 33"/>
                  <a:gd name="T8" fmla="*/ 0 w 43"/>
                  <a:gd name="T9" fmla="*/ 28 h 33"/>
                </a:gdLst>
                <a:ahLst/>
                <a:cxnLst>
                  <a:cxn ang="0">
                    <a:pos x="T0" y="T1"/>
                  </a:cxn>
                  <a:cxn ang="0">
                    <a:pos x="T2" y="T3"/>
                  </a:cxn>
                  <a:cxn ang="0">
                    <a:pos x="T4" y="T5"/>
                  </a:cxn>
                  <a:cxn ang="0">
                    <a:pos x="T6" y="T7"/>
                  </a:cxn>
                  <a:cxn ang="0">
                    <a:pos x="T8" y="T9"/>
                  </a:cxn>
                </a:cxnLst>
                <a:rect l="0" t="0" r="r" b="b"/>
                <a:pathLst>
                  <a:path w="43" h="33">
                    <a:moveTo>
                      <a:pt x="0" y="28"/>
                    </a:moveTo>
                    <a:lnTo>
                      <a:pt x="27" y="33"/>
                    </a:lnTo>
                    <a:lnTo>
                      <a:pt x="43" y="6"/>
                    </a:lnTo>
                    <a:lnTo>
                      <a:pt x="16"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3" name="Freeform 134">
                <a:extLst>
                  <a:ext uri="{FF2B5EF4-FFF2-40B4-BE49-F238E27FC236}">
                    <a16:creationId xmlns:a16="http://schemas.microsoft.com/office/drawing/2014/main" xmlns="" id="{AA14CF21-D6F8-4862-9536-D939F4080F18}"/>
                  </a:ext>
                </a:extLst>
              </p:cNvPr>
              <p:cNvSpPr>
                <a:spLocks/>
              </p:cNvSpPr>
              <p:nvPr/>
            </p:nvSpPr>
            <p:spPr bwMode="auto">
              <a:xfrm>
                <a:off x="1810" y="4843"/>
                <a:ext cx="43"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4" name="Freeform 135">
                <a:extLst>
                  <a:ext uri="{FF2B5EF4-FFF2-40B4-BE49-F238E27FC236}">
                    <a16:creationId xmlns:a16="http://schemas.microsoft.com/office/drawing/2014/main" xmlns="" id="{8406F511-1A49-4D4F-A90C-A3AA376AEF30}"/>
                  </a:ext>
                </a:extLst>
              </p:cNvPr>
              <p:cNvSpPr>
                <a:spLocks/>
              </p:cNvSpPr>
              <p:nvPr/>
            </p:nvSpPr>
            <p:spPr bwMode="auto">
              <a:xfrm>
                <a:off x="2089" y="4772"/>
                <a:ext cx="43" cy="28"/>
              </a:xfrm>
              <a:custGeom>
                <a:avLst/>
                <a:gdLst>
                  <a:gd name="T0" fmla="*/ 0 w 43"/>
                  <a:gd name="T1" fmla="*/ 22 h 28"/>
                  <a:gd name="T2" fmla="*/ 27 w 43"/>
                  <a:gd name="T3" fmla="*/ 28 h 28"/>
                  <a:gd name="T4" fmla="*/ 43 w 43"/>
                  <a:gd name="T5" fmla="*/ 6 h 28"/>
                  <a:gd name="T6" fmla="*/ 16 w 43"/>
                  <a:gd name="T7" fmla="*/ 0 h 28"/>
                  <a:gd name="T8" fmla="*/ 0 w 43"/>
                  <a:gd name="T9" fmla="*/ 22 h 28"/>
                </a:gdLst>
                <a:ahLst/>
                <a:cxnLst>
                  <a:cxn ang="0">
                    <a:pos x="T0" y="T1"/>
                  </a:cxn>
                  <a:cxn ang="0">
                    <a:pos x="T2" y="T3"/>
                  </a:cxn>
                  <a:cxn ang="0">
                    <a:pos x="T4" y="T5"/>
                  </a:cxn>
                  <a:cxn ang="0">
                    <a:pos x="T6" y="T7"/>
                  </a:cxn>
                  <a:cxn ang="0">
                    <a:pos x="T8" y="T9"/>
                  </a:cxn>
                </a:cxnLst>
                <a:rect l="0" t="0" r="r" b="b"/>
                <a:pathLst>
                  <a:path w="43" h="28">
                    <a:moveTo>
                      <a:pt x="0" y="22"/>
                    </a:moveTo>
                    <a:lnTo>
                      <a:pt x="27" y="28"/>
                    </a:lnTo>
                    <a:lnTo>
                      <a:pt x="43" y="6"/>
                    </a:lnTo>
                    <a:lnTo>
                      <a:pt x="16"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5" name="Freeform 136">
                <a:extLst>
                  <a:ext uri="{FF2B5EF4-FFF2-40B4-BE49-F238E27FC236}">
                    <a16:creationId xmlns:a16="http://schemas.microsoft.com/office/drawing/2014/main" xmlns="" id="{356F2F34-A1D3-4236-A5E0-3172FD9D7095}"/>
                  </a:ext>
                </a:extLst>
              </p:cNvPr>
              <p:cNvSpPr>
                <a:spLocks/>
              </p:cNvSpPr>
              <p:nvPr/>
            </p:nvSpPr>
            <p:spPr bwMode="auto">
              <a:xfrm>
                <a:off x="2089" y="4772"/>
                <a:ext cx="43" cy="28"/>
              </a:xfrm>
              <a:custGeom>
                <a:avLst/>
                <a:gdLst>
                  <a:gd name="T0" fmla="*/ 0 w 8"/>
                  <a:gd name="T1" fmla="*/ 4 h 5"/>
                  <a:gd name="T2" fmla="*/ 5 w 8"/>
                  <a:gd name="T3" fmla="*/ 5 h 5"/>
                  <a:gd name="T4" fmla="*/ 8 w 8"/>
                  <a:gd name="T5" fmla="*/ 1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6" name="Freeform 137">
                <a:extLst>
                  <a:ext uri="{FF2B5EF4-FFF2-40B4-BE49-F238E27FC236}">
                    <a16:creationId xmlns:a16="http://schemas.microsoft.com/office/drawing/2014/main" xmlns="" id="{2266DF1A-D07A-4264-A5D8-CEDA9139212C}"/>
                  </a:ext>
                </a:extLst>
              </p:cNvPr>
              <p:cNvSpPr>
                <a:spLocks/>
              </p:cNvSpPr>
              <p:nvPr/>
            </p:nvSpPr>
            <p:spPr bwMode="auto">
              <a:xfrm>
                <a:off x="1886" y="4827"/>
                <a:ext cx="44" cy="27"/>
              </a:xfrm>
              <a:custGeom>
                <a:avLst/>
                <a:gdLst>
                  <a:gd name="T0" fmla="*/ 0 w 44"/>
                  <a:gd name="T1" fmla="*/ 22 h 27"/>
                  <a:gd name="T2" fmla="*/ 28 w 44"/>
                  <a:gd name="T3" fmla="*/ 27 h 27"/>
                  <a:gd name="T4" fmla="*/ 44 w 44"/>
                  <a:gd name="T5" fmla="*/ 0 h 27"/>
                  <a:gd name="T6" fmla="*/ 17 w 44"/>
                  <a:gd name="T7" fmla="*/ 0 h 27"/>
                  <a:gd name="T8" fmla="*/ 0 w 44"/>
                  <a:gd name="T9" fmla="*/ 22 h 27"/>
                </a:gdLst>
                <a:ahLst/>
                <a:cxnLst>
                  <a:cxn ang="0">
                    <a:pos x="T0" y="T1"/>
                  </a:cxn>
                  <a:cxn ang="0">
                    <a:pos x="T2" y="T3"/>
                  </a:cxn>
                  <a:cxn ang="0">
                    <a:pos x="T4" y="T5"/>
                  </a:cxn>
                  <a:cxn ang="0">
                    <a:pos x="T6" y="T7"/>
                  </a:cxn>
                  <a:cxn ang="0">
                    <a:pos x="T8" y="T9"/>
                  </a:cxn>
                </a:cxnLst>
                <a:rect l="0" t="0" r="r" b="b"/>
                <a:pathLst>
                  <a:path w="44" h="27">
                    <a:moveTo>
                      <a:pt x="0" y="22"/>
                    </a:moveTo>
                    <a:lnTo>
                      <a:pt x="28" y="27"/>
                    </a:lnTo>
                    <a:lnTo>
                      <a:pt x="44" y="0"/>
                    </a:lnTo>
                    <a:lnTo>
                      <a:pt x="17" y="0"/>
                    </a:lnTo>
                    <a:lnTo>
                      <a:pt x="0" y="2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7" name="Freeform 138">
                <a:extLst>
                  <a:ext uri="{FF2B5EF4-FFF2-40B4-BE49-F238E27FC236}">
                    <a16:creationId xmlns:a16="http://schemas.microsoft.com/office/drawing/2014/main" xmlns="" id="{6A751101-9B2D-4619-BB70-2A188618D481}"/>
                  </a:ext>
                </a:extLst>
              </p:cNvPr>
              <p:cNvSpPr>
                <a:spLocks/>
              </p:cNvSpPr>
              <p:nvPr/>
            </p:nvSpPr>
            <p:spPr bwMode="auto">
              <a:xfrm>
                <a:off x="1886" y="4827"/>
                <a:ext cx="44" cy="27"/>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8" name="Freeform 139">
                <a:extLst>
                  <a:ext uri="{FF2B5EF4-FFF2-40B4-BE49-F238E27FC236}">
                    <a16:creationId xmlns:a16="http://schemas.microsoft.com/office/drawing/2014/main" xmlns="" id="{3A9AD0F1-BE2B-43BC-BC10-F4EEEAF6B4D0}"/>
                  </a:ext>
                </a:extLst>
              </p:cNvPr>
              <p:cNvSpPr>
                <a:spLocks/>
              </p:cNvSpPr>
              <p:nvPr/>
            </p:nvSpPr>
            <p:spPr bwMode="auto">
              <a:xfrm>
                <a:off x="2165" y="4756"/>
                <a:ext cx="49" cy="33"/>
              </a:xfrm>
              <a:custGeom>
                <a:avLst/>
                <a:gdLst>
                  <a:gd name="T0" fmla="*/ 0 w 49"/>
                  <a:gd name="T1" fmla="*/ 27 h 33"/>
                  <a:gd name="T2" fmla="*/ 33 w 49"/>
                  <a:gd name="T3" fmla="*/ 33 h 33"/>
                  <a:gd name="T4" fmla="*/ 49 w 49"/>
                  <a:gd name="T5" fmla="*/ 11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3" y="33"/>
                    </a:lnTo>
                    <a:lnTo>
                      <a:pt x="49" y="11"/>
                    </a:lnTo>
                    <a:lnTo>
                      <a:pt x="16" y="0"/>
                    </a:lnTo>
                    <a:lnTo>
                      <a:pt x="0"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9" name="Freeform 140">
                <a:extLst>
                  <a:ext uri="{FF2B5EF4-FFF2-40B4-BE49-F238E27FC236}">
                    <a16:creationId xmlns:a16="http://schemas.microsoft.com/office/drawing/2014/main" xmlns="" id="{55B8F2A1-9AD3-43BA-B300-7D2E4E15269E}"/>
                  </a:ext>
                </a:extLst>
              </p:cNvPr>
              <p:cNvSpPr>
                <a:spLocks/>
              </p:cNvSpPr>
              <p:nvPr/>
            </p:nvSpPr>
            <p:spPr bwMode="auto">
              <a:xfrm>
                <a:off x="2165" y="4756"/>
                <a:ext cx="49" cy="33"/>
              </a:xfrm>
              <a:custGeom>
                <a:avLst/>
                <a:gdLst>
                  <a:gd name="T0" fmla="*/ 0 w 9"/>
                  <a:gd name="T1" fmla="*/ 5 h 6"/>
                  <a:gd name="T2" fmla="*/ 6 w 9"/>
                  <a:gd name="T3" fmla="*/ 6 h 6"/>
                  <a:gd name="T4" fmla="*/ 9 w 9"/>
                  <a:gd name="T5" fmla="*/ 2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0" name="Freeform 141">
                <a:extLst>
                  <a:ext uri="{FF2B5EF4-FFF2-40B4-BE49-F238E27FC236}">
                    <a16:creationId xmlns:a16="http://schemas.microsoft.com/office/drawing/2014/main" xmlns="" id="{B155D863-F70E-425D-AFC5-40F5F9E68118}"/>
                  </a:ext>
                </a:extLst>
              </p:cNvPr>
              <p:cNvSpPr>
                <a:spLocks/>
              </p:cNvSpPr>
              <p:nvPr/>
            </p:nvSpPr>
            <p:spPr bwMode="auto">
              <a:xfrm>
                <a:off x="1963" y="4805"/>
                <a:ext cx="49" cy="33"/>
              </a:xfrm>
              <a:custGeom>
                <a:avLst/>
                <a:gdLst>
                  <a:gd name="T0" fmla="*/ 0 w 49"/>
                  <a:gd name="T1" fmla="*/ 27 h 33"/>
                  <a:gd name="T2" fmla="*/ 27 w 49"/>
                  <a:gd name="T3" fmla="*/ 33 h 33"/>
                  <a:gd name="T4" fmla="*/ 49 w 49"/>
                  <a:gd name="T5" fmla="*/ 6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6"/>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1" name="Freeform 142">
                <a:extLst>
                  <a:ext uri="{FF2B5EF4-FFF2-40B4-BE49-F238E27FC236}">
                    <a16:creationId xmlns:a16="http://schemas.microsoft.com/office/drawing/2014/main" xmlns="" id="{4A79B677-82CC-4427-906C-5F60C9190396}"/>
                  </a:ext>
                </a:extLst>
              </p:cNvPr>
              <p:cNvSpPr>
                <a:spLocks/>
              </p:cNvSpPr>
              <p:nvPr/>
            </p:nvSpPr>
            <p:spPr bwMode="auto">
              <a:xfrm>
                <a:off x="1963" y="4805"/>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2" name="Freeform 143">
                <a:extLst>
                  <a:ext uri="{FF2B5EF4-FFF2-40B4-BE49-F238E27FC236}">
                    <a16:creationId xmlns:a16="http://schemas.microsoft.com/office/drawing/2014/main" xmlns="" id="{2EB76E08-66D4-400D-857B-7D3C5142C97C}"/>
                  </a:ext>
                </a:extLst>
              </p:cNvPr>
              <p:cNvSpPr>
                <a:spLocks/>
              </p:cNvSpPr>
              <p:nvPr/>
            </p:nvSpPr>
            <p:spPr bwMode="auto">
              <a:xfrm>
                <a:off x="2242" y="4750"/>
                <a:ext cx="49" cy="33"/>
              </a:xfrm>
              <a:custGeom>
                <a:avLst/>
                <a:gdLst>
                  <a:gd name="T0" fmla="*/ 0 w 49"/>
                  <a:gd name="T1" fmla="*/ 22 h 33"/>
                  <a:gd name="T2" fmla="*/ 32 w 49"/>
                  <a:gd name="T3" fmla="*/ 33 h 33"/>
                  <a:gd name="T4" fmla="*/ 49 w 49"/>
                  <a:gd name="T5" fmla="*/ 11 h 33"/>
                  <a:gd name="T6" fmla="*/ 21 w 49"/>
                  <a:gd name="T7" fmla="*/ 0 h 33"/>
                  <a:gd name="T8" fmla="*/ 0 w 49"/>
                  <a:gd name="T9" fmla="*/ 22 h 33"/>
                </a:gdLst>
                <a:ahLst/>
                <a:cxnLst>
                  <a:cxn ang="0">
                    <a:pos x="T0" y="T1"/>
                  </a:cxn>
                  <a:cxn ang="0">
                    <a:pos x="T2" y="T3"/>
                  </a:cxn>
                  <a:cxn ang="0">
                    <a:pos x="T4" y="T5"/>
                  </a:cxn>
                  <a:cxn ang="0">
                    <a:pos x="T6" y="T7"/>
                  </a:cxn>
                  <a:cxn ang="0">
                    <a:pos x="T8" y="T9"/>
                  </a:cxn>
                </a:cxnLst>
                <a:rect l="0" t="0" r="r" b="b"/>
                <a:pathLst>
                  <a:path w="49" h="33">
                    <a:moveTo>
                      <a:pt x="0" y="22"/>
                    </a:moveTo>
                    <a:lnTo>
                      <a:pt x="32" y="33"/>
                    </a:lnTo>
                    <a:lnTo>
                      <a:pt x="49" y="11"/>
                    </a:lnTo>
                    <a:lnTo>
                      <a:pt x="21"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3" name="Freeform 144">
                <a:extLst>
                  <a:ext uri="{FF2B5EF4-FFF2-40B4-BE49-F238E27FC236}">
                    <a16:creationId xmlns:a16="http://schemas.microsoft.com/office/drawing/2014/main" xmlns="" id="{801F6101-9494-4925-AE86-E77EDFC98FC7}"/>
                  </a:ext>
                </a:extLst>
              </p:cNvPr>
              <p:cNvSpPr>
                <a:spLocks/>
              </p:cNvSpPr>
              <p:nvPr/>
            </p:nvSpPr>
            <p:spPr bwMode="auto">
              <a:xfrm>
                <a:off x="2242" y="4750"/>
                <a:ext cx="49" cy="33"/>
              </a:xfrm>
              <a:custGeom>
                <a:avLst/>
                <a:gdLst>
                  <a:gd name="T0" fmla="*/ 0 w 9"/>
                  <a:gd name="T1" fmla="*/ 4 h 6"/>
                  <a:gd name="T2" fmla="*/ 6 w 9"/>
                  <a:gd name="T3" fmla="*/ 6 h 6"/>
                  <a:gd name="T4" fmla="*/ 9 w 9"/>
                  <a:gd name="T5" fmla="*/ 2 h 6"/>
                  <a:gd name="T6" fmla="*/ 4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6" y="6"/>
                    </a:lnTo>
                    <a:lnTo>
                      <a:pt x="9" y="2"/>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4" name="Freeform 145">
                <a:extLst>
                  <a:ext uri="{FF2B5EF4-FFF2-40B4-BE49-F238E27FC236}">
                    <a16:creationId xmlns:a16="http://schemas.microsoft.com/office/drawing/2014/main" xmlns="" id="{AA634096-2534-478F-A841-3C75F1B37C79}"/>
                  </a:ext>
                </a:extLst>
              </p:cNvPr>
              <p:cNvSpPr>
                <a:spLocks/>
              </p:cNvSpPr>
              <p:nvPr/>
            </p:nvSpPr>
            <p:spPr bwMode="auto">
              <a:xfrm>
                <a:off x="1760" y="4865"/>
                <a:ext cx="50" cy="33"/>
              </a:xfrm>
              <a:custGeom>
                <a:avLst/>
                <a:gdLst>
                  <a:gd name="T0" fmla="*/ 0 w 50"/>
                  <a:gd name="T1" fmla="*/ 28 h 33"/>
                  <a:gd name="T2" fmla="*/ 28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22"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5" name="Freeform 146">
                <a:extLst>
                  <a:ext uri="{FF2B5EF4-FFF2-40B4-BE49-F238E27FC236}">
                    <a16:creationId xmlns:a16="http://schemas.microsoft.com/office/drawing/2014/main" xmlns="" id="{18BE57A2-FADF-4B1E-8E28-B55F2532795D}"/>
                  </a:ext>
                </a:extLst>
              </p:cNvPr>
              <p:cNvSpPr>
                <a:spLocks/>
              </p:cNvSpPr>
              <p:nvPr/>
            </p:nvSpPr>
            <p:spPr bwMode="auto">
              <a:xfrm>
                <a:off x="1760" y="4865"/>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6" name="Freeform 147">
                <a:extLst>
                  <a:ext uri="{FF2B5EF4-FFF2-40B4-BE49-F238E27FC236}">
                    <a16:creationId xmlns:a16="http://schemas.microsoft.com/office/drawing/2014/main" xmlns="" id="{E4459BFB-A2D0-4309-8148-37D8D5D4FA6D}"/>
                  </a:ext>
                </a:extLst>
              </p:cNvPr>
              <p:cNvSpPr>
                <a:spLocks/>
              </p:cNvSpPr>
              <p:nvPr/>
            </p:nvSpPr>
            <p:spPr bwMode="auto">
              <a:xfrm>
                <a:off x="2039" y="4789"/>
                <a:ext cx="50" cy="33"/>
              </a:xfrm>
              <a:custGeom>
                <a:avLst/>
                <a:gdLst>
                  <a:gd name="T0" fmla="*/ 0 w 50"/>
                  <a:gd name="T1" fmla="*/ 27 h 33"/>
                  <a:gd name="T2" fmla="*/ 28 w 50"/>
                  <a:gd name="T3" fmla="*/ 33 h 33"/>
                  <a:gd name="T4" fmla="*/ 50 w 50"/>
                  <a:gd name="T5" fmla="*/ 5 h 33"/>
                  <a:gd name="T6" fmla="*/ 17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17"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7" name="Freeform 148">
                <a:extLst>
                  <a:ext uri="{FF2B5EF4-FFF2-40B4-BE49-F238E27FC236}">
                    <a16:creationId xmlns:a16="http://schemas.microsoft.com/office/drawing/2014/main" xmlns="" id="{0B26DE36-0B01-44C0-AC41-308A58F27E3D}"/>
                  </a:ext>
                </a:extLst>
              </p:cNvPr>
              <p:cNvSpPr>
                <a:spLocks/>
              </p:cNvSpPr>
              <p:nvPr/>
            </p:nvSpPr>
            <p:spPr bwMode="auto">
              <a:xfrm>
                <a:off x="2039" y="4789"/>
                <a:ext cx="50"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8" name="Freeform 149">
                <a:extLst>
                  <a:ext uri="{FF2B5EF4-FFF2-40B4-BE49-F238E27FC236}">
                    <a16:creationId xmlns:a16="http://schemas.microsoft.com/office/drawing/2014/main" xmlns="" id="{3F530CAC-6D26-4E49-AB3E-A691B6715166}"/>
                  </a:ext>
                </a:extLst>
              </p:cNvPr>
              <p:cNvSpPr>
                <a:spLocks/>
              </p:cNvSpPr>
              <p:nvPr/>
            </p:nvSpPr>
            <p:spPr bwMode="auto">
              <a:xfrm>
                <a:off x="1837" y="4849"/>
                <a:ext cx="49" cy="27"/>
              </a:xfrm>
              <a:custGeom>
                <a:avLst/>
                <a:gdLst>
                  <a:gd name="T0" fmla="*/ 0 w 49"/>
                  <a:gd name="T1" fmla="*/ 27 h 27"/>
                  <a:gd name="T2" fmla="*/ 27 w 49"/>
                  <a:gd name="T3" fmla="*/ 27 h 27"/>
                  <a:gd name="T4" fmla="*/ 49 w 49"/>
                  <a:gd name="T5" fmla="*/ 0 h 27"/>
                  <a:gd name="T6" fmla="*/ 16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0"/>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9" name="Freeform 150">
                <a:extLst>
                  <a:ext uri="{FF2B5EF4-FFF2-40B4-BE49-F238E27FC236}">
                    <a16:creationId xmlns:a16="http://schemas.microsoft.com/office/drawing/2014/main" xmlns="" id="{2B3EAF4D-EC7C-4D8A-9AAF-CFDFF021D884}"/>
                  </a:ext>
                </a:extLst>
              </p:cNvPr>
              <p:cNvSpPr>
                <a:spLocks/>
              </p:cNvSpPr>
              <p:nvPr/>
            </p:nvSpPr>
            <p:spPr bwMode="auto">
              <a:xfrm>
                <a:off x="1837" y="4849"/>
                <a:ext cx="49" cy="27"/>
              </a:xfrm>
              <a:custGeom>
                <a:avLst/>
                <a:gdLst>
                  <a:gd name="T0" fmla="*/ 0 w 9"/>
                  <a:gd name="T1" fmla="*/ 5 h 5"/>
                  <a:gd name="T2" fmla="*/ 5 w 9"/>
                  <a:gd name="T3" fmla="*/ 5 h 5"/>
                  <a:gd name="T4" fmla="*/ 9 w 9"/>
                  <a:gd name="T5" fmla="*/ 0 h 5"/>
                  <a:gd name="T6" fmla="*/ 3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0"/>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0" name="Freeform 151">
                <a:extLst>
                  <a:ext uri="{FF2B5EF4-FFF2-40B4-BE49-F238E27FC236}">
                    <a16:creationId xmlns:a16="http://schemas.microsoft.com/office/drawing/2014/main" xmlns="" id="{686C740B-BCC0-47CE-849E-B01E604BADD1}"/>
                  </a:ext>
                </a:extLst>
              </p:cNvPr>
              <p:cNvSpPr>
                <a:spLocks/>
              </p:cNvSpPr>
              <p:nvPr/>
            </p:nvSpPr>
            <p:spPr bwMode="auto">
              <a:xfrm>
                <a:off x="2116" y="4778"/>
                <a:ext cx="49" cy="33"/>
              </a:xfrm>
              <a:custGeom>
                <a:avLst/>
                <a:gdLst>
                  <a:gd name="T0" fmla="*/ 0 w 49"/>
                  <a:gd name="T1" fmla="*/ 22 h 33"/>
                  <a:gd name="T2" fmla="*/ 33 w 49"/>
                  <a:gd name="T3" fmla="*/ 33 h 33"/>
                  <a:gd name="T4" fmla="*/ 49 w 49"/>
                  <a:gd name="T5" fmla="*/ 5 h 33"/>
                  <a:gd name="T6" fmla="*/ 16 w 49"/>
                  <a:gd name="T7" fmla="*/ 0 h 33"/>
                  <a:gd name="T8" fmla="*/ 0 w 49"/>
                  <a:gd name="T9" fmla="*/ 22 h 33"/>
                </a:gdLst>
                <a:ahLst/>
                <a:cxnLst>
                  <a:cxn ang="0">
                    <a:pos x="T0" y="T1"/>
                  </a:cxn>
                  <a:cxn ang="0">
                    <a:pos x="T2" y="T3"/>
                  </a:cxn>
                  <a:cxn ang="0">
                    <a:pos x="T4" y="T5"/>
                  </a:cxn>
                  <a:cxn ang="0">
                    <a:pos x="T6" y="T7"/>
                  </a:cxn>
                  <a:cxn ang="0">
                    <a:pos x="T8" y="T9"/>
                  </a:cxn>
                </a:cxnLst>
                <a:rect l="0" t="0" r="r" b="b"/>
                <a:pathLst>
                  <a:path w="49" h="33">
                    <a:moveTo>
                      <a:pt x="0" y="22"/>
                    </a:moveTo>
                    <a:lnTo>
                      <a:pt x="33" y="33"/>
                    </a:lnTo>
                    <a:lnTo>
                      <a:pt x="49" y="5"/>
                    </a:lnTo>
                    <a:lnTo>
                      <a:pt x="16" y="0"/>
                    </a:lnTo>
                    <a:lnTo>
                      <a:pt x="0"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1" name="Freeform 152">
                <a:extLst>
                  <a:ext uri="{FF2B5EF4-FFF2-40B4-BE49-F238E27FC236}">
                    <a16:creationId xmlns:a16="http://schemas.microsoft.com/office/drawing/2014/main" xmlns="" id="{CE1282CC-3CB0-445B-9EC8-83BF41715794}"/>
                  </a:ext>
                </a:extLst>
              </p:cNvPr>
              <p:cNvSpPr>
                <a:spLocks/>
              </p:cNvSpPr>
              <p:nvPr/>
            </p:nvSpPr>
            <p:spPr bwMode="auto">
              <a:xfrm>
                <a:off x="2116" y="4778"/>
                <a:ext cx="49" cy="33"/>
              </a:xfrm>
              <a:custGeom>
                <a:avLst/>
                <a:gdLst>
                  <a:gd name="T0" fmla="*/ 0 w 9"/>
                  <a:gd name="T1" fmla="*/ 4 h 6"/>
                  <a:gd name="T2" fmla="*/ 6 w 9"/>
                  <a:gd name="T3" fmla="*/ 6 h 6"/>
                  <a:gd name="T4" fmla="*/ 9 w 9"/>
                  <a:gd name="T5" fmla="*/ 1 h 6"/>
                  <a:gd name="T6" fmla="*/ 3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6" y="6"/>
                    </a:lnTo>
                    <a:lnTo>
                      <a:pt x="9"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2" name="Freeform 153">
                <a:extLst>
                  <a:ext uri="{FF2B5EF4-FFF2-40B4-BE49-F238E27FC236}">
                    <a16:creationId xmlns:a16="http://schemas.microsoft.com/office/drawing/2014/main" xmlns="" id="{408155F7-98E0-4174-9D93-840F958BC8E5}"/>
                  </a:ext>
                </a:extLst>
              </p:cNvPr>
              <p:cNvSpPr>
                <a:spLocks/>
              </p:cNvSpPr>
              <p:nvPr/>
            </p:nvSpPr>
            <p:spPr bwMode="auto">
              <a:xfrm>
                <a:off x="1914" y="4827"/>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3" name="Freeform 154">
                <a:extLst>
                  <a:ext uri="{FF2B5EF4-FFF2-40B4-BE49-F238E27FC236}">
                    <a16:creationId xmlns:a16="http://schemas.microsoft.com/office/drawing/2014/main" xmlns="" id="{92765EF6-EC51-472E-94BD-95DBE646E1F6}"/>
                  </a:ext>
                </a:extLst>
              </p:cNvPr>
              <p:cNvSpPr>
                <a:spLocks/>
              </p:cNvSpPr>
              <p:nvPr/>
            </p:nvSpPr>
            <p:spPr bwMode="auto">
              <a:xfrm>
                <a:off x="1914" y="4827"/>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4" name="Freeform 155">
                <a:extLst>
                  <a:ext uri="{FF2B5EF4-FFF2-40B4-BE49-F238E27FC236}">
                    <a16:creationId xmlns:a16="http://schemas.microsoft.com/office/drawing/2014/main" xmlns="" id="{5E0BA217-A2F5-477D-91C3-D57A1195E379}"/>
                  </a:ext>
                </a:extLst>
              </p:cNvPr>
              <p:cNvSpPr>
                <a:spLocks/>
              </p:cNvSpPr>
              <p:nvPr/>
            </p:nvSpPr>
            <p:spPr bwMode="auto">
              <a:xfrm>
                <a:off x="2198" y="4767"/>
                <a:ext cx="44" cy="33"/>
              </a:xfrm>
              <a:custGeom>
                <a:avLst/>
                <a:gdLst>
                  <a:gd name="T0" fmla="*/ 0 w 44"/>
                  <a:gd name="T1" fmla="*/ 22 h 33"/>
                  <a:gd name="T2" fmla="*/ 27 w 44"/>
                  <a:gd name="T3" fmla="*/ 33 h 33"/>
                  <a:gd name="T4" fmla="*/ 44 w 44"/>
                  <a:gd name="T5" fmla="*/ 5 h 33"/>
                  <a:gd name="T6" fmla="*/ 16 w 44"/>
                  <a:gd name="T7" fmla="*/ 0 h 33"/>
                  <a:gd name="T8" fmla="*/ 0 w 44"/>
                  <a:gd name="T9" fmla="*/ 22 h 33"/>
                </a:gdLst>
                <a:ahLst/>
                <a:cxnLst>
                  <a:cxn ang="0">
                    <a:pos x="T0" y="T1"/>
                  </a:cxn>
                  <a:cxn ang="0">
                    <a:pos x="T2" y="T3"/>
                  </a:cxn>
                  <a:cxn ang="0">
                    <a:pos x="T4" y="T5"/>
                  </a:cxn>
                  <a:cxn ang="0">
                    <a:pos x="T6" y="T7"/>
                  </a:cxn>
                  <a:cxn ang="0">
                    <a:pos x="T8" y="T9"/>
                  </a:cxn>
                </a:cxnLst>
                <a:rect l="0" t="0" r="r" b="b"/>
                <a:pathLst>
                  <a:path w="44" h="33">
                    <a:moveTo>
                      <a:pt x="0" y="22"/>
                    </a:moveTo>
                    <a:lnTo>
                      <a:pt x="27" y="33"/>
                    </a:lnTo>
                    <a:lnTo>
                      <a:pt x="44" y="5"/>
                    </a:lnTo>
                    <a:lnTo>
                      <a:pt x="16"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5" name="Freeform 156">
                <a:extLst>
                  <a:ext uri="{FF2B5EF4-FFF2-40B4-BE49-F238E27FC236}">
                    <a16:creationId xmlns:a16="http://schemas.microsoft.com/office/drawing/2014/main" xmlns="" id="{D9D783D7-166D-4035-BE66-B38195EEE058}"/>
                  </a:ext>
                </a:extLst>
              </p:cNvPr>
              <p:cNvSpPr>
                <a:spLocks/>
              </p:cNvSpPr>
              <p:nvPr/>
            </p:nvSpPr>
            <p:spPr bwMode="auto">
              <a:xfrm>
                <a:off x="2198" y="4767"/>
                <a:ext cx="44" cy="33"/>
              </a:xfrm>
              <a:custGeom>
                <a:avLst/>
                <a:gdLst>
                  <a:gd name="T0" fmla="*/ 0 w 8"/>
                  <a:gd name="T1" fmla="*/ 4 h 6"/>
                  <a:gd name="T2" fmla="*/ 5 w 8"/>
                  <a:gd name="T3" fmla="*/ 6 h 6"/>
                  <a:gd name="T4" fmla="*/ 8 w 8"/>
                  <a:gd name="T5" fmla="*/ 1 h 6"/>
                  <a:gd name="T6" fmla="*/ 3 w 8"/>
                  <a:gd name="T7" fmla="*/ 0 h 6"/>
                  <a:gd name="T8" fmla="*/ 0 w 8"/>
                  <a:gd name="T9" fmla="*/ 4 h 6"/>
                </a:gdLst>
                <a:ahLst/>
                <a:cxnLst>
                  <a:cxn ang="0">
                    <a:pos x="T0" y="T1"/>
                  </a:cxn>
                  <a:cxn ang="0">
                    <a:pos x="T2" y="T3"/>
                  </a:cxn>
                  <a:cxn ang="0">
                    <a:pos x="T4" y="T5"/>
                  </a:cxn>
                  <a:cxn ang="0">
                    <a:pos x="T6" y="T7"/>
                  </a:cxn>
                  <a:cxn ang="0">
                    <a:pos x="T8" y="T9"/>
                  </a:cxn>
                </a:cxnLst>
                <a:rect l="0" t="0" r="r" b="b"/>
                <a:pathLst>
                  <a:path w="8" h="6">
                    <a:moveTo>
                      <a:pt x="0" y="4"/>
                    </a:moveTo>
                    <a:lnTo>
                      <a:pt x="5" y="6"/>
                    </a:lnTo>
                    <a:lnTo>
                      <a:pt x="8"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6" name="Freeform 157">
                <a:extLst>
                  <a:ext uri="{FF2B5EF4-FFF2-40B4-BE49-F238E27FC236}">
                    <a16:creationId xmlns:a16="http://schemas.microsoft.com/office/drawing/2014/main" xmlns="" id="{5B658B5C-6924-44E0-8C22-3735E02DD003}"/>
                  </a:ext>
                </a:extLst>
              </p:cNvPr>
              <p:cNvSpPr>
                <a:spLocks/>
              </p:cNvSpPr>
              <p:nvPr/>
            </p:nvSpPr>
            <p:spPr bwMode="auto">
              <a:xfrm>
                <a:off x="1990" y="4811"/>
                <a:ext cx="49" cy="32"/>
              </a:xfrm>
              <a:custGeom>
                <a:avLst/>
                <a:gdLst>
                  <a:gd name="T0" fmla="*/ 0 w 49"/>
                  <a:gd name="T1" fmla="*/ 27 h 32"/>
                  <a:gd name="T2" fmla="*/ 33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5"/>
                    </a:lnTo>
                    <a:lnTo>
                      <a:pt x="22"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7" name="Freeform 158">
                <a:extLst>
                  <a:ext uri="{FF2B5EF4-FFF2-40B4-BE49-F238E27FC236}">
                    <a16:creationId xmlns:a16="http://schemas.microsoft.com/office/drawing/2014/main" xmlns="" id="{8E2691F5-1677-4ACD-8504-BA2A213C67F5}"/>
                  </a:ext>
                </a:extLst>
              </p:cNvPr>
              <p:cNvSpPr>
                <a:spLocks/>
              </p:cNvSpPr>
              <p:nvPr/>
            </p:nvSpPr>
            <p:spPr bwMode="auto">
              <a:xfrm>
                <a:off x="1990" y="4811"/>
                <a:ext cx="49"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8" name="Freeform 159">
                <a:extLst>
                  <a:ext uri="{FF2B5EF4-FFF2-40B4-BE49-F238E27FC236}">
                    <a16:creationId xmlns:a16="http://schemas.microsoft.com/office/drawing/2014/main" xmlns="" id="{6D7813A7-1436-4466-860E-897209686C85}"/>
                  </a:ext>
                </a:extLst>
              </p:cNvPr>
              <p:cNvSpPr>
                <a:spLocks/>
              </p:cNvSpPr>
              <p:nvPr/>
            </p:nvSpPr>
            <p:spPr bwMode="auto">
              <a:xfrm>
                <a:off x="2274" y="4761"/>
                <a:ext cx="50" cy="33"/>
              </a:xfrm>
              <a:custGeom>
                <a:avLst/>
                <a:gdLst>
                  <a:gd name="T0" fmla="*/ 0 w 50"/>
                  <a:gd name="T1" fmla="*/ 22 h 33"/>
                  <a:gd name="T2" fmla="*/ 33 w 50"/>
                  <a:gd name="T3" fmla="*/ 33 h 33"/>
                  <a:gd name="T4" fmla="*/ 50 w 50"/>
                  <a:gd name="T5" fmla="*/ 11 h 33"/>
                  <a:gd name="T6" fmla="*/ 17 w 50"/>
                  <a:gd name="T7" fmla="*/ 0 h 33"/>
                  <a:gd name="T8" fmla="*/ 0 w 50"/>
                  <a:gd name="T9" fmla="*/ 22 h 33"/>
                </a:gdLst>
                <a:ahLst/>
                <a:cxnLst>
                  <a:cxn ang="0">
                    <a:pos x="T0" y="T1"/>
                  </a:cxn>
                  <a:cxn ang="0">
                    <a:pos x="T2" y="T3"/>
                  </a:cxn>
                  <a:cxn ang="0">
                    <a:pos x="T4" y="T5"/>
                  </a:cxn>
                  <a:cxn ang="0">
                    <a:pos x="T6" y="T7"/>
                  </a:cxn>
                  <a:cxn ang="0">
                    <a:pos x="T8" y="T9"/>
                  </a:cxn>
                </a:cxnLst>
                <a:rect l="0" t="0" r="r" b="b"/>
                <a:pathLst>
                  <a:path w="50" h="33">
                    <a:moveTo>
                      <a:pt x="0" y="22"/>
                    </a:moveTo>
                    <a:lnTo>
                      <a:pt x="33" y="33"/>
                    </a:lnTo>
                    <a:lnTo>
                      <a:pt x="50" y="11"/>
                    </a:lnTo>
                    <a:lnTo>
                      <a:pt x="17"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9" name="Freeform 160">
                <a:extLst>
                  <a:ext uri="{FF2B5EF4-FFF2-40B4-BE49-F238E27FC236}">
                    <a16:creationId xmlns:a16="http://schemas.microsoft.com/office/drawing/2014/main" xmlns="" id="{B15531F8-F87C-46A3-8246-3BF22B3882EE}"/>
                  </a:ext>
                </a:extLst>
              </p:cNvPr>
              <p:cNvSpPr>
                <a:spLocks/>
              </p:cNvSpPr>
              <p:nvPr/>
            </p:nvSpPr>
            <p:spPr bwMode="auto">
              <a:xfrm>
                <a:off x="2274" y="4761"/>
                <a:ext cx="50" cy="33"/>
              </a:xfrm>
              <a:custGeom>
                <a:avLst/>
                <a:gdLst>
                  <a:gd name="T0" fmla="*/ 0 w 9"/>
                  <a:gd name="T1" fmla="*/ 4 h 6"/>
                  <a:gd name="T2" fmla="*/ 6 w 9"/>
                  <a:gd name="T3" fmla="*/ 6 h 6"/>
                  <a:gd name="T4" fmla="*/ 9 w 9"/>
                  <a:gd name="T5" fmla="*/ 2 h 6"/>
                  <a:gd name="T6" fmla="*/ 3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6" y="6"/>
                    </a:lnTo>
                    <a:lnTo>
                      <a:pt x="9" y="2"/>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0" name="Freeform 161">
                <a:extLst>
                  <a:ext uri="{FF2B5EF4-FFF2-40B4-BE49-F238E27FC236}">
                    <a16:creationId xmlns:a16="http://schemas.microsoft.com/office/drawing/2014/main" xmlns="" id="{772F3733-40A0-467D-ADF2-EA6A77E3242A}"/>
                  </a:ext>
                </a:extLst>
              </p:cNvPr>
              <p:cNvSpPr>
                <a:spLocks/>
              </p:cNvSpPr>
              <p:nvPr/>
            </p:nvSpPr>
            <p:spPr bwMode="auto">
              <a:xfrm>
                <a:off x="1788" y="4871"/>
                <a:ext cx="49" cy="27"/>
              </a:xfrm>
              <a:custGeom>
                <a:avLst/>
                <a:gdLst>
                  <a:gd name="T0" fmla="*/ 0 w 49"/>
                  <a:gd name="T1" fmla="*/ 27 h 27"/>
                  <a:gd name="T2" fmla="*/ 27 w 49"/>
                  <a:gd name="T3" fmla="*/ 27 h 27"/>
                  <a:gd name="T4" fmla="*/ 49 w 49"/>
                  <a:gd name="T5" fmla="*/ 5 h 27"/>
                  <a:gd name="T6" fmla="*/ 22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5"/>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1" name="Freeform 162">
                <a:extLst>
                  <a:ext uri="{FF2B5EF4-FFF2-40B4-BE49-F238E27FC236}">
                    <a16:creationId xmlns:a16="http://schemas.microsoft.com/office/drawing/2014/main" xmlns="" id="{5DA21190-CCF7-4987-B422-CDB4E0C92A71}"/>
                  </a:ext>
                </a:extLst>
              </p:cNvPr>
              <p:cNvSpPr>
                <a:spLocks/>
              </p:cNvSpPr>
              <p:nvPr/>
            </p:nvSpPr>
            <p:spPr bwMode="auto">
              <a:xfrm>
                <a:off x="1788" y="4871"/>
                <a:ext cx="49" cy="27"/>
              </a:xfrm>
              <a:custGeom>
                <a:avLst/>
                <a:gdLst>
                  <a:gd name="T0" fmla="*/ 0 w 9"/>
                  <a:gd name="T1" fmla="*/ 5 h 5"/>
                  <a:gd name="T2" fmla="*/ 5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2" name="Freeform 163">
                <a:extLst>
                  <a:ext uri="{FF2B5EF4-FFF2-40B4-BE49-F238E27FC236}">
                    <a16:creationId xmlns:a16="http://schemas.microsoft.com/office/drawing/2014/main" xmlns="" id="{C77F9670-CC09-4007-AFE7-346EC2A66BA0}"/>
                  </a:ext>
                </a:extLst>
              </p:cNvPr>
              <p:cNvSpPr>
                <a:spLocks/>
              </p:cNvSpPr>
              <p:nvPr/>
            </p:nvSpPr>
            <p:spPr bwMode="auto">
              <a:xfrm>
                <a:off x="2067" y="4794"/>
                <a:ext cx="49" cy="33"/>
              </a:xfrm>
              <a:custGeom>
                <a:avLst/>
                <a:gdLst>
                  <a:gd name="T0" fmla="*/ 0 w 49"/>
                  <a:gd name="T1" fmla="*/ 28 h 33"/>
                  <a:gd name="T2" fmla="*/ 32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2" y="33"/>
                    </a:lnTo>
                    <a:lnTo>
                      <a:pt x="49" y="6"/>
                    </a:lnTo>
                    <a:lnTo>
                      <a:pt x="22"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3" name="Freeform 164">
                <a:extLst>
                  <a:ext uri="{FF2B5EF4-FFF2-40B4-BE49-F238E27FC236}">
                    <a16:creationId xmlns:a16="http://schemas.microsoft.com/office/drawing/2014/main" xmlns="" id="{F41F0160-FF6E-4AD8-84A8-7BC6D7F76FD3}"/>
                  </a:ext>
                </a:extLst>
              </p:cNvPr>
              <p:cNvSpPr>
                <a:spLocks/>
              </p:cNvSpPr>
              <p:nvPr/>
            </p:nvSpPr>
            <p:spPr bwMode="auto">
              <a:xfrm>
                <a:off x="2067" y="4794"/>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4" name="Freeform 165">
                <a:extLst>
                  <a:ext uri="{FF2B5EF4-FFF2-40B4-BE49-F238E27FC236}">
                    <a16:creationId xmlns:a16="http://schemas.microsoft.com/office/drawing/2014/main" xmlns="" id="{4D2A6403-B98B-4E33-BA52-62B7245BD349}"/>
                  </a:ext>
                </a:extLst>
              </p:cNvPr>
              <p:cNvSpPr>
                <a:spLocks/>
              </p:cNvSpPr>
              <p:nvPr/>
            </p:nvSpPr>
            <p:spPr bwMode="auto">
              <a:xfrm>
                <a:off x="1864" y="4849"/>
                <a:ext cx="50" cy="33"/>
              </a:xfrm>
              <a:custGeom>
                <a:avLst/>
                <a:gdLst>
                  <a:gd name="T0" fmla="*/ 0 w 50"/>
                  <a:gd name="T1" fmla="*/ 27 h 33"/>
                  <a:gd name="T2" fmla="*/ 33 w 50"/>
                  <a:gd name="T3" fmla="*/ 33 h 33"/>
                  <a:gd name="T4" fmla="*/ 50 w 50"/>
                  <a:gd name="T5" fmla="*/ 5 h 33"/>
                  <a:gd name="T6" fmla="*/ 22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33" y="33"/>
                    </a:lnTo>
                    <a:lnTo>
                      <a:pt x="50" y="5"/>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5" name="Freeform 166">
                <a:extLst>
                  <a:ext uri="{FF2B5EF4-FFF2-40B4-BE49-F238E27FC236}">
                    <a16:creationId xmlns:a16="http://schemas.microsoft.com/office/drawing/2014/main" xmlns="" id="{81028D76-6E68-41A7-86A4-44A28AEF886D}"/>
                  </a:ext>
                </a:extLst>
              </p:cNvPr>
              <p:cNvSpPr>
                <a:spLocks/>
              </p:cNvSpPr>
              <p:nvPr/>
            </p:nvSpPr>
            <p:spPr bwMode="auto">
              <a:xfrm>
                <a:off x="1864" y="4849"/>
                <a:ext cx="50"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6" name="Freeform 167">
                <a:extLst>
                  <a:ext uri="{FF2B5EF4-FFF2-40B4-BE49-F238E27FC236}">
                    <a16:creationId xmlns:a16="http://schemas.microsoft.com/office/drawing/2014/main" xmlns="" id="{212CC7CB-D69A-4491-B563-5AB9A157BCDC}"/>
                  </a:ext>
                </a:extLst>
              </p:cNvPr>
              <p:cNvSpPr>
                <a:spLocks/>
              </p:cNvSpPr>
              <p:nvPr/>
            </p:nvSpPr>
            <p:spPr bwMode="auto">
              <a:xfrm>
                <a:off x="2149" y="4783"/>
                <a:ext cx="49" cy="33"/>
              </a:xfrm>
              <a:custGeom>
                <a:avLst/>
                <a:gdLst>
                  <a:gd name="T0" fmla="*/ 0 w 49"/>
                  <a:gd name="T1" fmla="*/ 28 h 33"/>
                  <a:gd name="T2" fmla="*/ 27 w 49"/>
                  <a:gd name="T3" fmla="*/ 33 h 33"/>
                  <a:gd name="T4" fmla="*/ 49 w 49"/>
                  <a:gd name="T5" fmla="*/ 6 h 33"/>
                  <a:gd name="T6" fmla="*/ 16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7" y="33"/>
                    </a:lnTo>
                    <a:lnTo>
                      <a:pt x="49" y="6"/>
                    </a:lnTo>
                    <a:lnTo>
                      <a:pt x="16"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7" name="Freeform 168">
                <a:extLst>
                  <a:ext uri="{FF2B5EF4-FFF2-40B4-BE49-F238E27FC236}">
                    <a16:creationId xmlns:a16="http://schemas.microsoft.com/office/drawing/2014/main" xmlns="" id="{7877D0DE-8B66-4B3F-B500-8F17C1B59095}"/>
                  </a:ext>
                </a:extLst>
              </p:cNvPr>
              <p:cNvSpPr>
                <a:spLocks/>
              </p:cNvSpPr>
              <p:nvPr/>
            </p:nvSpPr>
            <p:spPr bwMode="auto">
              <a:xfrm>
                <a:off x="2149" y="4783"/>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8" name="Freeform 169">
                <a:extLst>
                  <a:ext uri="{FF2B5EF4-FFF2-40B4-BE49-F238E27FC236}">
                    <a16:creationId xmlns:a16="http://schemas.microsoft.com/office/drawing/2014/main" xmlns="" id="{61476B97-EAF0-44D1-BFAC-23FE2412B654}"/>
                  </a:ext>
                </a:extLst>
              </p:cNvPr>
              <p:cNvSpPr>
                <a:spLocks/>
              </p:cNvSpPr>
              <p:nvPr/>
            </p:nvSpPr>
            <p:spPr bwMode="auto">
              <a:xfrm>
                <a:off x="1941" y="4832"/>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9" name="Freeform 170">
                <a:extLst>
                  <a:ext uri="{FF2B5EF4-FFF2-40B4-BE49-F238E27FC236}">
                    <a16:creationId xmlns:a16="http://schemas.microsoft.com/office/drawing/2014/main" xmlns="" id="{DCC47E67-142E-4BDC-9C2E-6F98F4F096C7}"/>
                  </a:ext>
                </a:extLst>
              </p:cNvPr>
              <p:cNvSpPr>
                <a:spLocks/>
              </p:cNvSpPr>
              <p:nvPr/>
            </p:nvSpPr>
            <p:spPr bwMode="auto">
              <a:xfrm>
                <a:off x="1941" y="4832"/>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0" name="Freeform 171">
                <a:extLst>
                  <a:ext uri="{FF2B5EF4-FFF2-40B4-BE49-F238E27FC236}">
                    <a16:creationId xmlns:a16="http://schemas.microsoft.com/office/drawing/2014/main" xmlns="" id="{6EA7D067-4555-480C-A8B3-A4BBB1C09A70}"/>
                  </a:ext>
                </a:extLst>
              </p:cNvPr>
              <p:cNvSpPr>
                <a:spLocks/>
              </p:cNvSpPr>
              <p:nvPr/>
            </p:nvSpPr>
            <p:spPr bwMode="auto">
              <a:xfrm>
                <a:off x="2225" y="4772"/>
                <a:ext cx="49" cy="39"/>
              </a:xfrm>
              <a:custGeom>
                <a:avLst/>
                <a:gdLst>
                  <a:gd name="T0" fmla="*/ 0 w 49"/>
                  <a:gd name="T1" fmla="*/ 28 h 39"/>
                  <a:gd name="T2" fmla="*/ 33 w 49"/>
                  <a:gd name="T3" fmla="*/ 39 h 39"/>
                  <a:gd name="T4" fmla="*/ 49 w 49"/>
                  <a:gd name="T5" fmla="*/ 11 h 39"/>
                  <a:gd name="T6" fmla="*/ 17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3" y="39"/>
                    </a:lnTo>
                    <a:lnTo>
                      <a:pt x="49" y="11"/>
                    </a:lnTo>
                    <a:lnTo>
                      <a:pt x="17" y="0"/>
                    </a:lnTo>
                    <a:lnTo>
                      <a:pt x="0" y="2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1" name="Freeform 172">
                <a:extLst>
                  <a:ext uri="{FF2B5EF4-FFF2-40B4-BE49-F238E27FC236}">
                    <a16:creationId xmlns:a16="http://schemas.microsoft.com/office/drawing/2014/main" xmlns="" id="{E99D988A-0495-43F4-9036-86F2AD5B6B31}"/>
                  </a:ext>
                </a:extLst>
              </p:cNvPr>
              <p:cNvSpPr>
                <a:spLocks/>
              </p:cNvSpPr>
              <p:nvPr/>
            </p:nvSpPr>
            <p:spPr bwMode="auto">
              <a:xfrm>
                <a:off x="2225" y="4772"/>
                <a:ext cx="49" cy="39"/>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2" name="Freeform 173">
                <a:extLst>
                  <a:ext uri="{FF2B5EF4-FFF2-40B4-BE49-F238E27FC236}">
                    <a16:creationId xmlns:a16="http://schemas.microsoft.com/office/drawing/2014/main" xmlns="" id="{60012BC3-8301-4CD2-AB0C-DEA53E1C7EE2}"/>
                  </a:ext>
                </a:extLst>
              </p:cNvPr>
              <p:cNvSpPr>
                <a:spLocks/>
              </p:cNvSpPr>
              <p:nvPr/>
            </p:nvSpPr>
            <p:spPr bwMode="auto">
              <a:xfrm>
                <a:off x="1744" y="4893"/>
                <a:ext cx="44" cy="27"/>
              </a:xfrm>
              <a:custGeom>
                <a:avLst/>
                <a:gdLst>
                  <a:gd name="T0" fmla="*/ 0 w 44"/>
                  <a:gd name="T1" fmla="*/ 27 h 27"/>
                  <a:gd name="T2" fmla="*/ 27 w 44"/>
                  <a:gd name="T3" fmla="*/ 27 h 27"/>
                  <a:gd name="T4" fmla="*/ 44 w 44"/>
                  <a:gd name="T5" fmla="*/ 5 h 27"/>
                  <a:gd name="T6" fmla="*/ 16 w 44"/>
                  <a:gd name="T7" fmla="*/ 0 h 27"/>
                  <a:gd name="T8" fmla="*/ 0 w 44"/>
                  <a:gd name="T9" fmla="*/ 27 h 27"/>
                </a:gdLst>
                <a:ahLst/>
                <a:cxnLst>
                  <a:cxn ang="0">
                    <a:pos x="T0" y="T1"/>
                  </a:cxn>
                  <a:cxn ang="0">
                    <a:pos x="T2" y="T3"/>
                  </a:cxn>
                  <a:cxn ang="0">
                    <a:pos x="T4" y="T5"/>
                  </a:cxn>
                  <a:cxn ang="0">
                    <a:pos x="T6" y="T7"/>
                  </a:cxn>
                  <a:cxn ang="0">
                    <a:pos x="T8" y="T9"/>
                  </a:cxn>
                </a:cxnLst>
                <a:rect l="0" t="0" r="r" b="b"/>
                <a:pathLst>
                  <a:path w="44" h="27">
                    <a:moveTo>
                      <a:pt x="0" y="27"/>
                    </a:moveTo>
                    <a:lnTo>
                      <a:pt x="27" y="27"/>
                    </a:lnTo>
                    <a:lnTo>
                      <a:pt x="44" y="5"/>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3" name="Freeform 174">
                <a:extLst>
                  <a:ext uri="{FF2B5EF4-FFF2-40B4-BE49-F238E27FC236}">
                    <a16:creationId xmlns:a16="http://schemas.microsoft.com/office/drawing/2014/main" xmlns="" id="{65379889-56FA-4C11-8FB2-0C563E95C7B8}"/>
                  </a:ext>
                </a:extLst>
              </p:cNvPr>
              <p:cNvSpPr>
                <a:spLocks/>
              </p:cNvSpPr>
              <p:nvPr/>
            </p:nvSpPr>
            <p:spPr bwMode="auto">
              <a:xfrm>
                <a:off x="1744" y="4893"/>
                <a:ext cx="44" cy="27"/>
              </a:xfrm>
              <a:custGeom>
                <a:avLst/>
                <a:gdLst>
                  <a:gd name="T0" fmla="*/ 0 w 8"/>
                  <a:gd name="T1" fmla="*/ 5 h 5"/>
                  <a:gd name="T2" fmla="*/ 5 w 8"/>
                  <a:gd name="T3" fmla="*/ 5 h 5"/>
                  <a:gd name="T4" fmla="*/ 8 w 8"/>
                  <a:gd name="T5" fmla="*/ 1 h 5"/>
                  <a:gd name="T6" fmla="*/ 3 w 8"/>
                  <a:gd name="T7" fmla="*/ 0 h 5"/>
                  <a:gd name="T8" fmla="*/ 0 w 8"/>
                  <a:gd name="T9" fmla="*/ 5 h 5"/>
                </a:gdLst>
                <a:ahLst/>
                <a:cxnLst>
                  <a:cxn ang="0">
                    <a:pos x="T0" y="T1"/>
                  </a:cxn>
                  <a:cxn ang="0">
                    <a:pos x="T2" y="T3"/>
                  </a:cxn>
                  <a:cxn ang="0">
                    <a:pos x="T4" y="T5"/>
                  </a:cxn>
                  <a:cxn ang="0">
                    <a:pos x="T6" y="T7"/>
                  </a:cxn>
                  <a:cxn ang="0">
                    <a:pos x="T8" y="T9"/>
                  </a:cxn>
                </a:cxnLst>
                <a:rect l="0" t="0" r="r" b="b"/>
                <a:pathLst>
                  <a:path w="8" h="5">
                    <a:moveTo>
                      <a:pt x="0" y="5"/>
                    </a:moveTo>
                    <a:lnTo>
                      <a:pt x="5" y="5"/>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4" name="Freeform 175">
                <a:extLst>
                  <a:ext uri="{FF2B5EF4-FFF2-40B4-BE49-F238E27FC236}">
                    <a16:creationId xmlns:a16="http://schemas.microsoft.com/office/drawing/2014/main" xmlns="" id="{D5A02C92-DA48-40D8-9FDD-EC5367032EDB}"/>
                  </a:ext>
                </a:extLst>
              </p:cNvPr>
              <p:cNvSpPr>
                <a:spLocks/>
              </p:cNvSpPr>
              <p:nvPr/>
            </p:nvSpPr>
            <p:spPr bwMode="auto">
              <a:xfrm>
                <a:off x="2023" y="4816"/>
                <a:ext cx="44" cy="33"/>
              </a:xfrm>
              <a:custGeom>
                <a:avLst/>
                <a:gdLst>
                  <a:gd name="T0" fmla="*/ 0 w 44"/>
                  <a:gd name="T1" fmla="*/ 27 h 33"/>
                  <a:gd name="T2" fmla="*/ 27 w 44"/>
                  <a:gd name="T3" fmla="*/ 33 h 33"/>
                  <a:gd name="T4" fmla="*/ 44 w 44"/>
                  <a:gd name="T5" fmla="*/ 6 h 33"/>
                  <a:gd name="T6" fmla="*/ 16 w 44"/>
                  <a:gd name="T7" fmla="*/ 0 h 33"/>
                  <a:gd name="T8" fmla="*/ 0 w 44"/>
                  <a:gd name="T9" fmla="*/ 27 h 33"/>
                </a:gdLst>
                <a:ahLst/>
                <a:cxnLst>
                  <a:cxn ang="0">
                    <a:pos x="T0" y="T1"/>
                  </a:cxn>
                  <a:cxn ang="0">
                    <a:pos x="T2" y="T3"/>
                  </a:cxn>
                  <a:cxn ang="0">
                    <a:pos x="T4" y="T5"/>
                  </a:cxn>
                  <a:cxn ang="0">
                    <a:pos x="T6" y="T7"/>
                  </a:cxn>
                  <a:cxn ang="0">
                    <a:pos x="T8" y="T9"/>
                  </a:cxn>
                </a:cxnLst>
                <a:rect l="0" t="0" r="r" b="b"/>
                <a:pathLst>
                  <a:path w="44" h="33">
                    <a:moveTo>
                      <a:pt x="0" y="27"/>
                    </a:moveTo>
                    <a:lnTo>
                      <a:pt x="27" y="33"/>
                    </a:lnTo>
                    <a:lnTo>
                      <a:pt x="44" y="6"/>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5" name="Freeform 176">
                <a:extLst>
                  <a:ext uri="{FF2B5EF4-FFF2-40B4-BE49-F238E27FC236}">
                    <a16:creationId xmlns:a16="http://schemas.microsoft.com/office/drawing/2014/main" xmlns="" id="{874181E3-586D-4C4F-8612-1DD9FEFF3C33}"/>
                  </a:ext>
                </a:extLst>
              </p:cNvPr>
              <p:cNvSpPr>
                <a:spLocks/>
              </p:cNvSpPr>
              <p:nvPr/>
            </p:nvSpPr>
            <p:spPr bwMode="auto">
              <a:xfrm>
                <a:off x="2023" y="4816"/>
                <a:ext cx="44"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6" name="Freeform 177">
                <a:extLst>
                  <a:ext uri="{FF2B5EF4-FFF2-40B4-BE49-F238E27FC236}">
                    <a16:creationId xmlns:a16="http://schemas.microsoft.com/office/drawing/2014/main" xmlns="" id="{DD463D24-DC40-4BF8-A0E8-73B118369FEA}"/>
                  </a:ext>
                </a:extLst>
              </p:cNvPr>
              <p:cNvSpPr>
                <a:spLocks/>
              </p:cNvSpPr>
              <p:nvPr/>
            </p:nvSpPr>
            <p:spPr bwMode="auto">
              <a:xfrm>
                <a:off x="2307" y="4772"/>
                <a:ext cx="44" cy="39"/>
              </a:xfrm>
              <a:custGeom>
                <a:avLst/>
                <a:gdLst>
                  <a:gd name="T0" fmla="*/ 0 w 44"/>
                  <a:gd name="T1" fmla="*/ 22 h 39"/>
                  <a:gd name="T2" fmla="*/ 28 w 44"/>
                  <a:gd name="T3" fmla="*/ 39 h 39"/>
                  <a:gd name="T4" fmla="*/ 44 w 44"/>
                  <a:gd name="T5" fmla="*/ 11 h 39"/>
                  <a:gd name="T6" fmla="*/ 17 w 44"/>
                  <a:gd name="T7" fmla="*/ 0 h 39"/>
                  <a:gd name="T8" fmla="*/ 0 w 44"/>
                  <a:gd name="T9" fmla="*/ 22 h 39"/>
                </a:gdLst>
                <a:ahLst/>
                <a:cxnLst>
                  <a:cxn ang="0">
                    <a:pos x="T0" y="T1"/>
                  </a:cxn>
                  <a:cxn ang="0">
                    <a:pos x="T2" y="T3"/>
                  </a:cxn>
                  <a:cxn ang="0">
                    <a:pos x="T4" y="T5"/>
                  </a:cxn>
                  <a:cxn ang="0">
                    <a:pos x="T6" y="T7"/>
                  </a:cxn>
                  <a:cxn ang="0">
                    <a:pos x="T8" y="T9"/>
                  </a:cxn>
                </a:cxnLst>
                <a:rect l="0" t="0" r="r" b="b"/>
                <a:pathLst>
                  <a:path w="44" h="39">
                    <a:moveTo>
                      <a:pt x="0" y="22"/>
                    </a:moveTo>
                    <a:lnTo>
                      <a:pt x="28" y="39"/>
                    </a:lnTo>
                    <a:lnTo>
                      <a:pt x="44" y="11"/>
                    </a:lnTo>
                    <a:lnTo>
                      <a:pt x="17" y="0"/>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7" name="Freeform 178">
                <a:extLst>
                  <a:ext uri="{FF2B5EF4-FFF2-40B4-BE49-F238E27FC236}">
                    <a16:creationId xmlns:a16="http://schemas.microsoft.com/office/drawing/2014/main" xmlns="" id="{80E07B6C-C385-4AB5-8D5C-73E1888CAE46}"/>
                  </a:ext>
                </a:extLst>
              </p:cNvPr>
              <p:cNvSpPr>
                <a:spLocks/>
              </p:cNvSpPr>
              <p:nvPr/>
            </p:nvSpPr>
            <p:spPr bwMode="auto">
              <a:xfrm>
                <a:off x="2307" y="4772"/>
                <a:ext cx="44" cy="39"/>
              </a:xfrm>
              <a:custGeom>
                <a:avLst/>
                <a:gdLst>
                  <a:gd name="T0" fmla="*/ 0 w 8"/>
                  <a:gd name="T1" fmla="*/ 4 h 7"/>
                  <a:gd name="T2" fmla="*/ 5 w 8"/>
                  <a:gd name="T3" fmla="*/ 7 h 7"/>
                  <a:gd name="T4" fmla="*/ 8 w 8"/>
                  <a:gd name="T5" fmla="*/ 2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lnTo>
                      <a:pt x="5" y="7"/>
                    </a:lnTo>
                    <a:lnTo>
                      <a:pt x="8" y="2"/>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8" name="Freeform 179">
                <a:extLst>
                  <a:ext uri="{FF2B5EF4-FFF2-40B4-BE49-F238E27FC236}">
                    <a16:creationId xmlns:a16="http://schemas.microsoft.com/office/drawing/2014/main" xmlns="" id="{DBB56F4A-5EFD-4DEA-BAE2-04AA9446E9CE}"/>
                  </a:ext>
                </a:extLst>
              </p:cNvPr>
              <p:cNvSpPr>
                <a:spLocks/>
              </p:cNvSpPr>
              <p:nvPr/>
            </p:nvSpPr>
            <p:spPr bwMode="auto">
              <a:xfrm>
                <a:off x="1815" y="4876"/>
                <a:ext cx="49" cy="28"/>
              </a:xfrm>
              <a:custGeom>
                <a:avLst/>
                <a:gdLst>
                  <a:gd name="T0" fmla="*/ 0 w 49"/>
                  <a:gd name="T1" fmla="*/ 22 h 28"/>
                  <a:gd name="T2" fmla="*/ 33 w 49"/>
                  <a:gd name="T3" fmla="*/ 28 h 28"/>
                  <a:gd name="T4" fmla="*/ 49 w 49"/>
                  <a:gd name="T5" fmla="*/ 0 h 28"/>
                  <a:gd name="T6" fmla="*/ 22 w 49"/>
                  <a:gd name="T7" fmla="*/ 0 h 28"/>
                  <a:gd name="T8" fmla="*/ 0 w 49"/>
                  <a:gd name="T9" fmla="*/ 22 h 28"/>
                </a:gdLst>
                <a:ahLst/>
                <a:cxnLst>
                  <a:cxn ang="0">
                    <a:pos x="T0" y="T1"/>
                  </a:cxn>
                  <a:cxn ang="0">
                    <a:pos x="T2" y="T3"/>
                  </a:cxn>
                  <a:cxn ang="0">
                    <a:pos x="T4" y="T5"/>
                  </a:cxn>
                  <a:cxn ang="0">
                    <a:pos x="T6" y="T7"/>
                  </a:cxn>
                  <a:cxn ang="0">
                    <a:pos x="T8" y="T9"/>
                  </a:cxn>
                </a:cxnLst>
                <a:rect l="0" t="0" r="r" b="b"/>
                <a:pathLst>
                  <a:path w="49" h="28">
                    <a:moveTo>
                      <a:pt x="0" y="22"/>
                    </a:moveTo>
                    <a:lnTo>
                      <a:pt x="33" y="28"/>
                    </a:lnTo>
                    <a:lnTo>
                      <a:pt x="49" y="0"/>
                    </a:lnTo>
                    <a:lnTo>
                      <a:pt x="22"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9" name="Freeform 180">
                <a:extLst>
                  <a:ext uri="{FF2B5EF4-FFF2-40B4-BE49-F238E27FC236}">
                    <a16:creationId xmlns:a16="http://schemas.microsoft.com/office/drawing/2014/main" xmlns="" id="{6F32FFBB-E829-490B-BEB9-EC3203C90ADA}"/>
                  </a:ext>
                </a:extLst>
              </p:cNvPr>
              <p:cNvSpPr>
                <a:spLocks/>
              </p:cNvSpPr>
              <p:nvPr/>
            </p:nvSpPr>
            <p:spPr bwMode="auto">
              <a:xfrm>
                <a:off x="1815" y="4876"/>
                <a:ext cx="49" cy="28"/>
              </a:xfrm>
              <a:custGeom>
                <a:avLst/>
                <a:gdLst>
                  <a:gd name="T0" fmla="*/ 0 w 9"/>
                  <a:gd name="T1" fmla="*/ 4 h 5"/>
                  <a:gd name="T2" fmla="*/ 6 w 9"/>
                  <a:gd name="T3" fmla="*/ 5 h 5"/>
                  <a:gd name="T4" fmla="*/ 9 w 9"/>
                  <a:gd name="T5" fmla="*/ 0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6" y="5"/>
                    </a:lnTo>
                    <a:lnTo>
                      <a:pt x="9" y="0"/>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0" name="Freeform 181">
                <a:extLst>
                  <a:ext uri="{FF2B5EF4-FFF2-40B4-BE49-F238E27FC236}">
                    <a16:creationId xmlns:a16="http://schemas.microsoft.com/office/drawing/2014/main" xmlns="" id="{B92CAA6E-923D-4410-96D1-E21CCB4E15C6}"/>
                  </a:ext>
                </a:extLst>
              </p:cNvPr>
              <p:cNvSpPr>
                <a:spLocks/>
              </p:cNvSpPr>
              <p:nvPr/>
            </p:nvSpPr>
            <p:spPr bwMode="auto">
              <a:xfrm>
                <a:off x="2099" y="4800"/>
                <a:ext cx="50" cy="38"/>
              </a:xfrm>
              <a:custGeom>
                <a:avLst/>
                <a:gdLst>
                  <a:gd name="T0" fmla="*/ 0 w 50"/>
                  <a:gd name="T1" fmla="*/ 27 h 38"/>
                  <a:gd name="T2" fmla="*/ 28 w 50"/>
                  <a:gd name="T3" fmla="*/ 38 h 38"/>
                  <a:gd name="T4" fmla="*/ 50 w 50"/>
                  <a:gd name="T5" fmla="*/ 11 h 38"/>
                  <a:gd name="T6" fmla="*/ 17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28" y="38"/>
                    </a:lnTo>
                    <a:lnTo>
                      <a:pt x="50" y="11"/>
                    </a:lnTo>
                    <a:lnTo>
                      <a:pt x="17"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1" name="Freeform 182">
                <a:extLst>
                  <a:ext uri="{FF2B5EF4-FFF2-40B4-BE49-F238E27FC236}">
                    <a16:creationId xmlns:a16="http://schemas.microsoft.com/office/drawing/2014/main" xmlns="" id="{09AA29EC-57DB-484C-BD40-C922080E156F}"/>
                  </a:ext>
                </a:extLst>
              </p:cNvPr>
              <p:cNvSpPr>
                <a:spLocks/>
              </p:cNvSpPr>
              <p:nvPr/>
            </p:nvSpPr>
            <p:spPr bwMode="auto">
              <a:xfrm>
                <a:off x="2099" y="4800"/>
                <a:ext cx="50"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2" name="Freeform 183">
                <a:extLst>
                  <a:ext uri="{FF2B5EF4-FFF2-40B4-BE49-F238E27FC236}">
                    <a16:creationId xmlns:a16="http://schemas.microsoft.com/office/drawing/2014/main" xmlns="" id="{290B3A97-8A87-40D2-AC3C-A17F07117984}"/>
                  </a:ext>
                </a:extLst>
              </p:cNvPr>
              <p:cNvSpPr>
                <a:spLocks/>
              </p:cNvSpPr>
              <p:nvPr/>
            </p:nvSpPr>
            <p:spPr bwMode="auto">
              <a:xfrm>
                <a:off x="1897" y="4854"/>
                <a:ext cx="44" cy="33"/>
              </a:xfrm>
              <a:custGeom>
                <a:avLst/>
                <a:gdLst>
                  <a:gd name="T0" fmla="*/ 0 w 44"/>
                  <a:gd name="T1" fmla="*/ 28 h 33"/>
                  <a:gd name="T2" fmla="*/ 27 w 44"/>
                  <a:gd name="T3" fmla="*/ 33 h 33"/>
                  <a:gd name="T4" fmla="*/ 44 w 44"/>
                  <a:gd name="T5" fmla="*/ 6 h 33"/>
                  <a:gd name="T6" fmla="*/ 17 w 44"/>
                  <a:gd name="T7" fmla="*/ 0 h 33"/>
                  <a:gd name="T8" fmla="*/ 0 w 44"/>
                  <a:gd name="T9" fmla="*/ 28 h 33"/>
                </a:gdLst>
                <a:ahLst/>
                <a:cxnLst>
                  <a:cxn ang="0">
                    <a:pos x="T0" y="T1"/>
                  </a:cxn>
                  <a:cxn ang="0">
                    <a:pos x="T2" y="T3"/>
                  </a:cxn>
                  <a:cxn ang="0">
                    <a:pos x="T4" y="T5"/>
                  </a:cxn>
                  <a:cxn ang="0">
                    <a:pos x="T6" y="T7"/>
                  </a:cxn>
                  <a:cxn ang="0">
                    <a:pos x="T8" y="T9"/>
                  </a:cxn>
                </a:cxnLst>
                <a:rect l="0" t="0" r="r" b="b"/>
                <a:pathLst>
                  <a:path w="44" h="33">
                    <a:moveTo>
                      <a:pt x="0" y="28"/>
                    </a:moveTo>
                    <a:lnTo>
                      <a:pt x="27" y="33"/>
                    </a:lnTo>
                    <a:lnTo>
                      <a:pt x="44" y="6"/>
                    </a:lnTo>
                    <a:lnTo>
                      <a:pt x="17"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3" name="Freeform 184">
                <a:extLst>
                  <a:ext uri="{FF2B5EF4-FFF2-40B4-BE49-F238E27FC236}">
                    <a16:creationId xmlns:a16="http://schemas.microsoft.com/office/drawing/2014/main" xmlns="" id="{B52209AB-15C1-49D1-84EC-84F428687FA9}"/>
                  </a:ext>
                </a:extLst>
              </p:cNvPr>
              <p:cNvSpPr>
                <a:spLocks/>
              </p:cNvSpPr>
              <p:nvPr/>
            </p:nvSpPr>
            <p:spPr bwMode="auto">
              <a:xfrm>
                <a:off x="1897" y="4854"/>
                <a:ext cx="44" cy="33"/>
              </a:xfrm>
              <a:custGeom>
                <a:avLst/>
                <a:gdLst>
                  <a:gd name="T0" fmla="*/ 0 w 8"/>
                  <a:gd name="T1" fmla="*/ 5 h 6"/>
                  <a:gd name="T2" fmla="*/ 5 w 8"/>
                  <a:gd name="T3" fmla="*/ 6 h 6"/>
                  <a:gd name="T4" fmla="*/ 8 w 8"/>
                  <a:gd name="T5" fmla="*/ 1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4" name="Freeform 185">
                <a:extLst>
                  <a:ext uri="{FF2B5EF4-FFF2-40B4-BE49-F238E27FC236}">
                    <a16:creationId xmlns:a16="http://schemas.microsoft.com/office/drawing/2014/main" xmlns="" id="{B56F6146-F047-42EA-A4E5-2B016B7B9F2F}"/>
                  </a:ext>
                </a:extLst>
              </p:cNvPr>
              <p:cNvSpPr>
                <a:spLocks/>
              </p:cNvSpPr>
              <p:nvPr/>
            </p:nvSpPr>
            <p:spPr bwMode="auto">
              <a:xfrm>
                <a:off x="2176" y="4789"/>
                <a:ext cx="49" cy="38"/>
              </a:xfrm>
              <a:custGeom>
                <a:avLst/>
                <a:gdLst>
                  <a:gd name="T0" fmla="*/ 0 w 49"/>
                  <a:gd name="T1" fmla="*/ 27 h 38"/>
                  <a:gd name="T2" fmla="*/ 33 w 49"/>
                  <a:gd name="T3" fmla="*/ 38 h 38"/>
                  <a:gd name="T4" fmla="*/ 49 w 49"/>
                  <a:gd name="T5" fmla="*/ 11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22"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5" name="Freeform 186">
                <a:extLst>
                  <a:ext uri="{FF2B5EF4-FFF2-40B4-BE49-F238E27FC236}">
                    <a16:creationId xmlns:a16="http://schemas.microsoft.com/office/drawing/2014/main" xmlns="" id="{1C0776E8-5A3D-4872-A20B-5C8411C019D1}"/>
                  </a:ext>
                </a:extLst>
              </p:cNvPr>
              <p:cNvSpPr>
                <a:spLocks/>
              </p:cNvSpPr>
              <p:nvPr/>
            </p:nvSpPr>
            <p:spPr bwMode="auto">
              <a:xfrm>
                <a:off x="2176" y="4789"/>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6" name="Freeform 187">
                <a:extLst>
                  <a:ext uri="{FF2B5EF4-FFF2-40B4-BE49-F238E27FC236}">
                    <a16:creationId xmlns:a16="http://schemas.microsoft.com/office/drawing/2014/main" xmlns="" id="{7A1C729D-50C2-4D94-8A8D-E1F7F70615B6}"/>
                  </a:ext>
                </a:extLst>
              </p:cNvPr>
              <p:cNvSpPr>
                <a:spLocks/>
              </p:cNvSpPr>
              <p:nvPr/>
            </p:nvSpPr>
            <p:spPr bwMode="auto">
              <a:xfrm>
                <a:off x="1974" y="4838"/>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7" name="Freeform 188">
                <a:extLst>
                  <a:ext uri="{FF2B5EF4-FFF2-40B4-BE49-F238E27FC236}">
                    <a16:creationId xmlns:a16="http://schemas.microsoft.com/office/drawing/2014/main" xmlns="" id="{AFDE0CE2-5154-4E6B-BC8D-25F1BCC4AAD4}"/>
                  </a:ext>
                </a:extLst>
              </p:cNvPr>
              <p:cNvSpPr>
                <a:spLocks/>
              </p:cNvSpPr>
              <p:nvPr/>
            </p:nvSpPr>
            <p:spPr bwMode="auto">
              <a:xfrm>
                <a:off x="1974" y="4838"/>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8" name="Freeform 189">
                <a:extLst>
                  <a:ext uri="{FF2B5EF4-FFF2-40B4-BE49-F238E27FC236}">
                    <a16:creationId xmlns:a16="http://schemas.microsoft.com/office/drawing/2014/main" xmlns="" id="{D5EB9F84-DBFE-4E02-A802-A595F09EC066}"/>
                  </a:ext>
                </a:extLst>
              </p:cNvPr>
              <p:cNvSpPr>
                <a:spLocks/>
              </p:cNvSpPr>
              <p:nvPr/>
            </p:nvSpPr>
            <p:spPr bwMode="auto">
              <a:xfrm>
                <a:off x="2258" y="4783"/>
                <a:ext cx="49" cy="39"/>
              </a:xfrm>
              <a:custGeom>
                <a:avLst/>
                <a:gdLst>
                  <a:gd name="T0" fmla="*/ 0 w 49"/>
                  <a:gd name="T1" fmla="*/ 28 h 39"/>
                  <a:gd name="T2" fmla="*/ 27 w 49"/>
                  <a:gd name="T3" fmla="*/ 39 h 39"/>
                  <a:gd name="T4" fmla="*/ 49 w 49"/>
                  <a:gd name="T5" fmla="*/ 11 h 39"/>
                  <a:gd name="T6" fmla="*/ 16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27" y="39"/>
                    </a:lnTo>
                    <a:lnTo>
                      <a:pt x="49" y="11"/>
                    </a:lnTo>
                    <a:lnTo>
                      <a:pt x="16"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9" name="Freeform 190">
                <a:extLst>
                  <a:ext uri="{FF2B5EF4-FFF2-40B4-BE49-F238E27FC236}">
                    <a16:creationId xmlns:a16="http://schemas.microsoft.com/office/drawing/2014/main" xmlns="" id="{DA0C467A-9FEF-4FC1-BA77-494978B31C34}"/>
                  </a:ext>
                </a:extLst>
              </p:cNvPr>
              <p:cNvSpPr>
                <a:spLocks/>
              </p:cNvSpPr>
              <p:nvPr/>
            </p:nvSpPr>
            <p:spPr bwMode="auto">
              <a:xfrm>
                <a:off x="2258" y="4783"/>
                <a:ext cx="49" cy="39"/>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0" name="Freeform 191">
                <a:extLst>
                  <a:ext uri="{FF2B5EF4-FFF2-40B4-BE49-F238E27FC236}">
                    <a16:creationId xmlns:a16="http://schemas.microsoft.com/office/drawing/2014/main" xmlns="" id="{8CE94E0C-621B-422E-AE43-A38E3C432BBD}"/>
                  </a:ext>
                </a:extLst>
              </p:cNvPr>
              <p:cNvSpPr>
                <a:spLocks/>
              </p:cNvSpPr>
              <p:nvPr/>
            </p:nvSpPr>
            <p:spPr bwMode="auto">
              <a:xfrm>
                <a:off x="1771" y="4898"/>
                <a:ext cx="44" cy="27"/>
              </a:xfrm>
              <a:custGeom>
                <a:avLst/>
                <a:gdLst>
                  <a:gd name="T0" fmla="*/ 0 w 44"/>
                  <a:gd name="T1" fmla="*/ 22 h 27"/>
                  <a:gd name="T2" fmla="*/ 28 w 44"/>
                  <a:gd name="T3" fmla="*/ 27 h 27"/>
                  <a:gd name="T4" fmla="*/ 44 w 44"/>
                  <a:gd name="T5" fmla="*/ 0 h 27"/>
                  <a:gd name="T6" fmla="*/ 17 w 44"/>
                  <a:gd name="T7" fmla="*/ 0 h 27"/>
                  <a:gd name="T8" fmla="*/ 0 w 44"/>
                  <a:gd name="T9" fmla="*/ 22 h 27"/>
                </a:gdLst>
                <a:ahLst/>
                <a:cxnLst>
                  <a:cxn ang="0">
                    <a:pos x="T0" y="T1"/>
                  </a:cxn>
                  <a:cxn ang="0">
                    <a:pos x="T2" y="T3"/>
                  </a:cxn>
                  <a:cxn ang="0">
                    <a:pos x="T4" y="T5"/>
                  </a:cxn>
                  <a:cxn ang="0">
                    <a:pos x="T6" y="T7"/>
                  </a:cxn>
                  <a:cxn ang="0">
                    <a:pos x="T8" y="T9"/>
                  </a:cxn>
                </a:cxnLst>
                <a:rect l="0" t="0" r="r" b="b"/>
                <a:pathLst>
                  <a:path w="44" h="27">
                    <a:moveTo>
                      <a:pt x="0" y="22"/>
                    </a:moveTo>
                    <a:lnTo>
                      <a:pt x="28" y="27"/>
                    </a:lnTo>
                    <a:lnTo>
                      <a:pt x="44" y="0"/>
                    </a:lnTo>
                    <a:lnTo>
                      <a:pt x="17" y="0"/>
                    </a:lnTo>
                    <a:lnTo>
                      <a:pt x="0" y="2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1" name="Freeform 192">
                <a:extLst>
                  <a:ext uri="{FF2B5EF4-FFF2-40B4-BE49-F238E27FC236}">
                    <a16:creationId xmlns:a16="http://schemas.microsoft.com/office/drawing/2014/main" xmlns="" id="{6250D547-65B2-476A-AA2B-8847BCE84F9E}"/>
                  </a:ext>
                </a:extLst>
              </p:cNvPr>
              <p:cNvSpPr>
                <a:spLocks/>
              </p:cNvSpPr>
              <p:nvPr/>
            </p:nvSpPr>
            <p:spPr bwMode="auto">
              <a:xfrm>
                <a:off x="1771" y="4898"/>
                <a:ext cx="44" cy="27"/>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2" name="Freeform 193">
                <a:extLst>
                  <a:ext uri="{FF2B5EF4-FFF2-40B4-BE49-F238E27FC236}">
                    <a16:creationId xmlns:a16="http://schemas.microsoft.com/office/drawing/2014/main" xmlns="" id="{E928CB94-5010-49EF-AFA3-9B5AC1F61B19}"/>
                  </a:ext>
                </a:extLst>
              </p:cNvPr>
              <p:cNvSpPr>
                <a:spLocks/>
              </p:cNvSpPr>
              <p:nvPr/>
            </p:nvSpPr>
            <p:spPr bwMode="auto">
              <a:xfrm>
                <a:off x="2050" y="4822"/>
                <a:ext cx="49" cy="32"/>
              </a:xfrm>
              <a:custGeom>
                <a:avLst/>
                <a:gdLst>
                  <a:gd name="T0" fmla="*/ 0 w 49"/>
                  <a:gd name="T1" fmla="*/ 27 h 32"/>
                  <a:gd name="T2" fmla="*/ 33 w 49"/>
                  <a:gd name="T3" fmla="*/ 32 h 32"/>
                  <a:gd name="T4" fmla="*/ 49 w 49"/>
                  <a:gd name="T5" fmla="*/ 5 h 32"/>
                  <a:gd name="T6" fmla="*/ 17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5"/>
                    </a:lnTo>
                    <a:lnTo>
                      <a:pt x="17"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3" name="Freeform 194">
                <a:extLst>
                  <a:ext uri="{FF2B5EF4-FFF2-40B4-BE49-F238E27FC236}">
                    <a16:creationId xmlns:a16="http://schemas.microsoft.com/office/drawing/2014/main" xmlns="" id="{FD60B8D5-1D97-4DE4-9EFA-D11A4E2CC058}"/>
                  </a:ext>
                </a:extLst>
              </p:cNvPr>
              <p:cNvSpPr>
                <a:spLocks/>
              </p:cNvSpPr>
              <p:nvPr/>
            </p:nvSpPr>
            <p:spPr bwMode="auto">
              <a:xfrm>
                <a:off x="2050" y="4822"/>
                <a:ext cx="49" cy="32"/>
              </a:xfrm>
              <a:custGeom>
                <a:avLst/>
                <a:gdLst>
                  <a:gd name="T0" fmla="*/ 0 w 9"/>
                  <a:gd name="T1" fmla="*/ 5 h 6"/>
                  <a:gd name="T2" fmla="*/ 6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4" name="Freeform 195">
                <a:extLst>
                  <a:ext uri="{FF2B5EF4-FFF2-40B4-BE49-F238E27FC236}">
                    <a16:creationId xmlns:a16="http://schemas.microsoft.com/office/drawing/2014/main" xmlns="" id="{88A2EDA6-C868-4689-9721-49C53CE1EF27}"/>
                  </a:ext>
                </a:extLst>
              </p:cNvPr>
              <p:cNvSpPr>
                <a:spLocks/>
              </p:cNvSpPr>
              <p:nvPr/>
            </p:nvSpPr>
            <p:spPr bwMode="auto">
              <a:xfrm>
                <a:off x="2335" y="4783"/>
                <a:ext cx="49" cy="44"/>
              </a:xfrm>
              <a:custGeom>
                <a:avLst/>
                <a:gdLst>
                  <a:gd name="T0" fmla="*/ 0 w 49"/>
                  <a:gd name="T1" fmla="*/ 28 h 44"/>
                  <a:gd name="T2" fmla="*/ 32 w 49"/>
                  <a:gd name="T3" fmla="*/ 44 h 44"/>
                  <a:gd name="T4" fmla="*/ 49 w 49"/>
                  <a:gd name="T5" fmla="*/ 17 h 44"/>
                  <a:gd name="T6" fmla="*/ 16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32" y="44"/>
                    </a:lnTo>
                    <a:lnTo>
                      <a:pt x="49" y="17"/>
                    </a:lnTo>
                    <a:lnTo>
                      <a:pt x="16"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5" name="Freeform 196">
                <a:extLst>
                  <a:ext uri="{FF2B5EF4-FFF2-40B4-BE49-F238E27FC236}">
                    <a16:creationId xmlns:a16="http://schemas.microsoft.com/office/drawing/2014/main" xmlns="" id="{14F6BEE6-FED1-403A-A324-EEEACD3B6A72}"/>
                  </a:ext>
                </a:extLst>
              </p:cNvPr>
              <p:cNvSpPr>
                <a:spLocks/>
              </p:cNvSpPr>
              <p:nvPr/>
            </p:nvSpPr>
            <p:spPr bwMode="auto">
              <a:xfrm>
                <a:off x="2335" y="4783"/>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6" name="Freeform 197">
                <a:extLst>
                  <a:ext uri="{FF2B5EF4-FFF2-40B4-BE49-F238E27FC236}">
                    <a16:creationId xmlns:a16="http://schemas.microsoft.com/office/drawing/2014/main" xmlns="" id="{5B1C84AC-ACCA-47D2-8CCF-3C908C115595}"/>
                  </a:ext>
                </a:extLst>
              </p:cNvPr>
              <p:cNvSpPr>
                <a:spLocks/>
              </p:cNvSpPr>
              <p:nvPr/>
            </p:nvSpPr>
            <p:spPr bwMode="auto">
              <a:xfrm>
                <a:off x="1848" y="4876"/>
                <a:ext cx="49" cy="33"/>
              </a:xfrm>
              <a:custGeom>
                <a:avLst/>
                <a:gdLst>
                  <a:gd name="T0" fmla="*/ 0 w 49"/>
                  <a:gd name="T1" fmla="*/ 28 h 33"/>
                  <a:gd name="T2" fmla="*/ 27 w 49"/>
                  <a:gd name="T3" fmla="*/ 33 h 33"/>
                  <a:gd name="T4" fmla="*/ 49 w 49"/>
                  <a:gd name="T5" fmla="*/ 6 h 33"/>
                  <a:gd name="T6" fmla="*/ 16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7" y="33"/>
                    </a:lnTo>
                    <a:lnTo>
                      <a:pt x="49" y="6"/>
                    </a:lnTo>
                    <a:lnTo>
                      <a:pt x="16"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7" name="Freeform 198">
                <a:extLst>
                  <a:ext uri="{FF2B5EF4-FFF2-40B4-BE49-F238E27FC236}">
                    <a16:creationId xmlns:a16="http://schemas.microsoft.com/office/drawing/2014/main" xmlns="" id="{3EDFC918-F528-4B31-A23E-E4AD31EABACD}"/>
                  </a:ext>
                </a:extLst>
              </p:cNvPr>
              <p:cNvSpPr>
                <a:spLocks/>
              </p:cNvSpPr>
              <p:nvPr/>
            </p:nvSpPr>
            <p:spPr bwMode="auto">
              <a:xfrm>
                <a:off x="1848" y="4876"/>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8" name="Freeform 199">
                <a:extLst>
                  <a:ext uri="{FF2B5EF4-FFF2-40B4-BE49-F238E27FC236}">
                    <a16:creationId xmlns:a16="http://schemas.microsoft.com/office/drawing/2014/main" xmlns="" id="{B8D92517-7CCE-4435-A8FD-2674E328A849}"/>
                  </a:ext>
                </a:extLst>
              </p:cNvPr>
              <p:cNvSpPr>
                <a:spLocks/>
              </p:cNvSpPr>
              <p:nvPr/>
            </p:nvSpPr>
            <p:spPr bwMode="auto">
              <a:xfrm>
                <a:off x="2127" y="4811"/>
                <a:ext cx="49" cy="32"/>
              </a:xfrm>
              <a:custGeom>
                <a:avLst/>
                <a:gdLst>
                  <a:gd name="T0" fmla="*/ 0 w 49"/>
                  <a:gd name="T1" fmla="*/ 27 h 32"/>
                  <a:gd name="T2" fmla="*/ 33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5"/>
                    </a:lnTo>
                    <a:lnTo>
                      <a:pt x="22"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9" name="Freeform 200">
                <a:extLst>
                  <a:ext uri="{FF2B5EF4-FFF2-40B4-BE49-F238E27FC236}">
                    <a16:creationId xmlns:a16="http://schemas.microsoft.com/office/drawing/2014/main" xmlns="" id="{00563A5A-5830-4F0E-9EB7-9B3063B3F6F1}"/>
                  </a:ext>
                </a:extLst>
              </p:cNvPr>
              <p:cNvSpPr>
                <a:spLocks/>
              </p:cNvSpPr>
              <p:nvPr/>
            </p:nvSpPr>
            <p:spPr bwMode="auto">
              <a:xfrm>
                <a:off x="2127" y="4811"/>
                <a:ext cx="49"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0" name="Freeform 201">
                <a:extLst>
                  <a:ext uri="{FF2B5EF4-FFF2-40B4-BE49-F238E27FC236}">
                    <a16:creationId xmlns:a16="http://schemas.microsoft.com/office/drawing/2014/main" xmlns="" id="{975D80C9-8C2E-4B9E-9E9F-A1AAE9EE55C9}"/>
                  </a:ext>
                </a:extLst>
              </p:cNvPr>
              <p:cNvSpPr>
                <a:spLocks/>
              </p:cNvSpPr>
              <p:nvPr/>
            </p:nvSpPr>
            <p:spPr bwMode="auto">
              <a:xfrm>
                <a:off x="1924" y="4860"/>
                <a:ext cx="50" cy="33"/>
              </a:xfrm>
              <a:custGeom>
                <a:avLst/>
                <a:gdLst>
                  <a:gd name="T0" fmla="*/ 0 w 50"/>
                  <a:gd name="T1" fmla="*/ 27 h 33"/>
                  <a:gd name="T2" fmla="*/ 28 w 50"/>
                  <a:gd name="T3" fmla="*/ 33 h 33"/>
                  <a:gd name="T4" fmla="*/ 50 w 50"/>
                  <a:gd name="T5" fmla="*/ 5 h 33"/>
                  <a:gd name="T6" fmla="*/ 17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17"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1" name="Freeform 202">
                <a:extLst>
                  <a:ext uri="{FF2B5EF4-FFF2-40B4-BE49-F238E27FC236}">
                    <a16:creationId xmlns:a16="http://schemas.microsoft.com/office/drawing/2014/main" xmlns="" id="{26409F4C-4CE9-4C5D-B2A1-829505D40004}"/>
                  </a:ext>
                </a:extLst>
              </p:cNvPr>
              <p:cNvSpPr>
                <a:spLocks/>
              </p:cNvSpPr>
              <p:nvPr/>
            </p:nvSpPr>
            <p:spPr bwMode="auto">
              <a:xfrm>
                <a:off x="1924" y="4860"/>
                <a:ext cx="50"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2" name="Freeform 203">
                <a:extLst>
                  <a:ext uri="{FF2B5EF4-FFF2-40B4-BE49-F238E27FC236}">
                    <a16:creationId xmlns:a16="http://schemas.microsoft.com/office/drawing/2014/main" xmlns="" id="{FB97947C-506E-4DF5-8207-A8F5379876C0}"/>
                  </a:ext>
                </a:extLst>
              </p:cNvPr>
              <p:cNvSpPr>
                <a:spLocks/>
              </p:cNvSpPr>
              <p:nvPr/>
            </p:nvSpPr>
            <p:spPr bwMode="auto">
              <a:xfrm>
                <a:off x="2209" y="4800"/>
                <a:ext cx="49" cy="38"/>
              </a:xfrm>
              <a:custGeom>
                <a:avLst/>
                <a:gdLst>
                  <a:gd name="T0" fmla="*/ 0 w 49"/>
                  <a:gd name="T1" fmla="*/ 27 h 38"/>
                  <a:gd name="T2" fmla="*/ 33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3" name="Freeform 204">
                <a:extLst>
                  <a:ext uri="{FF2B5EF4-FFF2-40B4-BE49-F238E27FC236}">
                    <a16:creationId xmlns:a16="http://schemas.microsoft.com/office/drawing/2014/main" xmlns="" id="{87E43158-45F7-4528-8FF5-98933CD7CDC7}"/>
                  </a:ext>
                </a:extLst>
              </p:cNvPr>
              <p:cNvSpPr>
                <a:spLocks/>
              </p:cNvSpPr>
              <p:nvPr/>
            </p:nvSpPr>
            <p:spPr bwMode="auto">
              <a:xfrm>
                <a:off x="2209" y="4800"/>
                <a:ext cx="49"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406">
              <a:extLst>
                <a:ext uri="{FF2B5EF4-FFF2-40B4-BE49-F238E27FC236}">
                  <a16:creationId xmlns:a16="http://schemas.microsoft.com/office/drawing/2014/main" xmlns="" id="{EA5D4DF3-8A67-40D9-B08A-74AFE4447E13}"/>
                </a:ext>
              </a:extLst>
            </p:cNvPr>
            <p:cNvGrpSpPr>
              <a:grpSpLocks/>
            </p:cNvGrpSpPr>
            <p:nvPr/>
          </p:nvGrpSpPr>
          <p:grpSpPr bwMode="auto">
            <a:xfrm>
              <a:off x="1640" y="4794"/>
              <a:ext cx="995" cy="268"/>
              <a:chOff x="1640" y="4794"/>
              <a:chExt cx="995" cy="268"/>
            </a:xfrm>
          </p:grpSpPr>
          <p:sp>
            <p:nvSpPr>
              <p:cNvPr id="4484" name="Freeform 206">
                <a:extLst>
                  <a:ext uri="{FF2B5EF4-FFF2-40B4-BE49-F238E27FC236}">
                    <a16:creationId xmlns:a16="http://schemas.microsoft.com/office/drawing/2014/main" xmlns="" id="{B44267F6-FD0C-4ED8-AF95-2A36671C49D7}"/>
                  </a:ext>
                </a:extLst>
              </p:cNvPr>
              <p:cNvSpPr>
                <a:spLocks/>
              </p:cNvSpPr>
              <p:nvPr/>
            </p:nvSpPr>
            <p:spPr bwMode="auto">
              <a:xfrm>
                <a:off x="1722" y="4920"/>
                <a:ext cx="49" cy="27"/>
              </a:xfrm>
              <a:custGeom>
                <a:avLst/>
                <a:gdLst>
                  <a:gd name="T0" fmla="*/ 0 w 49"/>
                  <a:gd name="T1" fmla="*/ 27 h 27"/>
                  <a:gd name="T2" fmla="*/ 27 w 49"/>
                  <a:gd name="T3" fmla="*/ 27 h 27"/>
                  <a:gd name="T4" fmla="*/ 49 w 49"/>
                  <a:gd name="T5" fmla="*/ 0 h 27"/>
                  <a:gd name="T6" fmla="*/ 22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0"/>
                    </a:lnTo>
                    <a:lnTo>
                      <a:pt x="22"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5" name="Freeform 207">
                <a:extLst>
                  <a:ext uri="{FF2B5EF4-FFF2-40B4-BE49-F238E27FC236}">
                    <a16:creationId xmlns:a16="http://schemas.microsoft.com/office/drawing/2014/main" xmlns="" id="{EB68C16D-CAD6-408A-BC8D-A0A07626A6A3}"/>
                  </a:ext>
                </a:extLst>
              </p:cNvPr>
              <p:cNvSpPr>
                <a:spLocks/>
              </p:cNvSpPr>
              <p:nvPr/>
            </p:nvSpPr>
            <p:spPr bwMode="auto">
              <a:xfrm>
                <a:off x="1722" y="4920"/>
                <a:ext cx="49" cy="27"/>
              </a:xfrm>
              <a:custGeom>
                <a:avLst/>
                <a:gdLst>
                  <a:gd name="T0" fmla="*/ 0 w 9"/>
                  <a:gd name="T1" fmla="*/ 5 h 5"/>
                  <a:gd name="T2" fmla="*/ 5 w 9"/>
                  <a:gd name="T3" fmla="*/ 5 h 5"/>
                  <a:gd name="T4" fmla="*/ 9 w 9"/>
                  <a:gd name="T5" fmla="*/ 0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6" name="Freeform 208">
                <a:extLst>
                  <a:ext uri="{FF2B5EF4-FFF2-40B4-BE49-F238E27FC236}">
                    <a16:creationId xmlns:a16="http://schemas.microsoft.com/office/drawing/2014/main" xmlns="" id="{7B7A2979-E81A-4A1B-A127-2A3F1C897DE0}"/>
                  </a:ext>
                </a:extLst>
              </p:cNvPr>
              <p:cNvSpPr>
                <a:spLocks/>
              </p:cNvSpPr>
              <p:nvPr/>
            </p:nvSpPr>
            <p:spPr bwMode="auto">
              <a:xfrm>
                <a:off x="2001" y="4843"/>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7" name="Freeform 209">
                <a:extLst>
                  <a:ext uri="{FF2B5EF4-FFF2-40B4-BE49-F238E27FC236}">
                    <a16:creationId xmlns:a16="http://schemas.microsoft.com/office/drawing/2014/main" xmlns="" id="{8929816B-EA04-46F3-8E1B-6E4AD66E9FFD}"/>
                  </a:ext>
                </a:extLst>
              </p:cNvPr>
              <p:cNvSpPr>
                <a:spLocks/>
              </p:cNvSpPr>
              <p:nvPr/>
            </p:nvSpPr>
            <p:spPr bwMode="auto">
              <a:xfrm>
                <a:off x="2001" y="4843"/>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8" name="Freeform 210">
                <a:extLst>
                  <a:ext uri="{FF2B5EF4-FFF2-40B4-BE49-F238E27FC236}">
                    <a16:creationId xmlns:a16="http://schemas.microsoft.com/office/drawing/2014/main" xmlns="" id="{AD667191-6456-41DA-925F-8B9937BC4BD2}"/>
                  </a:ext>
                </a:extLst>
              </p:cNvPr>
              <p:cNvSpPr>
                <a:spLocks/>
              </p:cNvSpPr>
              <p:nvPr/>
            </p:nvSpPr>
            <p:spPr bwMode="auto">
              <a:xfrm>
                <a:off x="2285" y="4794"/>
                <a:ext cx="50" cy="44"/>
              </a:xfrm>
              <a:custGeom>
                <a:avLst/>
                <a:gdLst>
                  <a:gd name="T0" fmla="*/ 0 w 50"/>
                  <a:gd name="T1" fmla="*/ 28 h 44"/>
                  <a:gd name="T2" fmla="*/ 33 w 50"/>
                  <a:gd name="T3" fmla="*/ 44 h 44"/>
                  <a:gd name="T4" fmla="*/ 50 w 50"/>
                  <a:gd name="T5" fmla="*/ 17 h 44"/>
                  <a:gd name="T6" fmla="*/ 22 w 50"/>
                  <a:gd name="T7" fmla="*/ 0 h 44"/>
                  <a:gd name="T8" fmla="*/ 0 w 50"/>
                  <a:gd name="T9" fmla="*/ 28 h 44"/>
                </a:gdLst>
                <a:ahLst/>
                <a:cxnLst>
                  <a:cxn ang="0">
                    <a:pos x="T0" y="T1"/>
                  </a:cxn>
                  <a:cxn ang="0">
                    <a:pos x="T2" y="T3"/>
                  </a:cxn>
                  <a:cxn ang="0">
                    <a:pos x="T4" y="T5"/>
                  </a:cxn>
                  <a:cxn ang="0">
                    <a:pos x="T6" y="T7"/>
                  </a:cxn>
                  <a:cxn ang="0">
                    <a:pos x="T8" y="T9"/>
                  </a:cxn>
                </a:cxnLst>
                <a:rect l="0" t="0" r="r" b="b"/>
                <a:pathLst>
                  <a:path w="50" h="44">
                    <a:moveTo>
                      <a:pt x="0" y="28"/>
                    </a:moveTo>
                    <a:lnTo>
                      <a:pt x="33" y="44"/>
                    </a:lnTo>
                    <a:lnTo>
                      <a:pt x="50" y="17"/>
                    </a:lnTo>
                    <a:lnTo>
                      <a:pt x="22" y="0"/>
                    </a:lnTo>
                    <a:lnTo>
                      <a:pt x="0"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9" name="Freeform 211">
                <a:extLst>
                  <a:ext uri="{FF2B5EF4-FFF2-40B4-BE49-F238E27FC236}">
                    <a16:creationId xmlns:a16="http://schemas.microsoft.com/office/drawing/2014/main" xmlns="" id="{5C93EF9A-D2F8-4853-A370-A9430B9545BD}"/>
                  </a:ext>
                </a:extLst>
              </p:cNvPr>
              <p:cNvSpPr>
                <a:spLocks/>
              </p:cNvSpPr>
              <p:nvPr/>
            </p:nvSpPr>
            <p:spPr bwMode="auto">
              <a:xfrm>
                <a:off x="2285" y="4794"/>
                <a:ext cx="50" cy="44"/>
              </a:xfrm>
              <a:custGeom>
                <a:avLst/>
                <a:gdLst>
                  <a:gd name="T0" fmla="*/ 0 w 9"/>
                  <a:gd name="T1" fmla="*/ 5 h 8"/>
                  <a:gd name="T2" fmla="*/ 6 w 9"/>
                  <a:gd name="T3" fmla="*/ 8 h 8"/>
                  <a:gd name="T4" fmla="*/ 9 w 9"/>
                  <a:gd name="T5" fmla="*/ 3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0" name="Freeform 212">
                <a:extLst>
                  <a:ext uri="{FF2B5EF4-FFF2-40B4-BE49-F238E27FC236}">
                    <a16:creationId xmlns:a16="http://schemas.microsoft.com/office/drawing/2014/main" xmlns="" id="{2D22525C-96BD-4E69-8868-979F05ED1A7D}"/>
                  </a:ext>
                </a:extLst>
              </p:cNvPr>
              <p:cNvSpPr>
                <a:spLocks/>
              </p:cNvSpPr>
              <p:nvPr/>
            </p:nvSpPr>
            <p:spPr bwMode="auto">
              <a:xfrm>
                <a:off x="1799" y="4898"/>
                <a:ext cx="49" cy="33"/>
              </a:xfrm>
              <a:custGeom>
                <a:avLst/>
                <a:gdLst>
                  <a:gd name="T0" fmla="*/ 0 w 49"/>
                  <a:gd name="T1" fmla="*/ 27 h 33"/>
                  <a:gd name="T2" fmla="*/ 27 w 49"/>
                  <a:gd name="T3" fmla="*/ 33 h 33"/>
                  <a:gd name="T4" fmla="*/ 49 w 49"/>
                  <a:gd name="T5" fmla="*/ 6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6"/>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1" name="Freeform 213">
                <a:extLst>
                  <a:ext uri="{FF2B5EF4-FFF2-40B4-BE49-F238E27FC236}">
                    <a16:creationId xmlns:a16="http://schemas.microsoft.com/office/drawing/2014/main" xmlns="" id="{9F2E745C-D15C-4E6E-BFD3-9AA34B30A46E}"/>
                  </a:ext>
                </a:extLst>
              </p:cNvPr>
              <p:cNvSpPr>
                <a:spLocks/>
              </p:cNvSpPr>
              <p:nvPr/>
            </p:nvSpPr>
            <p:spPr bwMode="auto">
              <a:xfrm>
                <a:off x="1799" y="4898"/>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2" name="Freeform 214">
                <a:extLst>
                  <a:ext uri="{FF2B5EF4-FFF2-40B4-BE49-F238E27FC236}">
                    <a16:creationId xmlns:a16="http://schemas.microsoft.com/office/drawing/2014/main" xmlns="" id="{BC378335-634E-423A-90B7-BD4043C5B151}"/>
                  </a:ext>
                </a:extLst>
              </p:cNvPr>
              <p:cNvSpPr>
                <a:spLocks/>
              </p:cNvSpPr>
              <p:nvPr/>
            </p:nvSpPr>
            <p:spPr bwMode="auto">
              <a:xfrm>
                <a:off x="2083" y="4827"/>
                <a:ext cx="44" cy="33"/>
              </a:xfrm>
              <a:custGeom>
                <a:avLst/>
                <a:gdLst>
                  <a:gd name="T0" fmla="*/ 0 w 44"/>
                  <a:gd name="T1" fmla="*/ 27 h 33"/>
                  <a:gd name="T2" fmla="*/ 27 w 44"/>
                  <a:gd name="T3" fmla="*/ 33 h 33"/>
                  <a:gd name="T4" fmla="*/ 44 w 44"/>
                  <a:gd name="T5" fmla="*/ 11 h 33"/>
                  <a:gd name="T6" fmla="*/ 16 w 44"/>
                  <a:gd name="T7" fmla="*/ 0 h 33"/>
                  <a:gd name="T8" fmla="*/ 0 w 44"/>
                  <a:gd name="T9" fmla="*/ 27 h 33"/>
                </a:gdLst>
                <a:ahLst/>
                <a:cxnLst>
                  <a:cxn ang="0">
                    <a:pos x="T0" y="T1"/>
                  </a:cxn>
                  <a:cxn ang="0">
                    <a:pos x="T2" y="T3"/>
                  </a:cxn>
                  <a:cxn ang="0">
                    <a:pos x="T4" y="T5"/>
                  </a:cxn>
                  <a:cxn ang="0">
                    <a:pos x="T6" y="T7"/>
                  </a:cxn>
                  <a:cxn ang="0">
                    <a:pos x="T8" y="T9"/>
                  </a:cxn>
                </a:cxnLst>
                <a:rect l="0" t="0" r="r" b="b"/>
                <a:pathLst>
                  <a:path w="44" h="33">
                    <a:moveTo>
                      <a:pt x="0" y="27"/>
                    </a:moveTo>
                    <a:lnTo>
                      <a:pt x="27" y="33"/>
                    </a:lnTo>
                    <a:lnTo>
                      <a:pt x="44" y="11"/>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3" name="Freeform 215">
                <a:extLst>
                  <a:ext uri="{FF2B5EF4-FFF2-40B4-BE49-F238E27FC236}">
                    <a16:creationId xmlns:a16="http://schemas.microsoft.com/office/drawing/2014/main" xmlns="" id="{3F812D2B-FE7C-4924-ACFD-788416E6F0A9}"/>
                  </a:ext>
                </a:extLst>
              </p:cNvPr>
              <p:cNvSpPr>
                <a:spLocks/>
              </p:cNvSpPr>
              <p:nvPr/>
            </p:nvSpPr>
            <p:spPr bwMode="auto">
              <a:xfrm>
                <a:off x="2083" y="4827"/>
                <a:ext cx="44" cy="33"/>
              </a:xfrm>
              <a:custGeom>
                <a:avLst/>
                <a:gdLst>
                  <a:gd name="T0" fmla="*/ 0 w 8"/>
                  <a:gd name="T1" fmla="*/ 5 h 6"/>
                  <a:gd name="T2" fmla="*/ 5 w 8"/>
                  <a:gd name="T3" fmla="*/ 6 h 6"/>
                  <a:gd name="T4" fmla="*/ 8 w 8"/>
                  <a:gd name="T5" fmla="*/ 2 h 6"/>
                  <a:gd name="T6" fmla="*/ 3 w 8"/>
                  <a:gd name="T7" fmla="*/ 0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5" y="6"/>
                    </a:lnTo>
                    <a:lnTo>
                      <a:pt x="8"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4" name="Freeform 216">
                <a:extLst>
                  <a:ext uri="{FF2B5EF4-FFF2-40B4-BE49-F238E27FC236}">
                    <a16:creationId xmlns:a16="http://schemas.microsoft.com/office/drawing/2014/main" xmlns="" id="{10A966C4-A83B-4CBC-A8F4-21A1320D5B4B}"/>
                  </a:ext>
                </a:extLst>
              </p:cNvPr>
              <p:cNvSpPr>
                <a:spLocks/>
              </p:cNvSpPr>
              <p:nvPr/>
            </p:nvSpPr>
            <p:spPr bwMode="auto">
              <a:xfrm>
                <a:off x="2367" y="4800"/>
                <a:ext cx="50" cy="43"/>
              </a:xfrm>
              <a:custGeom>
                <a:avLst/>
                <a:gdLst>
                  <a:gd name="T0" fmla="*/ 0 w 50"/>
                  <a:gd name="T1" fmla="*/ 27 h 43"/>
                  <a:gd name="T2" fmla="*/ 33 w 50"/>
                  <a:gd name="T3" fmla="*/ 43 h 43"/>
                  <a:gd name="T4" fmla="*/ 50 w 50"/>
                  <a:gd name="T5" fmla="*/ 16 h 43"/>
                  <a:gd name="T6" fmla="*/ 17 w 50"/>
                  <a:gd name="T7" fmla="*/ 0 h 43"/>
                  <a:gd name="T8" fmla="*/ 0 w 50"/>
                  <a:gd name="T9" fmla="*/ 27 h 43"/>
                </a:gdLst>
                <a:ahLst/>
                <a:cxnLst>
                  <a:cxn ang="0">
                    <a:pos x="T0" y="T1"/>
                  </a:cxn>
                  <a:cxn ang="0">
                    <a:pos x="T2" y="T3"/>
                  </a:cxn>
                  <a:cxn ang="0">
                    <a:pos x="T4" y="T5"/>
                  </a:cxn>
                  <a:cxn ang="0">
                    <a:pos x="T6" y="T7"/>
                  </a:cxn>
                  <a:cxn ang="0">
                    <a:pos x="T8" y="T9"/>
                  </a:cxn>
                </a:cxnLst>
                <a:rect l="0" t="0" r="r" b="b"/>
                <a:pathLst>
                  <a:path w="50" h="43">
                    <a:moveTo>
                      <a:pt x="0" y="27"/>
                    </a:moveTo>
                    <a:lnTo>
                      <a:pt x="33" y="43"/>
                    </a:lnTo>
                    <a:lnTo>
                      <a:pt x="50" y="16"/>
                    </a:lnTo>
                    <a:lnTo>
                      <a:pt x="17"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5" name="Freeform 217">
                <a:extLst>
                  <a:ext uri="{FF2B5EF4-FFF2-40B4-BE49-F238E27FC236}">
                    <a16:creationId xmlns:a16="http://schemas.microsoft.com/office/drawing/2014/main" xmlns="" id="{52A242E6-D454-4124-A3EB-E47385DF9064}"/>
                  </a:ext>
                </a:extLst>
              </p:cNvPr>
              <p:cNvSpPr>
                <a:spLocks/>
              </p:cNvSpPr>
              <p:nvPr/>
            </p:nvSpPr>
            <p:spPr bwMode="auto">
              <a:xfrm>
                <a:off x="2367" y="4800"/>
                <a:ext cx="50" cy="43"/>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6" name="Freeform 218">
                <a:extLst>
                  <a:ext uri="{FF2B5EF4-FFF2-40B4-BE49-F238E27FC236}">
                    <a16:creationId xmlns:a16="http://schemas.microsoft.com/office/drawing/2014/main" xmlns="" id="{9AD03309-B05C-4E50-A40D-BFC59760ED0B}"/>
                  </a:ext>
                </a:extLst>
              </p:cNvPr>
              <p:cNvSpPr>
                <a:spLocks/>
              </p:cNvSpPr>
              <p:nvPr/>
            </p:nvSpPr>
            <p:spPr bwMode="auto">
              <a:xfrm>
                <a:off x="1875" y="4882"/>
                <a:ext cx="49" cy="27"/>
              </a:xfrm>
              <a:custGeom>
                <a:avLst/>
                <a:gdLst>
                  <a:gd name="T0" fmla="*/ 0 w 49"/>
                  <a:gd name="T1" fmla="*/ 27 h 27"/>
                  <a:gd name="T2" fmla="*/ 28 w 49"/>
                  <a:gd name="T3" fmla="*/ 27 h 27"/>
                  <a:gd name="T4" fmla="*/ 49 w 49"/>
                  <a:gd name="T5" fmla="*/ 5 h 27"/>
                  <a:gd name="T6" fmla="*/ 22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8" y="27"/>
                    </a:lnTo>
                    <a:lnTo>
                      <a:pt x="49" y="5"/>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7" name="Freeform 219">
                <a:extLst>
                  <a:ext uri="{FF2B5EF4-FFF2-40B4-BE49-F238E27FC236}">
                    <a16:creationId xmlns:a16="http://schemas.microsoft.com/office/drawing/2014/main" xmlns="" id="{CCFD01EF-9109-484A-8EF4-04E8F20C3675}"/>
                  </a:ext>
                </a:extLst>
              </p:cNvPr>
              <p:cNvSpPr>
                <a:spLocks/>
              </p:cNvSpPr>
              <p:nvPr/>
            </p:nvSpPr>
            <p:spPr bwMode="auto">
              <a:xfrm>
                <a:off x="1875" y="4882"/>
                <a:ext cx="49" cy="27"/>
              </a:xfrm>
              <a:custGeom>
                <a:avLst/>
                <a:gdLst>
                  <a:gd name="T0" fmla="*/ 0 w 9"/>
                  <a:gd name="T1" fmla="*/ 5 h 5"/>
                  <a:gd name="T2" fmla="*/ 5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8" name="Freeform 220">
                <a:extLst>
                  <a:ext uri="{FF2B5EF4-FFF2-40B4-BE49-F238E27FC236}">
                    <a16:creationId xmlns:a16="http://schemas.microsoft.com/office/drawing/2014/main" xmlns="" id="{1D5F4353-D0A4-4D80-82F3-7B033A1C3B2C}"/>
                  </a:ext>
                </a:extLst>
              </p:cNvPr>
              <p:cNvSpPr>
                <a:spLocks/>
              </p:cNvSpPr>
              <p:nvPr/>
            </p:nvSpPr>
            <p:spPr bwMode="auto">
              <a:xfrm>
                <a:off x="2160" y="4816"/>
                <a:ext cx="49" cy="38"/>
              </a:xfrm>
              <a:custGeom>
                <a:avLst/>
                <a:gdLst>
                  <a:gd name="T0" fmla="*/ 0 w 49"/>
                  <a:gd name="T1" fmla="*/ 27 h 38"/>
                  <a:gd name="T2" fmla="*/ 32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2" y="38"/>
                    </a:lnTo>
                    <a:lnTo>
                      <a:pt x="49" y="11"/>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9" name="Freeform 221">
                <a:extLst>
                  <a:ext uri="{FF2B5EF4-FFF2-40B4-BE49-F238E27FC236}">
                    <a16:creationId xmlns:a16="http://schemas.microsoft.com/office/drawing/2014/main" xmlns="" id="{EEF5252A-DE5C-4302-B625-474E241754FF}"/>
                  </a:ext>
                </a:extLst>
              </p:cNvPr>
              <p:cNvSpPr>
                <a:spLocks/>
              </p:cNvSpPr>
              <p:nvPr/>
            </p:nvSpPr>
            <p:spPr bwMode="auto">
              <a:xfrm>
                <a:off x="2160" y="4816"/>
                <a:ext cx="49"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0" name="Freeform 222">
                <a:extLst>
                  <a:ext uri="{FF2B5EF4-FFF2-40B4-BE49-F238E27FC236}">
                    <a16:creationId xmlns:a16="http://schemas.microsoft.com/office/drawing/2014/main" xmlns="" id="{75809B00-B18F-4690-9070-DCBF9E2B0EA4}"/>
                  </a:ext>
                </a:extLst>
              </p:cNvPr>
              <p:cNvSpPr>
                <a:spLocks/>
              </p:cNvSpPr>
              <p:nvPr/>
            </p:nvSpPr>
            <p:spPr bwMode="auto">
              <a:xfrm>
                <a:off x="1952" y="4865"/>
                <a:ext cx="49" cy="28"/>
              </a:xfrm>
              <a:custGeom>
                <a:avLst/>
                <a:gdLst>
                  <a:gd name="T0" fmla="*/ 0 w 49"/>
                  <a:gd name="T1" fmla="*/ 28 h 28"/>
                  <a:gd name="T2" fmla="*/ 33 w 49"/>
                  <a:gd name="T3" fmla="*/ 28 h 28"/>
                  <a:gd name="T4" fmla="*/ 49 w 49"/>
                  <a:gd name="T5" fmla="*/ 6 h 28"/>
                  <a:gd name="T6" fmla="*/ 22 w 49"/>
                  <a:gd name="T7" fmla="*/ 0 h 28"/>
                  <a:gd name="T8" fmla="*/ 0 w 49"/>
                  <a:gd name="T9" fmla="*/ 28 h 28"/>
                </a:gdLst>
                <a:ahLst/>
                <a:cxnLst>
                  <a:cxn ang="0">
                    <a:pos x="T0" y="T1"/>
                  </a:cxn>
                  <a:cxn ang="0">
                    <a:pos x="T2" y="T3"/>
                  </a:cxn>
                  <a:cxn ang="0">
                    <a:pos x="T4" y="T5"/>
                  </a:cxn>
                  <a:cxn ang="0">
                    <a:pos x="T6" y="T7"/>
                  </a:cxn>
                  <a:cxn ang="0">
                    <a:pos x="T8" y="T9"/>
                  </a:cxn>
                </a:cxnLst>
                <a:rect l="0" t="0" r="r" b="b"/>
                <a:pathLst>
                  <a:path w="49" h="28">
                    <a:moveTo>
                      <a:pt x="0" y="28"/>
                    </a:moveTo>
                    <a:lnTo>
                      <a:pt x="33" y="28"/>
                    </a:lnTo>
                    <a:lnTo>
                      <a:pt x="49" y="6"/>
                    </a:lnTo>
                    <a:lnTo>
                      <a:pt x="22"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1" name="Freeform 223">
                <a:extLst>
                  <a:ext uri="{FF2B5EF4-FFF2-40B4-BE49-F238E27FC236}">
                    <a16:creationId xmlns:a16="http://schemas.microsoft.com/office/drawing/2014/main" xmlns="" id="{D48CE4A6-9C78-4EC2-AF36-2C2396E713C6}"/>
                  </a:ext>
                </a:extLst>
              </p:cNvPr>
              <p:cNvSpPr>
                <a:spLocks/>
              </p:cNvSpPr>
              <p:nvPr/>
            </p:nvSpPr>
            <p:spPr bwMode="auto">
              <a:xfrm>
                <a:off x="1952" y="4865"/>
                <a:ext cx="49" cy="28"/>
              </a:xfrm>
              <a:custGeom>
                <a:avLst/>
                <a:gdLst>
                  <a:gd name="T0" fmla="*/ 0 w 9"/>
                  <a:gd name="T1" fmla="*/ 5 h 5"/>
                  <a:gd name="T2" fmla="*/ 6 w 9"/>
                  <a:gd name="T3" fmla="*/ 5 h 5"/>
                  <a:gd name="T4" fmla="*/ 9 w 9"/>
                  <a:gd name="T5" fmla="*/ 1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2" name="Freeform 224">
                <a:extLst>
                  <a:ext uri="{FF2B5EF4-FFF2-40B4-BE49-F238E27FC236}">
                    <a16:creationId xmlns:a16="http://schemas.microsoft.com/office/drawing/2014/main" xmlns="" id="{8937E287-5655-4C8F-B8E9-E44CC1207421}"/>
                  </a:ext>
                </a:extLst>
              </p:cNvPr>
              <p:cNvSpPr>
                <a:spLocks/>
              </p:cNvSpPr>
              <p:nvPr/>
            </p:nvSpPr>
            <p:spPr bwMode="auto">
              <a:xfrm>
                <a:off x="2242" y="4811"/>
                <a:ext cx="43" cy="38"/>
              </a:xfrm>
              <a:custGeom>
                <a:avLst/>
                <a:gdLst>
                  <a:gd name="T0" fmla="*/ 0 w 43"/>
                  <a:gd name="T1" fmla="*/ 27 h 38"/>
                  <a:gd name="T2" fmla="*/ 27 w 43"/>
                  <a:gd name="T3" fmla="*/ 38 h 38"/>
                  <a:gd name="T4" fmla="*/ 43 w 43"/>
                  <a:gd name="T5" fmla="*/ 11 h 38"/>
                  <a:gd name="T6" fmla="*/ 16 w 43"/>
                  <a:gd name="T7" fmla="*/ 0 h 38"/>
                  <a:gd name="T8" fmla="*/ 0 w 43"/>
                  <a:gd name="T9" fmla="*/ 27 h 38"/>
                </a:gdLst>
                <a:ahLst/>
                <a:cxnLst>
                  <a:cxn ang="0">
                    <a:pos x="T0" y="T1"/>
                  </a:cxn>
                  <a:cxn ang="0">
                    <a:pos x="T2" y="T3"/>
                  </a:cxn>
                  <a:cxn ang="0">
                    <a:pos x="T4" y="T5"/>
                  </a:cxn>
                  <a:cxn ang="0">
                    <a:pos x="T6" y="T7"/>
                  </a:cxn>
                  <a:cxn ang="0">
                    <a:pos x="T8" y="T9"/>
                  </a:cxn>
                </a:cxnLst>
                <a:rect l="0" t="0" r="r" b="b"/>
                <a:pathLst>
                  <a:path w="43" h="38">
                    <a:moveTo>
                      <a:pt x="0" y="27"/>
                    </a:moveTo>
                    <a:lnTo>
                      <a:pt x="27" y="38"/>
                    </a:lnTo>
                    <a:lnTo>
                      <a:pt x="43" y="11"/>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3" name="Freeform 225">
                <a:extLst>
                  <a:ext uri="{FF2B5EF4-FFF2-40B4-BE49-F238E27FC236}">
                    <a16:creationId xmlns:a16="http://schemas.microsoft.com/office/drawing/2014/main" xmlns="" id="{A3499E05-51B9-4362-A03D-4E980D090216}"/>
                  </a:ext>
                </a:extLst>
              </p:cNvPr>
              <p:cNvSpPr>
                <a:spLocks/>
              </p:cNvSpPr>
              <p:nvPr/>
            </p:nvSpPr>
            <p:spPr bwMode="auto">
              <a:xfrm>
                <a:off x="2242" y="4811"/>
                <a:ext cx="43" cy="38"/>
              </a:xfrm>
              <a:custGeom>
                <a:avLst/>
                <a:gdLst>
                  <a:gd name="T0" fmla="*/ 0 w 8"/>
                  <a:gd name="T1" fmla="*/ 5 h 7"/>
                  <a:gd name="T2" fmla="*/ 5 w 8"/>
                  <a:gd name="T3" fmla="*/ 7 h 7"/>
                  <a:gd name="T4" fmla="*/ 8 w 8"/>
                  <a:gd name="T5" fmla="*/ 2 h 7"/>
                  <a:gd name="T6" fmla="*/ 3 w 8"/>
                  <a:gd name="T7" fmla="*/ 0 h 7"/>
                  <a:gd name="T8" fmla="*/ 0 w 8"/>
                  <a:gd name="T9" fmla="*/ 5 h 7"/>
                </a:gdLst>
                <a:ahLst/>
                <a:cxnLst>
                  <a:cxn ang="0">
                    <a:pos x="T0" y="T1"/>
                  </a:cxn>
                  <a:cxn ang="0">
                    <a:pos x="T2" y="T3"/>
                  </a:cxn>
                  <a:cxn ang="0">
                    <a:pos x="T4" y="T5"/>
                  </a:cxn>
                  <a:cxn ang="0">
                    <a:pos x="T6" y="T7"/>
                  </a:cxn>
                  <a:cxn ang="0">
                    <a:pos x="T8" y="T9"/>
                  </a:cxn>
                </a:cxnLst>
                <a:rect l="0" t="0" r="r" b="b"/>
                <a:pathLst>
                  <a:path w="8" h="7">
                    <a:moveTo>
                      <a:pt x="0" y="5"/>
                    </a:moveTo>
                    <a:lnTo>
                      <a:pt x="5" y="7"/>
                    </a:lnTo>
                    <a:lnTo>
                      <a:pt x="8"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4" name="Freeform 226">
                <a:extLst>
                  <a:ext uri="{FF2B5EF4-FFF2-40B4-BE49-F238E27FC236}">
                    <a16:creationId xmlns:a16="http://schemas.microsoft.com/office/drawing/2014/main" xmlns="" id="{2FFA33EB-F620-4D87-B427-A41B5372607E}"/>
                  </a:ext>
                </a:extLst>
              </p:cNvPr>
              <p:cNvSpPr>
                <a:spLocks/>
              </p:cNvSpPr>
              <p:nvPr/>
            </p:nvSpPr>
            <p:spPr bwMode="auto">
              <a:xfrm>
                <a:off x="1749" y="4920"/>
                <a:ext cx="50" cy="33"/>
              </a:xfrm>
              <a:custGeom>
                <a:avLst/>
                <a:gdLst>
                  <a:gd name="T0" fmla="*/ 0 w 50"/>
                  <a:gd name="T1" fmla="*/ 27 h 33"/>
                  <a:gd name="T2" fmla="*/ 28 w 50"/>
                  <a:gd name="T3" fmla="*/ 33 h 33"/>
                  <a:gd name="T4" fmla="*/ 50 w 50"/>
                  <a:gd name="T5" fmla="*/ 5 h 33"/>
                  <a:gd name="T6" fmla="*/ 22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22"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5" name="Freeform 227">
                <a:extLst>
                  <a:ext uri="{FF2B5EF4-FFF2-40B4-BE49-F238E27FC236}">
                    <a16:creationId xmlns:a16="http://schemas.microsoft.com/office/drawing/2014/main" xmlns="" id="{FA3619B1-F450-4D33-9B31-DC38E3EA218E}"/>
                  </a:ext>
                </a:extLst>
              </p:cNvPr>
              <p:cNvSpPr>
                <a:spLocks/>
              </p:cNvSpPr>
              <p:nvPr/>
            </p:nvSpPr>
            <p:spPr bwMode="auto">
              <a:xfrm>
                <a:off x="1749" y="4920"/>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 name="Freeform 228">
                <a:extLst>
                  <a:ext uri="{FF2B5EF4-FFF2-40B4-BE49-F238E27FC236}">
                    <a16:creationId xmlns:a16="http://schemas.microsoft.com/office/drawing/2014/main" xmlns="" id="{224ADA7B-2E1D-4EBC-9BD3-2C78E6F49EF8}"/>
                  </a:ext>
                </a:extLst>
              </p:cNvPr>
              <p:cNvSpPr>
                <a:spLocks/>
              </p:cNvSpPr>
              <p:nvPr/>
            </p:nvSpPr>
            <p:spPr bwMode="auto">
              <a:xfrm>
                <a:off x="2034" y="4849"/>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7" name="Freeform 229">
                <a:extLst>
                  <a:ext uri="{FF2B5EF4-FFF2-40B4-BE49-F238E27FC236}">
                    <a16:creationId xmlns:a16="http://schemas.microsoft.com/office/drawing/2014/main" xmlns="" id="{480E1F88-C2D0-4ABE-A3FF-4517E3A6BF0C}"/>
                  </a:ext>
                </a:extLst>
              </p:cNvPr>
              <p:cNvSpPr>
                <a:spLocks/>
              </p:cNvSpPr>
              <p:nvPr/>
            </p:nvSpPr>
            <p:spPr bwMode="auto">
              <a:xfrm>
                <a:off x="2034" y="4849"/>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8" name="Freeform 230">
                <a:extLst>
                  <a:ext uri="{FF2B5EF4-FFF2-40B4-BE49-F238E27FC236}">
                    <a16:creationId xmlns:a16="http://schemas.microsoft.com/office/drawing/2014/main" xmlns="" id="{E787B32B-A832-43E1-9991-6D090E606610}"/>
                  </a:ext>
                </a:extLst>
              </p:cNvPr>
              <p:cNvSpPr>
                <a:spLocks/>
              </p:cNvSpPr>
              <p:nvPr/>
            </p:nvSpPr>
            <p:spPr bwMode="auto">
              <a:xfrm>
                <a:off x="2318" y="4811"/>
                <a:ext cx="49" cy="43"/>
              </a:xfrm>
              <a:custGeom>
                <a:avLst/>
                <a:gdLst>
                  <a:gd name="T0" fmla="*/ 0 w 49"/>
                  <a:gd name="T1" fmla="*/ 27 h 43"/>
                  <a:gd name="T2" fmla="*/ 33 w 49"/>
                  <a:gd name="T3" fmla="*/ 43 h 43"/>
                  <a:gd name="T4" fmla="*/ 49 w 49"/>
                  <a:gd name="T5" fmla="*/ 16 h 43"/>
                  <a:gd name="T6" fmla="*/ 17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33" y="43"/>
                    </a:lnTo>
                    <a:lnTo>
                      <a:pt x="49" y="16"/>
                    </a:lnTo>
                    <a:lnTo>
                      <a:pt x="17"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 name="Freeform 231">
                <a:extLst>
                  <a:ext uri="{FF2B5EF4-FFF2-40B4-BE49-F238E27FC236}">
                    <a16:creationId xmlns:a16="http://schemas.microsoft.com/office/drawing/2014/main" xmlns="" id="{ABA3BBA2-A6F1-4969-9B6E-D49F1A9AAEBE}"/>
                  </a:ext>
                </a:extLst>
              </p:cNvPr>
              <p:cNvSpPr>
                <a:spLocks/>
              </p:cNvSpPr>
              <p:nvPr/>
            </p:nvSpPr>
            <p:spPr bwMode="auto">
              <a:xfrm>
                <a:off x="2318" y="4811"/>
                <a:ext cx="49" cy="43"/>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0" name="Freeform 232">
                <a:extLst>
                  <a:ext uri="{FF2B5EF4-FFF2-40B4-BE49-F238E27FC236}">
                    <a16:creationId xmlns:a16="http://schemas.microsoft.com/office/drawing/2014/main" xmlns="" id="{285A1D56-D4C5-4F32-8C56-089C06653C8F}"/>
                  </a:ext>
                </a:extLst>
              </p:cNvPr>
              <p:cNvSpPr>
                <a:spLocks/>
              </p:cNvSpPr>
              <p:nvPr/>
            </p:nvSpPr>
            <p:spPr bwMode="auto">
              <a:xfrm>
                <a:off x="1826" y="4904"/>
                <a:ext cx="49" cy="32"/>
              </a:xfrm>
              <a:custGeom>
                <a:avLst/>
                <a:gdLst>
                  <a:gd name="T0" fmla="*/ 0 w 49"/>
                  <a:gd name="T1" fmla="*/ 27 h 32"/>
                  <a:gd name="T2" fmla="*/ 33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5"/>
                    </a:lnTo>
                    <a:lnTo>
                      <a:pt x="22"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 name="Freeform 233">
                <a:extLst>
                  <a:ext uri="{FF2B5EF4-FFF2-40B4-BE49-F238E27FC236}">
                    <a16:creationId xmlns:a16="http://schemas.microsoft.com/office/drawing/2014/main" xmlns="" id="{C2D07223-F34F-4242-8C0E-CB56BDDCBE8D}"/>
                  </a:ext>
                </a:extLst>
              </p:cNvPr>
              <p:cNvSpPr>
                <a:spLocks/>
              </p:cNvSpPr>
              <p:nvPr/>
            </p:nvSpPr>
            <p:spPr bwMode="auto">
              <a:xfrm>
                <a:off x="1826" y="4904"/>
                <a:ext cx="49"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2" name="Freeform 234">
                <a:extLst>
                  <a:ext uri="{FF2B5EF4-FFF2-40B4-BE49-F238E27FC236}">
                    <a16:creationId xmlns:a16="http://schemas.microsoft.com/office/drawing/2014/main" xmlns="" id="{C6A8C7D1-8BB2-47A5-8022-94602838519D}"/>
                  </a:ext>
                </a:extLst>
              </p:cNvPr>
              <p:cNvSpPr>
                <a:spLocks/>
              </p:cNvSpPr>
              <p:nvPr/>
            </p:nvSpPr>
            <p:spPr bwMode="auto">
              <a:xfrm>
                <a:off x="2110" y="4838"/>
                <a:ext cx="50" cy="33"/>
              </a:xfrm>
              <a:custGeom>
                <a:avLst/>
                <a:gdLst>
                  <a:gd name="T0" fmla="*/ 0 w 50"/>
                  <a:gd name="T1" fmla="*/ 22 h 33"/>
                  <a:gd name="T2" fmla="*/ 33 w 50"/>
                  <a:gd name="T3" fmla="*/ 33 h 33"/>
                  <a:gd name="T4" fmla="*/ 50 w 50"/>
                  <a:gd name="T5" fmla="*/ 5 h 33"/>
                  <a:gd name="T6" fmla="*/ 17 w 50"/>
                  <a:gd name="T7" fmla="*/ 0 h 33"/>
                  <a:gd name="T8" fmla="*/ 0 w 50"/>
                  <a:gd name="T9" fmla="*/ 22 h 33"/>
                </a:gdLst>
                <a:ahLst/>
                <a:cxnLst>
                  <a:cxn ang="0">
                    <a:pos x="T0" y="T1"/>
                  </a:cxn>
                  <a:cxn ang="0">
                    <a:pos x="T2" y="T3"/>
                  </a:cxn>
                  <a:cxn ang="0">
                    <a:pos x="T4" y="T5"/>
                  </a:cxn>
                  <a:cxn ang="0">
                    <a:pos x="T6" y="T7"/>
                  </a:cxn>
                  <a:cxn ang="0">
                    <a:pos x="T8" y="T9"/>
                  </a:cxn>
                </a:cxnLst>
                <a:rect l="0" t="0" r="r" b="b"/>
                <a:pathLst>
                  <a:path w="50" h="33">
                    <a:moveTo>
                      <a:pt x="0" y="22"/>
                    </a:moveTo>
                    <a:lnTo>
                      <a:pt x="33" y="33"/>
                    </a:lnTo>
                    <a:lnTo>
                      <a:pt x="50" y="5"/>
                    </a:lnTo>
                    <a:lnTo>
                      <a:pt x="17" y="0"/>
                    </a:lnTo>
                    <a:lnTo>
                      <a:pt x="0" y="2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3" name="Freeform 235">
                <a:extLst>
                  <a:ext uri="{FF2B5EF4-FFF2-40B4-BE49-F238E27FC236}">
                    <a16:creationId xmlns:a16="http://schemas.microsoft.com/office/drawing/2014/main" xmlns="" id="{15EFEBC7-112A-4B9D-997F-678F7F6DEB22}"/>
                  </a:ext>
                </a:extLst>
              </p:cNvPr>
              <p:cNvSpPr>
                <a:spLocks/>
              </p:cNvSpPr>
              <p:nvPr/>
            </p:nvSpPr>
            <p:spPr bwMode="auto">
              <a:xfrm>
                <a:off x="2110" y="4838"/>
                <a:ext cx="50" cy="33"/>
              </a:xfrm>
              <a:custGeom>
                <a:avLst/>
                <a:gdLst>
                  <a:gd name="T0" fmla="*/ 0 w 9"/>
                  <a:gd name="T1" fmla="*/ 4 h 6"/>
                  <a:gd name="T2" fmla="*/ 6 w 9"/>
                  <a:gd name="T3" fmla="*/ 6 h 6"/>
                  <a:gd name="T4" fmla="*/ 9 w 9"/>
                  <a:gd name="T5" fmla="*/ 1 h 6"/>
                  <a:gd name="T6" fmla="*/ 3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6" y="6"/>
                    </a:lnTo>
                    <a:lnTo>
                      <a:pt x="9"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 name="Freeform 236">
                <a:extLst>
                  <a:ext uri="{FF2B5EF4-FFF2-40B4-BE49-F238E27FC236}">
                    <a16:creationId xmlns:a16="http://schemas.microsoft.com/office/drawing/2014/main" xmlns="" id="{C42B00D9-891F-43D1-AD07-D60C5AF8729C}"/>
                  </a:ext>
                </a:extLst>
              </p:cNvPr>
              <p:cNvSpPr>
                <a:spLocks/>
              </p:cNvSpPr>
              <p:nvPr/>
            </p:nvSpPr>
            <p:spPr bwMode="auto">
              <a:xfrm>
                <a:off x="2400" y="4816"/>
                <a:ext cx="49" cy="44"/>
              </a:xfrm>
              <a:custGeom>
                <a:avLst/>
                <a:gdLst>
                  <a:gd name="T0" fmla="*/ 0 w 49"/>
                  <a:gd name="T1" fmla="*/ 27 h 44"/>
                  <a:gd name="T2" fmla="*/ 33 w 49"/>
                  <a:gd name="T3" fmla="*/ 44 h 44"/>
                  <a:gd name="T4" fmla="*/ 49 w 49"/>
                  <a:gd name="T5" fmla="*/ 16 h 44"/>
                  <a:gd name="T6" fmla="*/ 17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6"/>
                    </a:lnTo>
                    <a:lnTo>
                      <a:pt x="17"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5" name="Freeform 237">
                <a:extLst>
                  <a:ext uri="{FF2B5EF4-FFF2-40B4-BE49-F238E27FC236}">
                    <a16:creationId xmlns:a16="http://schemas.microsoft.com/office/drawing/2014/main" xmlns="" id="{DFC7FEEA-A901-4635-ABFC-B80828AC0C54}"/>
                  </a:ext>
                </a:extLst>
              </p:cNvPr>
              <p:cNvSpPr>
                <a:spLocks/>
              </p:cNvSpPr>
              <p:nvPr/>
            </p:nvSpPr>
            <p:spPr bwMode="auto">
              <a:xfrm>
                <a:off x="2400" y="4816"/>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6" name="Freeform 238">
                <a:extLst>
                  <a:ext uri="{FF2B5EF4-FFF2-40B4-BE49-F238E27FC236}">
                    <a16:creationId xmlns:a16="http://schemas.microsoft.com/office/drawing/2014/main" xmlns="" id="{44F16D04-B287-42AA-8E45-1B317DD472CB}"/>
                  </a:ext>
                </a:extLst>
              </p:cNvPr>
              <p:cNvSpPr>
                <a:spLocks/>
              </p:cNvSpPr>
              <p:nvPr/>
            </p:nvSpPr>
            <p:spPr bwMode="auto">
              <a:xfrm>
                <a:off x="1903" y="4887"/>
                <a:ext cx="49" cy="28"/>
              </a:xfrm>
              <a:custGeom>
                <a:avLst/>
                <a:gdLst>
                  <a:gd name="T0" fmla="*/ 0 w 49"/>
                  <a:gd name="T1" fmla="*/ 22 h 28"/>
                  <a:gd name="T2" fmla="*/ 32 w 49"/>
                  <a:gd name="T3" fmla="*/ 28 h 28"/>
                  <a:gd name="T4" fmla="*/ 49 w 49"/>
                  <a:gd name="T5" fmla="*/ 6 h 28"/>
                  <a:gd name="T6" fmla="*/ 21 w 49"/>
                  <a:gd name="T7" fmla="*/ 0 h 28"/>
                  <a:gd name="T8" fmla="*/ 0 w 49"/>
                  <a:gd name="T9" fmla="*/ 22 h 28"/>
                </a:gdLst>
                <a:ahLst/>
                <a:cxnLst>
                  <a:cxn ang="0">
                    <a:pos x="T0" y="T1"/>
                  </a:cxn>
                  <a:cxn ang="0">
                    <a:pos x="T2" y="T3"/>
                  </a:cxn>
                  <a:cxn ang="0">
                    <a:pos x="T4" y="T5"/>
                  </a:cxn>
                  <a:cxn ang="0">
                    <a:pos x="T6" y="T7"/>
                  </a:cxn>
                  <a:cxn ang="0">
                    <a:pos x="T8" y="T9"/>
                  </a:cxn>
                </a:cxnLst>
                <a:rect l="0" t="0" r="r" b="b"/>
                <a:pathLst>
                  <a:path w="49" h="28">
                    <a:moveTo>
                      <a:pt x="0" y="22"/>
                    </a:moveTo>
                    <a:lnTo>
                      <a:pt x="32" y="28"/>
                    </a:lnTo>
                    <a:lnTo>
                      <a:pt x="49" y="6"/>
                    </a:lnTo>
                    <a:lnTo>
                      <a:pt x="21"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7" name="Freeform 239">
                <a:extLst>
                  <a:ext uri="{FF2B5EF4-FFF2-40B4-BE49-F238E27FC236}">
                    <a16:creationId xmlns:a16="http://schemas.microsoft.com/office/drawing/2014/main" xmlns="" id="{A8438061-537C-4095-98D1-A289D8CB5CC6}"/>
                  </a:ext>
                </a:extLst>
              </p:cNvPr>
              <p:cNvSpPr>
                <a:spLocks/>
              </p:cNvSpPr>
              <p:nvPr/>
            </p:nvSpPr>
            <p:spPr bwMode="auto">
              <a:xfrm>
                <a:off x="1903" y="4887"/>
                <a:ext cx="49" cy="28"/>
              </a:xfrm>
              <a:custGeom>
                <a:avLst/>
                <a:gdLst>
                  <a:gd name="T0" fmla="*/ 0 w 9"/>
                  <a:gd name="T1" fmla="*/ 4 h 5"/>
                  <a:gd name="T2" fmla="*/ 6 w 9"/>
                  <a:gd name="T3" fmla="*/ 5 h 5"/>
                  <a:gd name="T4" fmla="*/ 9 w 9"/>
                  <a:gd name="T5" fmla="*/ 1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6" y="5"/>
                    </a:lnTo>
                    <a:lnTo>
                      <a:pt x="9" y="1"/>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8" name="Freeform 240">
                <a:extLst>
                  <a:ext uri="{FF2B5EF4-FFF2-40B4-BE49-F238E27FC236}">
                    <a16:creationId xmlns:a16="http://schemas.microsoft.com/office/drawing/2014/main" xmlns="" id="{0D25F246-1911-4446-85C1-F706B437144B}"/>
                  </a:ext>
                </a:extLst>
              </p:cNvPr>
              <p:cNvSpPr>
                <a:spLocks/>
              </p:cNvSpPr>
              <p:nvPr/>
            </p:nvSpPr>
            <p:spPr bwMode="auto">
              <a:xfrm>
                <a:off x="2192" y="4827"/>
                <a:ext cx="50" cy="38"/>
              </a:xfrm>
              <a:custGeom>
                <a:avLst/>
                <a:gdLst>
                  <a:gd name="T0" fmla="*/ 0 w 50"/>
                  <a:gd name="T1" fmla="*/ 27 h 38"/>
                  <a:gd name="T2" fmla="*/ 28 w 50"/>
                  <a:gd name="T3" fmla="*/ 38 h 38"/>
                  <a:gd name="T4" fmla="*/ 50 w 50"/>
                  <a:gd name="T5" fmla="*/ 11 h 38"/>
                  <a:gd name="T6" fmla="*/ 17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28" y="38"/>
                    </a:lnTo>
                    <a:lnTo>
                      <a:pt x="50" y="11"/>
                    </a:lnTo>
                    <a:lnTo>
                      <a:pt x="17"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 name="Freeform 241">
                <a:extLst>
                  <a:ext uri="{FF2B5EF4-FFF2-40B4-BE49-F238E27FC236}">
                    <a16:creationId xmlns:a16="http://schemas.microsoft.com/office/drawing/2014/main" xmlns="" id="{FB93C886-09B2-489B-B245-951F541A42DD}"/>
                  </a:ext>
                </a:extLst>
              </p:cNvPr>
              <p:cNvSpPr>
                <a:spLocks/>
              </p:cNvSpPr>
              <p:nvPr/>
            </p:nvSpPr>
            <p:spPr bwMode="auto">
              <a:xfrm>
                <a:off x="2192" y="4827"/>
                <a:ext cx="50"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 name="Freeform 242">
                <a:extLst>
                  <a:ext uri="{FF2B5EF4-FFF2-40B4-BE49-F238E27FC236}">
                    <a16:creationId xmlns:a16="http://schemas.microsoft.com/office/drawing/2014/main" xmlns="" id="{E867DDCF-8245-465F-907A-0C247C3E62C6}"/>
                  </a:ext>
                </a:extLst>
              </p:cNvPr>
              <p:cNvSpPr>
                <a:spLocks/>
              </p:cNvSpPr>
              <p:nvPr/>
            </p:nvSpPr>
            <p:spPr bwMode="auto">
              <a:xfrm>
                <a:off x="1700" y="4947"/>
                <a:ext cx="49" cy="28"/>
              </a:xfrm>
              <a:custGeom>
                <a:avLst/>
                <a:gdLst>
                  <a:gd name="T0" fmla="*/ 0 w 49"/>
                  <a:gd name="T1" fmla="*/ 28 h 28"/>
                  <a:gd name="T2" fmla="*/ 28 w 49"/>
                  <a:gd name="T3" fmla="*/ 28 h 28"/>
                  <a:gd name="T4" fmla="*/ 49 w 49"/>
                  <a:gd name="T5" fmla="*/ 0 h 28"/>
                  <a:gd name="T6" fmla="*/ 22 w 49"/>
                  <a:gd name="T7" fmla="*/ 0 h 28"/>
                  <a:gd name="T8" fmla="*/ 0 w 49"/>
                  <a:gd name="T9" fmla="*/ 28 h 28"/>
                </a:gdLst>
                <a:ahLst/>
                <a:cxnLst>
                  <a:cxn ang="0">
                    <a:pos x="T0" y="T1"/>
                  </a:cxn>
                  <a:cxn ang="0">
                    <a:pos x="T2" y="T3"/>
                  </a:cxn>
                  <a:cxn ang="0">
                    <a:pos x="T4" y="T5"/>
                  </a:cxn>
                  <a:cxn ang="0">
                    <a:pos x="T6" y="T7"/>
                  </a:cxn>
                  <a:cxn ang="0">
                    <a:pos x="T8" y="T9"/>
                  </a:cxn>
                </a:cxnLst>
                <a:rect l="0" t="0" r="r" b="b"/>
                <a:pathLst>
                  <a:path w="49" h="28">
                    <a:moveTo>
                      <a:pt x="0" y="28"/>
                    </a:moveTo>
                    <a:lnTo>
                      <a:pt x="28" y="28"/>
                    </a:lnTo>
                    <a:lnTo>
                      <a:pt x="49" y="0"/>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1" name="Freeform 243">
                <a:extLst>
                  <a:ext uri="{FF2B5EF4-FFF2-40B4-BE49-F238E27FC236}">
                    <a16:creationId xmlns:a16="http://schemas.microsoft.com/office/drawing/2014/main" xmlns="" id="{1CDD9179-A2C5-49C4-8200-EE9AC2E384D3}"/>
                  </a:ext>
                </a:extLst>
              </p:cNvPr>
              <p:cNvSpPr>
                <a:spLocks/>
              </p:cNvSpPr>
              <p:nvPr/>
            </p:nvSpPr>
            <p:spPr bwMode="auto">
              <a:xfrm>
                <a:off x="1700" y="4947"/>
                <a:ext cx="49" cy="28"/>
              </a:xfrm>
              <a:custGeom>
                <a:avLst/>
                <a:gdLst>
                  <a:gd name="T0" fmla="*/ 0 w 9"/>
                  <a:gd name="T1" fmla="*/ 5 h 5"/>
                  <a:gd name="T2" fmla="*/ 5 w 9"/>
                  <a:gd name="T3" fmla="*/ 5 h 5"/>
                  <a:gd name="T4" fmla="*/ 9 w 9"/>
                  <a:gd name="T5" fmla="*/ 0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2" name="Freeform 244">
                <a:extLst>
                  <a:ext uri="{FF2B5EF4-FFF2-40B4-BE49-F238E27FC236}">
                    <a16:creationId xmlns:a16="http://schemas.microsoft.com/office/drawing/2014/main" xmlns="" id="{57680C29-A8D8-48E1-8709-E98F4C89678B}"/>
                  </a:ext>
                </a:extLst>
              </p:cNvPr>
              <p:cNvSpPr>
                <a:spLocks/>
              </p:cNvSpPr>
              <p:nvPr/>
            </p:nvSpPr>
            <p:spPr bwMode="auto">
              <a:xfrm>
                <a:off x="1985" y="4871"/>
                <a:ext cx="49" cy="33"/>
              </a:xfrm>
              <a:custGeom>
                <a:avLst/>
                <a:gdLst>
                  <a:gd name="T0" fmla="*/ 0 w 49"/>
                  <a:gd name="T1" fmla="*/ 22 h 33"/>
                  <a:gd name="T2" fmla="*/ 27 w 49"/>
                  <a:gd name="T3" fmla="*/ 33 h 33"/>
                  <a:gd name="T4" fmla="*/ 49 w 49"/>
                  <a:gd name="T5" fmla="*/ 5 h 33"/>
                  <a:gd name="T6" fmla="*/ 16 w 49"/>
                  <a:gd name="T7" fmla="*/ 0 h 33"/>
                  <a:gd name="T8" fmla="*/ 0 w 49"/>
                  <a:gd name="T9" fmla="*/ 22 h 33"/>
                </a:gdLst>
                <a:ahLst/>
                <a:cxnLst>
                  <a:cxn ang="0">
                    <a:pos x="T0" y="T1"/>
                  </a:cxn>
                  <a:cxn ang="0">
                    <a:pos x="T2" y="T3"/>
                  </a:cxn>
                  <a:cxn ang="0">
                    <a:pos x="T4" y="T5"/>
                  </a:cxn>
                  <a:cxn ang="0">
                    <a:pos x="T6" y="T7"/>
                  </a:cxn>
                  <a:cxn ang="0">
                    <a:pos x="T8" y="T9"/>
                  </a:cxn>
                </a:cxnLst>
                <a:rect l="0" t="0" r="r" b="b"/>
                <a:pathLst>
                  <a:path w="49" h="33">
                    <a:moveTo>
                      <a:pt x="0" y="22"/>
                    </a:moveTo>
                    <a:lnTo>
                      <a:pt x="27" y="33"/>
                    </a:lnTo>
                    <a:lnTo>
                      <a:pt x="49" y="5"/>
                    </a:lnTo>
                    <a:lnTo>
                      <a:pt x="16"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3" name="Freeform 245">
                <a:extLst>
                  <a:ext uri="{FF2B5EF4-FFF2-40B4-BE49-F238E27FC236}">
                    <a16:creationId xmlns:a16="http://schemas.microsoft.com/office/drawing/2014/main" xmlns="" id="{27262D22-12A8-4F8C-8811-4B59F54850C8}"/>
                  </a:ext>
                </a:extLst>
              </p:cNvPr>
              <p:cNvSpPr>
                <a:spLocks/>
              </p:cNvSpPr>
              <p:nvPr/>
            </p:nvSpPr>
            <p:spPr bwMode="auto">
              <a:xfrm>
                <a:off x="1985" y="4871"/>
                <a:ext cx="49" cy="33"/>
              </a:xfrm>
              <a:custGeom>
                <a:avLst/>
                <a:gdLst>
                  <a:gd name="T0" fmla="*/ 0 w 9"/>
                  <a:gd name="T1" fmla="*/ 4 h 6"/>
                  <a:gd name="T2" fmla="*/ 5 w 9"/>
                  <a:gd name="T3" fmla="*/ 6 h 6"/>
                  <a:gd name="T4" fmla="*/ 9 w 9"/>
                  <a:gd name="T5" fmla="*/ 1 h 6"/>
                  <a:gd name="T6" fmla="*/ 3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5" y="6"/>
                    </a:lnTo>
                    <a:lnTo>
                      <a:pt x="9"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4" name="Freeform 246">
                <a:extLst>
                  <a:ext uri="{FF2B5EF4-FFF2-40B4-BE49-F238E27FC236}">
                    <a16:creationId xmlns:a16="http://schemas.microsoft.com/office/drawing/2014/main" xmlns="" id="{614F4009-5EFF-4776-9A44-4E3402FB6AA0}"/>
                  </a:ext>
                </a:extLst>
              </p:cNvPr>
              <p:cNvSpPr>
                <a:spLocks/>
              </p:cNvSpPr>
              <p:nvPr/>
            </p:nvSpPr>
            <p:spPr bwMode="auto">
              <a:xfrm>
                <a:off x="2269" y="4822"/>
                <a:ext cx="49" cy="43"/>
              </a:xfrm>
              <a:custGeom>
                <a:avLst/>
                <a:gdLst>
                  <a:gd name="T0" fmla="*/ 0 w 49"/>
                  <a:gd name="T1" fmla="*/ 27 h 43"/>
                  <a:gd name="T2" fmla="*/ 33 w 49"/>
                  <a:gd name="T3" fmla="*/ 43 h 43"/>
                  <a:gd name="T4" fmla="*/ 49 w 49"/>
                  <a:gd name="T5" fmla="*/ 16 h 43"/>
                  <a:gd name="T6" fmla="*/ 16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33" y="43"/>
                    </a:lnTo>
                    <a:lnTo>
                      <a:pt x="49" y="16"/>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5" name="Freeform 247">
                <a:extLst>
                  <a:ext uri="{FF2B5EF4-FFF2-40B4-BE49-F238E27FC236}">
                    <a16:creationId xmlns:a16="http://schemas.microsoft.com/office/drawing/2014/main" xmlns="" id="{06D2EB52-3BBF-4940-ACFF-5D58489F0FC9}"/>
                  </a:ext>
                </a:extLst>
              </p:cNvPr>
              <p:cNvSpPr>
                <a:spLocks/>
              </p:cNvSpPr>
              <p:nvPr/>
            </p:nvSpPr>
            <p:spPr bwMode="auto">
              <a:xfrm>
                <a:off x="2269" y="4822"/>
                <a:ext cx="49" cy="43"/>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6" name="Freeform 248">
                <a:extLst>
                  <a:ext uri="{FF2B5EF4-FFF2-40B4-BE49-F238E27FC236}">
                    <a16:creationId xmlns:a16="http://schemas.microsoft.com/office/drawing/2014/main" xmlns="" id="{950463F4-B912-4E8C-B2E9-6F61E1C2B018}"/>
                  </a:ext>
                </a:extLst>
              </p:cNvPr>
              <p:cNvSpPr>
                <a:spLocks/>
              </p:cNvSpPr>
              <p:nvPr/>
            </p:nvSpPr>
            <p:spPr bwMode="auto">
              <a:xfrm>
                <a:off x="1777" y="4925"/>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7" name="Freeform 249">
                <a:extLst>
                  <a:ext uri="{FF2B5EF4-FFF2-40B4-BE49-F238E27FC236}">
                    <a16:creationId xmlns:a16="http://schemas.microsoft.com/office/drawing/2014/main" xmlns="" id="{916AD426-1424-4F3D-802D-020EC37F5682}"/>
                  </a:ext>
                </a:extLst>
              </p:cNvPr>
              <p:cNvSpPr>
                <a:spLocks/>
              </p:cNvSpPr>
              <p:nvPr/>
            </p:nvSpPr>
            <p:spPr bwMode="auto">
              <a:xfrm>
                <a:off x="1777" y="4925"/>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8" name="Freeform 250">
                <a:extLst>
                  <a:ext uri="{FF2B5EF4-FFF2-40B4-BE49-F238E27FC236}">
                    <a16:creationId xmlns:a16="http://schemas.microsoft.com/office/drawing/2014/main" xmlns="" id="{DB0E7591-42D3-46A5-B2CA-2D4D9B077157}"/>
                  </a:ext>
                </a:extLst>
              </p:cNvPr>
              <p:cNvSpPr>
                <a:spLocks/>
              </p:cNvSpPr>
              <p:nvPr/>
            </p:nvSpPr>
            <p:spPr bwMode="auto">
              <a:xfrm>
                <a:off x="2061" y="4854"/>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9" name="Freeform 251">
                <a:extLst>
                  <a:ext uri="{FF2B5EF4-FFF2-40B4-BE49-F238E27FC236}">
                    <a16:creationId xmlns:a16="http://schemas.microsoft.com/office/drawing/2014/main" xmlns="" id="{6A85DE55-8AF7-4A44-8DE8-8B4C302EB202}"/>
                  </a:ext>
                </a:extLst>
              </p:cNvPr>
              <p:cNvSpPr>
                <a:spLocks/>
              </p:cNvSpPr>
              <p:nvPr/>
            </p:nvSpPr>
            <p:spPr bwMode="auto">
              <a:xfrm>
                <a:off x="2061" y="4854"/>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0" name="Freeform 252">
                <a:extLst>
                  <a:ext uri="{FF2B5EF4-FFF2-40B4-BE49-F238E27FC236}">
                    <a16:creationId xmlns:a16="http://schemas.microsoft.com/office/drawing/2014/main" xmlns="" id="{F4A4CC0D-B3F7-42CD-9FD2-3844DD4A464B}"/>
                  </a:ext>
                </a:extLst>
              </p:cNvPr>
              <p:cNvSpPr>
                <a:spLocks/>
              </p:cNvSpPr>
              <p:nvPr/>
            </p:nvSpPr>
            <p:spPr bwMode="auto">
              <a:xfrm>
                <a:off x="2351" y="4827"/>
                <a:ext cx="49" cy="44"/>
              </a:xfrm>
              <a:custGeom>
                <a:avLst/>
                <a:gdLst>
                  <a:gd name="T0" fmla="*/ 0 w 49"/>
                  <a:gd name="T1" fmla="*/ 27 h 44"/>
                  <a:gd name="T2" fmla="*/ 33 w 49"/>
                  <a:gd name="T3" fmla="*/ 44 h 44"/>
                  <a:gd name="T4" fmla="*/ 49 w 49"/>
                  <a:gd name="T5" fmla="*/ 16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6"/>
                    </a:lnTo>
                    <a:lnTo>
                      <a:pt x="16" y="0"/>
                    </a:lnTo>
                    <a:lnTo>
                      <a:pt x="0"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1" name="Freeform 253">
                <a:extLst>
                  <a:ext uri="{FF2B5EF4-FFF2-40B4-BE49-F238E27FC236}">
                    <a16:creationId xmlns:a16="http://schemas.microsoft.com/office/drawing/2014/main" xmlns="" id="{16EC52C9-654F-4862-8A5B-A2BBF07D46FB}"/>
                  </a:ext>
                </a:extLst>
              </p:cNvPr>
              <p:cNvSpPr>
                <a:spLocks/>
              </p:cNvSpPr>
              <p:nvPr/>
            </p:nvSpPr>
            <p:spPr bwMode="auto">
              <a:xfrm>
                <a:off x="2351" y="4827"/>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2" name="Freeform 254">
                <a:extLst>
                  <a:ext uri="{FF2B5EF4-FFF2-40B4-BE49-F238E27FC236}">
                    <a16:creationId xmlns:a16="http://schemas.microsoft.com/office/drawing/2014/main" xmlns="" id="{D77A34AA-C914-4C17-96DB-3948ACE392E4}"/>
                  </a:ext>
                </a:extLst>
              </p:cNvPr>
              <p:cNvSpPr>
                <a:spLocks/>
              </p:cNvSpPr>
              <p:nvPr/>
            </p:nvSpPr>
            <p:spPr bwMode="auto">
              <a:xfrm>
                <a:off x="1859" y="4909"/>
                <a:ext cx="44" cy="27"/>
              </a:xfrm>
              <a:custGeom>
                <a:avLst/>
                <a:gdLst>
                  <a:gd name="T0" fmla="*/ 0 w 44"/>
                  <a:gd name="T1" fmla="*/ 27 h 27"/>
                  <a:gd name="T2" fmla="*/ 27 w 44"/>
                  <a:gd name="T3" fmla="*/ 27 h 27"/>
                  <a:gd name="T4" fmla="*/ 44 w 44"/>
                  <a:gd name="T5" fmla="*/ 0 h 27"/>
                  <a:gd name="T6" fmla="*/ 16 w 44"/>
                  <a:gd name="T7" fmla="*/ 0 h 27"/>
                  <a:gd name="T8" fmla="*/ 0 w 44"/>
                  <a:gd name="T9" fmla="*/ 27 h 27"/>
                </a:gdLst>
                <a:ahLst/>
                <a:cxnLst>
                  <a:cxn ang="0">
                    <a:pos x="T0" y="T1"/>
                  </a:cxn>
                  <a:cxn ang="0">
                    <a:pos x="T2" y="T3"/>
                  </a:cxn>
                  <a:cxn ang="0">
                    <a:pos x="T4" y="T5"/>
                  </a:cxn>
                  <a:cxn ang="0">
                    <a:pos x="T6" y="T7"/>
                  </a:cxn>
                  <a:cxn ang="0">
                    <a:pos x="T8" y="T9"/>
                  </a:cxn>
                </a:cxnLst>
                <a:rect l="0" t="0" r="r" b="b"/>
                <a:pathLst>
                  <a:path w="44" h="27">
                    <a:moveTo>
                      <a:pt x="0" y="27"/>
                    </a:moveTo>
                    <a:lnTo>
                      <a:pt x="27" y="27"/>
                    </a:lnTo>
                    <a:lnTo>
                      <a:pt x="44" y="0"/>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3" name="Freeform 255">
                <a:extLst>
                  <a:ext uri="{FF2B5EF4-FFF2-40B4-BE49-F238E27FC236}">
                    <a16:creationId xmlns:a16="http://schemas.microsoft.com/office/drawing/2014/main" xmlns="" id="{0C1F0F31-F46A-4514-BC93-06B2AA5AC489}"/>
                  </a:ext>
                </a:extLst>
              </p:cNvPr>
              <p:cNvSpPr>
                <a:spLocks/>
              </p:cNvSpPr>
              <p:nvPr/>
            </p:nvSpPr>
            <p:spPr bwMode="auto">
              <a:xfrm>
                <a:off x="1859" y="4909"/>
                <a:ext cx="44" cy="27"/>
              </a:xfrm>
              <a:custGeom>
                <a:avLst/>
                <a:gdLst>
                  <a:gd name="T0" fmla="*/ 0 w 8"/>
                  <a:gd name="T1" fmla="*/ 5 h 5"/>
                  <a:gd name="T2" fmla="*/ 5 w 8"/>
                  <a:gd name="T3" fmla="*/ 5 h 5"/>
                  <a:gd name="T4" fmla="*/ 8 w 8"/>
                  <a:gd name="T5" fmla="*/ 0 h 5"/>
                  <a:gd name="T6" fmla="*/ 3 w 8"/>
                  <a:gd name="T7" fmla="*/ 0 h 5"/>
                  <a:gd name="T8" fmla="*/ 0 w 8"/>
                  <a:gd name="T9" fmla="*/ 5 h 5"/>
                </a:gdLst>
                <a:ahLst/>
                <a:cxnLst>
                  <a:cxn ang="0">
                    <a:pos x="T0" y="T1"/>
                  </a:cxn>
                  <a:cxn ang="0">
                    <a:pos x="T2" y="T3"/>
                  </a:cxn>
                  <a:cxn ang="0">
                    <a:pos x="T4" y="T5"/>
                  </a:cxn>
                  <a:cxn ang="0">
                    <a:pos x="T6" y="T7"/>
                  </a:cxn>
                  <a:cxn ang="0">
                    <a:pos x="T8" y="T9"/>
                  </a:cxn>
                </a:cxnLst>
                <a:rect l="0" t="0" r="r" b="b"/>
                <a:pathLst>
                  <a:path w="8" h="5">
                    <a:moveTo>
                      <a:pt x="0" y="5"/>
                    </a:moveTo>
                    <a:lnTo>
                      <a:pt x="5" y="5"/>
                    </a:lnTo>
                    <a:lnTo>
                      <a:pt x="8" y="0"/>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4" name="Freeform 256">
                <a:extLst>
                  <a:ext uri="{FF2B5EF4-FFF2-40B4-BE49-F238E27FC236}">
                    <a16:creationId xmlns:a16="http://schemas.microsoft.com/office/drawing/2014/main" xmlns="" id="{F59C2862-6D8D-4298-A019-2753ADE9311D}"/>
                  </a:ext>
                </a:extLst>
              </p:cNvPr>
              <p:cNvSpPr>
                <a:spLocks/>
              </p:cNvSpPr>
              <p:nvPr/>
            </p:nvSpPr>
            <p:spPr bwMode="auto">
              <a:xfrm>
                <a:off x="2143" y="4843"/>
                <a:ext cx="49" cy="39"/>
              </a:xfrm>
              <a:custGeom>
                <a:avLst/>
                <a:gdLst>
                  <a:gd name="T0" fmla="*/ 0 w 49"/>
                  <a:gd name="T1" fmla="*/ 28 h 39"/>
                  <a:gd name="T2" fmla="*/ 28 w 49"/>
                  <a:gd name="T3" fmla="*/ 39 h 39"/>
                  <a:gd name="T4" fmla="*/ 49 w 49"/>
                  <a:gd name="T5" fmla="*/ 11 h 39"/>
                  <a:gd name="T6" fmla="*/ 17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28" y="39"/>
                    </a:lnTo>
                    <a:lnTo>
                      <a:pt x="49" y="11"/>
                    </a:lnTo>
                    <a:lnTo>
                      <a:pt x="17"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5" name="Freeform 257">
                <a:extLst>
                  <a:ext uri="{FF2B5EF4-FFF2-40B4-BE49-F238E27FC236}">
                    <a16:creationId xmlns:a16="http://schemas.microsoft.com/office/drawing/2014/main" xmlns="" id="{537AD791-B9CD-4428-9FD0-02BE402F963D}"/>
                  </a:ext>
                </a:extLst>
              </p:cNvPr>
              <p:cNvSpPr>
                <a:spLocks/>
              </p:cNvSpPr>
              <p:nvPr/>
            </p:nvSpPr>
            <p:spPr bwMode="auto">
              <a:xfrm>
                <a:off x="2143" y="4843"/>
                <a:ext cx="49" cy="39"/>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6" name="Freeform 258">
                <a:extLst>
                  <a:ext uri="{FF2B5EF4-FFF2-40B4-BE49-F238E27FC236}">
                    <a16:creationId xmlns:a16="http://schemas.microsoft.com/office/drawing/2014/main" xmlns="" id="{E8BAB7BA-2227-4F66-A061-DA17E953A7B8}"/>
                  </a:ext>
                </a:extLst>
              </p:cNvPr>
              <p:cNvSpPr>
                <a:spLocks/>
              </p:cNvSpPr>
              <p:nvPr/>
            </p:nvSpPr>
            <p:spPr bwMode="auto">
              <a:xfrm>
                <a:off x="2433" y="4832"/>
                <a:ext cx="44" cy="50"/>
              </a:xfrm>
              <a:custGeom>
                <a:avLst/>
                <a:gdLst>
                  <a:gd name="T0" fmla="*/ 0 w 44"/>
                  <a:gd name="T1" fmla="*/ 28 h 50"/>
                  <a:gd name="T2" fmla="*/ 27 w 44"/>
                  <a:gd name="T3" fmla="*/ 50 h 50"/>
                  <a:gd name="T4" fmla="*/ 44 w 44"/>
                  <a:gd name="T5" fmla="*/ 22 h 50"/>
                  <a:gd name="T6" fmla="*/ 16 w 44"/>
                  <a:gd name="T7" fmla="*/ 0 h 50"/>
                  <a:gd name="T8" fmla="*/ 0 w 44"/>
                  <a:gd name="T9" fmla="*/ 28 h 50"/>
                </a:gdLst>
                <a:ahLst/>
                <a:cxnLst>
                  <a:cxn ang="0">
                    <a:pos x="T0" y="T1"/>
                  </a:cxn>
                  <a:cxn ang="0">
                    <a:pos x="T2" y="T3"/>
                  </a:cxn>
                  <a:cxn ang="0">
                    <a:pos x="T4" y="T5"/>
                  </a:cxn>
                  <a:cxn ang="0">
                    <a:pos x="T6" y="T7"/>
                  </a:cxn>
                  <a:cxn ang="0">
                    <a:pos x="T8" y="T9"/>
                  </a:cxn>
                </a:cxnLst>
                <a:rect l="0" t="0" r="r" b="b"/>
                <a:pathLst>
                  <a:path w="44" h="50">
                    <a:moveTo>
                      <a:pt x="0" y="28"/>
                    </a:moveTo>
                    <a:lnTo>
                      <a:pt x="27" y="50"/>
                    </a:lnTo>
                    <a:lnTo>
                      <a:pt x="44" y="22"/>
                    </a:lnTo>
                    <a:lnTo>
                      <a:pt x="16"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7" name="Freeform 259">
                <a:extLst>
                  <a:ext uri="{FF2B5EF4-FFF2-40B4-BE49-F238E27FC236}">
                    <a16:creationId xmlns:a16="http://schemas.microsoft.com/office/drawing/2014/main" xmlns="" id="{7EAA7681-1E5B-48E8-8157-3139033F7C53}"/>
                  </a:ext>
                </a:extLst>
              </p:cNvPr>
              <p:cNvSpPr>
                <a:spLocks/>
              </p:cNvSpPr>
              <p:nvPr/>
            </p:nvSpPr>
            <p:spPr bwMode="auto">
              <a:xfrm>
                <a:off x="2433" y="4832"/>
                <a:ext cx="44" cy="50"/>
              </a:xfrm>
              <a:custGeom>
                <a:avLst/>
                <a:gdLst>
                  <a:gd name="T0" fmla="*/ 0 w 8"/>
                  <a:gd name="T1" fmla="*/ 5 h 9"/>
                  <a:gd name="T2" fmla="*/ 5 w 8"/>
                  <a:gd name="T3" fmla="*/ 9 h 9"/>
                  <a:gd name="T4" fmla="*/ 8 w 8"/>
                  <a:gd name="T5" fmla="*/ 4 h 9"/>
                  <a:gd name="T6" fmla="*/ 3 w 8"/>
                  <a:gd name="T7" fmla="*/ 0 h 9"/>
                  <a:gd name="T8" fmla="*/ 0 w 8"/>
                  <a:gd name="T9" fmla="*/ 5 h 9"/>
                </a:gdLst>
                <a:ahLst/>
                <a:cxnLst>
                  <a:cxn ang="0">
                    <a:pos x="T0" y="T1"/>
                  </a:cxn>
                  <a:cxn ang="0">
                    <a:pos x="T2" y="T3"/>
                  </a:cxn>
                  <a:cxn ang="0">
                    <a:pos x="T4" y="T5"/>
                  </a:cxn>
                  <a:cxn ang="0">
                    <a:pos x="T6" y="T7"/>
                  </a:cxn>
                  <a:cxn ang="0">
                    <a:pos x="T8" y="T9"/>
                  </a:cxn>
                </a:cxnLst>
                <a:rect l="0" t="0" r="r" b="b"/>
                <a:pathLst>
                  <a:path w="8" h="9">
                    <a:moveTo>
                      <a:pt x="0" y="5"/>
                    </a:moveTo>
                    <a:lnTo>
                      <a:pt x="5" y="9"/>
                    </a:lnTo>
                    <a:lnTo>
                      <a:pt x="8"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8" name="Freeform 260">
                <a:extLst>
                  <a:ext uri="{FF2B5EF4-FFF2-40B4-BE49-F238E27FC236}">
                    <a16:creationId xmlns:a16="http://schemas.microsoft.com/office/drawing/2014/main" xmlns="" id="{922618EC-BD38-447E-BC99-B09F3E33C9F6}"/>
                  </a:ext>
                </a:extLst>
              </p:cNvPr>
              <p:cNvSpPr>
                <a:spLocks/>
              </p:cNvSpPr>
              <p:nvPr/>
            </p:nvSpPr>
            <p:spPr bwMode="auto">
              <a:xfrm>
                <a:off x="1935" y="4893"/>
                <a:ext cx="50" cy="27"/>
              </a:xfrm>
              <a:custGeom>
                <a:avLst/>
                <a:gdLst>
                  <a:gd name="T0" fmla="*/ 0 w 50"/>
                  <a:gd name="T1" fmla="*/ 22 h 27"/>
                  <a:gd name="T2" fmla="*/ 28 w 50"/>
                  <a:gd name="T3" fmla="*/ 27 h 27"/>
                  <a:gd name="T4" fmla="*/ 50 w 50"/>
                  <a:gd name="T5" fmla="*/ 0 h 27"/>
                  <a:gd name="T6" fmla="*/ 17 w 50"/>
                  <a:gd name="T7" fmla="*/ 0 h 27"/>
                  <a:gd name="T8" fmla="*/ 0 w 50"/>
                  <a:gd name="T9" fmla="*/ 22 h 27"/>
                </a:gdLst>
                <a:ahLst/>
                <a:cxnLst>
                  <a:cxn ang="0">
                    <a:pos x="T0" y="T1"/>
                  </a:cxn>
                  <a:cxn ang="0">
                    <a:pos x="T2" y="T3"/>
                  </a:cxn>
                  <a:cxn ang="0">
                    <a:pos x="T4" y="T5"/>
                  </a:cxn>
                  <a:cxn ang="0">
                    <a:pos x="T6" y="T7"/>
                  </a:cxn>
                  <a:cxn ang="0">
                    <a:pos x="T8" y="T9"/>
                  </a:cxn>
                </a:cxnLst>
                <a:rect l="0" t="0" r="r" b="b"/>
                <a:pathLst>
                  <a:path w="50" h="27">
                    <a:moveTo>
                      <a:pt x="0" y="22"/>
                    </a:moveTo>
                    <a:lnTo>
                      <a:pt x="28" y="27"/>
                    </a:lnTo>
                    <a:lnTo>
                      <a:pt x="50" y="0"/>
                    </a:lnTo>
                    <a:lnTo>
                      <a:pt x="17"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9" name="Freeform 261">
                <a:extLst>
                  <a:ext uri="{FF2B5EF4-FFF2-40B4-BE49-F238E27FC236}">
                    <a16:creationId xmlns:a16="http://schemas.microsoft.com/office/drawing/2014/main" xmlns="" id="{B91147DE-24FB-4E12-9C25-F717B9439EEC}"/>
                  </a:ext>
                </a:extLst>
              </p:cNvPr>
              <p:cNvSpPr>
                <a:spLocks/>
              </p:cNvSpPr>
              <p:nvPr/>
            </p:nvSpPr>
            <p:spPr bwMode="auto">
              <a:xfrm>
                <a:off x="1935" y="4893"/>
                <a:ext cx="50" cy="27"/>
              </a:xfrm>
              <a:custGeom>
                <a:avLst/>
                <a:gdLst>
                  <a:gd name="T0" fmla="*/ 0 w 9"/>
                  <a:gd name="T1" fmla="*/ 4 h 5"/>
                  <a:gd name="T2" fmla="*/ 5 w 9"/>
                  <a:gd name="T3" fmla="*/ 5 h 5"/>
                  <a:gd name="T4" fmla="*/ 9 w 9"/>
                  <a:gd name="T5" fmla="*/ 0 h 5"/>
                  <a:gd name="T6" fmla="*/ 3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0" name="Freeform 262">
                <a:extLst>
                  <a:ext uri="{FF2B5EF4-FFF2-40B4-BE49-F238E27FC236}">
                    <a16:creationId xmlns:a16="http://schemas.microsoft.com/office/drawing/2014/main" xmlns="" id="{06144604-70E9-4987-8CA8-6F2AE45ABC8C}"/>
                  </a:ext>
                </a:extLst>
              </p:cNvPr>
              <p:cNvSpPr>
                <a:spLocks/>
              </p:cNvSpPr>
              <p:nvPr/>
            </p:nvSpPr>
            <p:spPr bwMode="auto">
              <a:xfrm>
                <a:off x="2220" y="4838"/>
                <a:ext cx="49" cy="38"/>
              </a:xfrm>
              <a:custGeom>
                <a:avLst/>
                <a:gdLst>
                  <a:gd name="T0" fmla="*/ 0 w 49"/>
                  <a:gd name="T1" fmla="*/ 27 h 38"/>
                  <a:gd name="T2" fmla="*/ 33 w 49"/>
                  <a:gd name="T3" fmla="*/ 38 h 38"/>
                  <a:gd name="T4" fmla="*/ 49 w 49"/>
                  <a:gd name="T5" fmla="*/ 11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22"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1" name="Freeform 263">
                <a:extLst>
                  <a:ext uri="{FF2B5EF4-FFF2-40B4-BE49-F238E27FC236}">
                    <a16:creationId xmlns:a16="http://schemas.microsoft.com/office/drawing/2014/main" xmlns="" id="{1374866B-62ED-4E7E-B640-5BD10B671C1B}"/>
                  </a:ext>
                </a:extLst>
              </p:cNvPr>
              <p:cNvSpPr>
                <a:spLocks/>
              </p:cNvSpPr>
              <p:nvPr/>
            </p:nvSpPr>
            <p:spPr bwMode="auto">
              <a:xfrm>
                <a:off x="2220" y="4838"/>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2" name="Freeform 264">
                <a:extLst>
                  <a:ext uri="{FF2B5EF4-FFF2-40B4-BE49-F238E27FC236}">
                    <a16:creationId xmlns:a16="http://schemas.microsoft.com/office/drawing/2014/main" xmlns="" id="{CC7A7648-2260-4FE2-AB8D-C13CD430876D}"/>
                  </a:ext>
                </a:extLst>
              </p:cNvPr>
              <p:cNvSpPr>
                <a:spLocks/>
              </p:cNvSpPr>
              <p:nvPr/>
            </p:nvSpPr>
            <p:spPr bwMode="auto">
              <a:xfrm>
                <a:off x="1728" y="4947"/>
                <a:ext cx="49" cy="33"/>
              </a:xfrm>
              <a:custGeom>
                <a:avLst/>
                <a:gdLst>
                  <a:gd name="T0" fmla="*/ 0 w 49"/>
                  <a:gd name="T1" fmla="*/ 28 h 33"/>
                  <a:gd name="T2" fmla="*/ 32 w 49"/>
                  <a:gd name="T3" fmla="*/ 33 h 33"/>
                  <a:gd name="T4" fmla="*/ 49 w 49"/>
                  <a:gd name="T5" fmla="*/ 6 h 33"/>
                  <a:gd name="T6" fmla="*/ 21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2" y="33"/>
                    </a:lnTo>
                    <a:lnTo>
                      <a:pt x="49" y="6"/>
                    </a:lnTo>
                    <a:lnTo>
                      <a:pt x="21"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3" name="Freeform 265">
                <a:extLst>
                  <a:ext uri="{FF2B5EF4-FFF2-40B4-BE49-F238E27FC236}">
                    <a16:creationId xmlns:a16="http://schemas.microsoft.com/office/drawing/2014/main" xmlns="" id="{0FF1374C-DFAD-4524-A8FE-4028C46221A6}"/>
                  </a:ext>
                </a:extLst>
              </p:cNvPr>
              <p:cNvSpPr>
                <a:spLocks/>
              </p:cNvSpPr>
              <p:nvPr/>
            </p:nvSpPr>
            <p:spPr bwMode="auto">
              <a:xfrm>
                <a:off x="1728" y="4947"/>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4" name="Freeform 266">
                <a:extLst>
                  <a:ext uri="{FF2B5EF4-FFF2-40B4-BE49-F238E27FC236}">
                    <a16:creationId xmlns:a16="http://schemas.microsoft.com/office/drawing/2014/main" xmlns="" id="{9491D2F7-5BA5-437B-9A0D-593E3350F67A}"/>
                  </a:ext>
                </a:extLst>
              </p:cNvPr>
              <p:cNvSpPr>
                <a:spLocks/>
              </p:cNvSpPr>
              <p:nvPr/>
            </p:nvSpPr>
            <p:spPr bwMode="auto">
              <a:xfrm>
                <a:off x="2012" y="4876"/>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5" name="Freeform 267">
                <a:extLst>
                  <a:ext uri="{FF2B5EF4-FFF2-40B4-BE49-F238E27FC236}">
                    <a16:creationId xmlns:a16="http://schemas.microsoft.com/office/drawing/2014/main" xmlns="" id="{5F3F7FA2-83A7-4689-8300-2EEED490ABD0}"/>
                  </a:ext>
                </a:extLst>
              </p:cNvPr>
              <p:cNvSpPr>
                <a:spLocks/>
              </p:cNvSpPr>
              <p:nvPr/>
            </p:nvSpPr>
            <p:spPr bwMode="auto">
              <a:xfrm>
                <a:off x="2012" y="4876"/>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6" name="Freeform 268">
                <a:extLst>
                  <a:ext uri="{FF2B5EF4-FFF2-40B4-BE49-F238E27FC236}">
                    <a16:creationId xmlns:a16="http://schemas.microsoft.com/office/drawing/2014/main" xmlns="" id="{2071BD5A-6A4B-4F24-AB26-A33D85428416}"/>
                  </a:ext>
                </a:extLst>
              </p:cNvPr>
              <p:cNvSpPr>
                <a:spLocks/>
              </p:cNvSpPr>
              <p:nvPr/>
            </p:nvSpPr>
            <p:spPr bwMode="auto">
              <a:xfrm>
                <a:off x="2302" y="4838"/>
                <a:ext cx="49" cy="38"/>
              </a:xfrm>
              <a:custGeom>
                <a:avLst/>
                <a:gdLst>
                  <a:gd name="T0" fmla="*/ 0 w 49"/>
                  <a:gd name="T1" fmla="*/ 27 h 38"/>
                  <a:gd name="T2" fmla="*/ 33 w 49"/>
                  <a:gd name="T3" fmla="*/ 38 h 38"/>
                  <a:gd name="T4" fmla="*/ 49 w 49"/>
                  <a:gd name="T5" fmla="*/ 16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6"/>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7" name="Freeform 269">
                <a:extLst>
                  <a:ext uri="{FF2B5EF4-FFF2-40B4-BE49-F238E27FC236}">
                    <a16:creationId xmlns:a16="http://schemas.microsoft.com/office/drawing/2014/main" xmlns="" id="{E4479076-A876-476B-9D41-344E0380146D}"/>
                  </a:ext>
                </a:extLst>
              </p:cNvPr>
              <p:cNvSpPr>
                <a:spLocks/>
              </p:cNvSpPr>
              <p:nvPr/>
            </p:nvSpPr>
            <p:spPr bwMode="auto">
              <a:xfrm>
                <a:off x="2302" y="4838"/>
                <a:ext cx="49" cy="38"/>
              </a:xfrm>
              <a:custGeom>
                <a:avLst/>
                <a:gdLst>
                  <a:gd name="T0" fmla="*/ 0 w 9"/>
                  <a:gd name="T1" fmla="*/ 5 h 7"/>
                  <a:gd name="T2" fmla="*/ 6 w 9"/>
                  <a:gd name="T3" fmla="*/ 7 h 7"/>
                  <a:gd name="T4" fmla="*/ 9 w 9"/>
                  <a:gd name="T5" fmla="*/ 3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8" name="Freeform 270">
                <a:extLst>
                  <a:ext uri="{FF2B5EF4-FFF2-40B4-BE49-F238E27FC236}">
                    <a16:creationId xmlns:a16="http://schemas.microsoft.com/office/drawing/2014/main" xmlns="" id="{0C1B6DFB-CC8C-4DD9-8BB1-6DC67458BF24}"/>
                  </a:ext>
                </a:extLst>
              </p:cNvPr>
              <p:cNvSpPr>
                <a:spLocks/>
              </p:cNvSpPr>
              <p:nvPr/>
            </p:nvSpPr>
            <p:spPr bwMode="auto">
              <a:xfrm>
                <a:off x="1810" y="4931"/>
                <a:ext cx="49" cy="27"/>
              </a:xfrm>
              <a:custGeom>
                <a:avLst/>
                <a:gdLst>
                  <a:gd name="T0" fmla="*/ 0 w 49"/>
                  <a:gd name="T1" fmla="*/ 27 h 27"/>
                  <a:gd name="T2" fmla="*/ 27 w 49"/>
                  <a:gd name="T3" fmla="*/ 27 h 27"/>
                  <a:gd name="T4" fmla="*/ 49 w 49"/>
                  <a:gd name="T5" fmla="*/ 5 h 27"/>
                  <a:gd name="T6" fmla="*/ 16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27" y="27"/>
                    </a:lnTo>
                    <a:lnTo>
                      <a:pt x="49" y="5"/>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9" name="Freeform 271">
                <a:extLst>
                  <a:ext uri="{FF2B5EF4-FFF2-40B4-BE49-F238E27FC236}">
                    <a16:creationId xmlns:a16="http://schemas.microsoft.com/office/drawing/2014/main" xmlns="" id="{F18A10B9-CFC9-4D3C-987F-CC4DAB04D4DD}"/>
                  </a:ext>
                </a:extLst>
              </p:cNvPr>
              <p:cNvSpPr>
                <a:spLocks/>
              </p:cNvSpPr>
              <p:nvPr/>
            </p:nvSpPr>
            <p:spPr bwMode="auto">
              <a:xfrm>
                <a:off x="1810" y="4931"/>
                <a:ext cx="49" cy="27"/>
              </a:xfrm>
              <a:custGeom>
                <a:avLst/>
                <a:gdLst>
                  <a:gd name="T0" fmla="*/ 0 w 9"/>
                  <a:gd name="T1" fmla="*/ 5 h 5"/>
                  <a:gd name="T2" fmla="*/ 5 w 9"/>
                  <a:gd name="T3" fmla="*/ 5 h 5"/>
                  <a:gd name="T4" fmla="*/ 9 w 9"/>
                  <a:gd name="T5" fmla="*/ 1 h 5"/>
                  <a:gd name="T6" fmla="*/ 3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0" name="Freeform 272">
                <a:extLst>
                  <a:ext uri="{FF2B5EF4-FFF2-40B4-BE49-F238E27FC236}">
                    <a16:creationId xmlns:a16="http://schemas.microsoft.com/office/drawing/2014/main" xmlns="" id="{E740BCB3-D2E6-409C-9B50-3B9E456D30E3}"/>
                  </a:ext>
                </a:extLst>
              </p:cNvPr>
              <p:cNvSpPr>
                <a:spLocks/>
              </p:cNvSpPr>
              <p:nvPr/>
            </p:nvSpPr>
            <p:spPr bwMode="auto">
              <a:xfrm>
                <a:off x="2094" y="4860"/>
                <a:ext cx="49" cy="38"/>
              </a:xfrm>
              <a:custGeom>
                <a:avLst/>
                <a:gdLst>
                  <a:gd name="T0" fmla="*/ 0 w 49"/>
                  <a:gd name="T1" fmla="*/ 27 h 38"/>
                  <a:gd name="T2" fmla="*/ 27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11"/>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1" name="Freeform 273">
                <a:extLst>
                  <a:ext uri="{FF2B5EF4-FFF2-40B4-BE49-F238E27FC236}">
                    <a16:creationId xmlns:a16="http://schemas.microsoft.com/office/drawing/2014/main" xmlns="" id="{86CCE12F-5C2B-4E3D-99A9-BFACB920E241}"/>
                  </a:ext>
                </a:extLst>
              </p:cNvPr>
              <p:cNvSpPr>
                <a:spLocks/>
              </p:cNvSpPr>
              <p:nvPr/>
            </p:nvSpPr>
            <p:spPr bwMode="auto">
              <a:xfrm>
                <a:off x="2094" y="4860"/>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2" name="Freeform 274">
                <a:extLst>
                  <a:ext uri="{FF2B5EF4-FFF2-40B4-BE49-F238E27FC236}">
                    <a16:creationId xmlns:a16="http://schemas.microsoft.com/office/drawing/2014/main" xmlns="" id="{26F6716D-FD20-4C68-971D-6436FEAF92E2}"/>
                  </a:ext>
                </a:extLst>
              </p:cNvPr>
              <p:cNvSpPr>
                <a:spLocks/>
              </p:cNvSpPr>
              <p:nvPr/>
            </p:nvSpPr>
            <p:spPr bwMode="auto">
              <a:xfrm>
                <a:off x="2384" y="4843"/>
                <a:ext cx="49" cy="44"/>
              </a:xfrm>
              <a:custGeom>
                <a:avLst/>
                <a:gdLst>
                  <a:gd name="T0" fmla="*/ 0 w 49"/>
                  <a:gd name="T1" fmla="*/ 28 h 44"/>
                  <a:gd name="T2" fmla="*/ 27 w 49"/>
                  <a:gd name="T3" fmla="*/ 44 h 44"/>
                  <a:gd name="T4" fmla="*/ 49 w 49"/>
                  <a:gd name="T5" fmla="*/ 17 h 44"/>
                  <a:gd name="T6" fmla="*/ 16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27" y="44"/>
                    </a:lnTo>
                    <a:lnTo>
                      <a:pt x="49" y="17"/>
                    </a:lnTo>
                    <a:lnTo>
                      <a:pt x="16"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3" name="Freeform 275">
                <a:extLst>
                  <a:ext uri="{FF2B5EF4-FFF2-40B4-BE49-F238E27FC236}">
                    <a16:creationId xmlns:a16="http://schemas.microsoft.com/office/drawing/2014/main" xmlns="" id="{F34C4C42-6688-469D-A33E-6207702CD354}"/>
                  </a:ext>
                </a:extLst>
              </p:cNvPr>
              <p:cNvSpPr>
                <a:spLocks/>
              </p:cNvSpPr>
              <p:nvPr/>
            </p:nvSpPr>
            <p:spPr bwMode="auto">
              <a:xfrm>
                <a:off x="2384" y="4843"/>
                <a:ext cx="49" cy="44"/>
              </a:xfrm>
              <a:custGeom>
                <a:avLst/>
                <a:gdLst>
                  <a:gd name="T0" fmla="*/ 0 w 9"/>
                  <a:gd name="T1" fmla="*/ 5 h 8"/>
                  <a:gd name="T2" fmla="*/ 5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5"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4" name="Freeform 276">
                <a:extLst>
                  <a:ext uri="{FF2B5EF4-FFF2-40B4-BE49-F238E27FC236}">
                    <a16:creationId xmlns:a16="http://schemas.microsoft.com/office/drawing/2014/main" xmlns="" id="{8CDCD193-E1E3-4634-BB7C-D5B0E98779A1}"/>
                  </a:ext>
                </a:extLst>
              </p:cNvPr>
              <p:cNvSpPr>
                <a:spLocks/>
              </p:cNvSpPr>
              <p:nvPr/>
            </p:nvSpPr>
            <p:spPr bwMode="auto">
              <a:xfrm>
                <a:off x="1886" y="4909"/>
                <a:ext cx="49" cy="33"/>
              </a:xfrm>
              <a:custGeom>
                <a:avLst/>
                <a:gdLst>
                  <a:gd name="T0" fmla="*/ 0 w 49"/>
                  <a:gd name="T1" fmla="*/ 27 h 33"/>
                  <a:gd name="T2" fmla="*/ 28 w 49"/>
                  <a:gd name="T3" fmla="*/ 33 h 33"/>
                  <a:gd name="T4" fmla="*/ 49 w 49"/>
                  <a:gd name="T5" fmla="*/ 6 h 33"/>
                  <a:gd name="T6" fmla="*/ 17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8" y="33"/>
                    </a:lnTo>
                    <a:lnTo>
                      <a:pt x="49" y="6"/>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5" name="Freeform 277">
                <a:extLst>
                  <a:ext uri="{FF2B5EF4-FFF2-40B4-BE49-F238E27FC236}">
                    <a16:creationId xmlns:a16="http://schemas.microsoft.com/office/drawing/2014/main" xmlns="" id="{38D3BDC4-70DE-448B-8C65-9A42BE77A994}"/>
                  </a:ext>
                </a:extLst>
              </p:cNvPr>
              <p:cNvSpPr>
                <a:spLocks/>
              </p:cNvSpPr>
              <p:nvPr/>
            </p:nvSpPr>
            <p:spPr bwMode="auto">
              <a:xfrm>
                <a:off x="1886" y="4909"/>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6" name="Freeform 278">
                <a:extLst>
                  <a:ext uri="{FF2B5EF4-FFF2-40B4-BE49-F238E27FC236}">
                    <a16:creationId xmlns:a16="http://schemas.microsoft.com/office/drawing/2014/main" xmlns="" id="{B9C802C5-DA6A-4395-83C1-4F7522CEB84C}"/>
                  </a:ext>
                </a:extLst>
              </p:cNvPr>
              <p:cNvSpPr>
                <a:spLocks/>
              </p:cNvSpPr>
              <p:nvPr/>
            </p:nvSpPr>
            <p:spPr bwMode="auto">
              <a:xfrm>
                <a:off x="2171" y="4854"/>
                <a:ext cx="49" cy="39"/>
              </a:xfrm>
              <a:custGeom>
                <a:avLst/>
                <a:gdLst>
                  <a:gd name="T0" fmla="*/ 0 w 49"/>
                  <a:gd name="T1" fmla="*/ 28 h 39"/>
                  <a:gd name="T2" fmla="*/ 32 w 49"/>
                  <a:gd name="T3" fmla="*/ 39 h 39"/>
                  <a:gd name="T4" fmla="*/ 49 w 49"/>
                  <a:gd name="T5" fmla="*/ 11 h 39"/>
                  <a:gd name="T6" fmla="*/ 21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2" y="39"/>
                    </a:lnTo>
                    <a:lnTo>
                      <a:pt x="49" y="11"/>
                    </a:lnTo>
                    <a:lnTo>
                      <a:pt x="21"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7" name="Freeform 279">
                <a:extLst>
                  <a:ext uri="{FF2B5EF4-FFF2-40B4-BE49-F238E27FC236}">
                    <a16:creationId xmlns:a16="http://schemas.microsoft.com/office/drawing/2014/main" xmlns="" id="{20234224-AC24-4970-94B4-DAFD2CDBEC5C}"/>
                  </a:ext>
                </a:extLst>
              </p:cNvPr>
              <p:cNvSpPr>
                <a:spLocks/>
              </p:cNvSpPr>
              <p:nvPr/>
            </p:nvSpPr>
            <p:spPr bwMode="auto">
              <a:xfrm>
                <a:off x="2171" y="4854"/>
                <a:ext cx="49" cy="39"/>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8" name="Freeform 280">
                <a:extLst>
                  <a:ext uri="{FF2B5EF4-FFF2-40B4-BE49-F238E27FC236}">
                    <a16:creationId xmlns:a16="http://schemas.microsoft.com/office/drawing/2014/main" xmlns="" id="{E6E36D45-835F-4191-B327-FA4209927098}"/>
                  </a:ext>
                </a:extLst>
              </p:cNvPr>
              <p:cNvSpPr>
                <a:spLocks/>
              </p:cNvSpPr>
              <p:nvPr/>
            </p:nvSpPr>
            <p:spPr bwMode="auto">
              <a:xfrm>
                <a:off x="2460" y="4854"/>
                <a:ext cx="50" cy="44"/>
              </a:xfrm>
              <a:custGeom>
                <a:avLst/>
                <a:gdLst>
                  <a:gd name="T0" fmla="*/ 0 w 50"/>
                  <a:gd name="T1" fmla="*/ 28 h 44"/>
                  <a:gd name="T2" fmla="*/ 33 w 50"/>
                  <a:gd name="T3" fmla="*/ 44 h 44"/>
                  <a:gd name="T4" fmla="*/ 50 w 50"/>
                  <a:gd name="T5" fmla="*/ 22 h 44"/>
                  <a:gd name="T6" fmla="*/ 17 w 50"/>
                  <a:gd name="T7" fmla="*/ 0 h 44"/>
                  <a:gd name="T8" fmla="*/ 0 w 50"/>
                  <a:gd name="T9" fmla="*/ 28 h 44"/>
                </a:gdLst>
                <a:ahLst/>
                <a:cxnLst>
                  <a:cxn ang="0">
                    <a:pos x="T0" y="T1"/>
                  </a:cxn>
                  <a:cxn ang="0">
                    <a:pos x="T2" y="T3"/>
                  </a:cxn>
                  <a:cxn ang="0">
                    <a:pos x="T4" y="T5"/>
                  </a:cxn>
                  <a:cxn ang="0">
                    <a:pos x="T6" y="T7"/>
                  </a:cxn>
                  <a:cxn ang="0">
                    <a:pos x="T8" y="T9"/>
                  </a:cxn>
                </a:cxnLst>
                <a:rect l="0" t="0" r="r" b="b"/>
                <a:pathLst>
                  <a:path w="50" h="44">
                    <a:moveTo>
                      <a:pt x="0" y="28"/>
                    </a:moveTo>
                    <a:lnTo>
                      <a:pt x="33" y="44"/>
                    </a:lnTo>
                    <a:lnTo>
                      <a:pt x="50" y="22"/>
                    </a:lnTo>
                    <a:lnTo>
                      <a:pt x="17"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9" name="Freeform 281">
                <a:extLst>
                  <a:ext uri="{FF2B5EF4-FFF2-40B4-BE49-F238E27FC236}">
                    <a16:creationId xmlns:a16="http://schemas.microsoft.com/office/drawing/2014/main" xmlns="" id="{6C467E41-DF3D-4E94-AC7A-03A75B5FD6DF}"/>
                  </a:ext>
                </a:extLst>
              </p:cNvPr>
              <p:cNvSpPr>
                <a:spLocks/>
              </p:cNvSpPr>
              <p:nvPr/>
            </p:nvSpPr>
            <p:spPr bwMode="auto">
              <a:xfrm>
                <a:off x="2460" y="4854"/>
                <a:ext cx="50" cy="44"/>
              </a:xfrm>
              <a:custGeom>
                <a:avLst/>
                <a:gdLst>
                  <a:gd name="T0" fmla="*/ 0 w 9"/>
                  <a:gd name="T1" fmla="*/ 5 h 8"/>
                  <a:gd name="T2" fmla="*/ 6 w 9"/>
                  <a:gd name="T3" fmla="*/ 8 h 8"/>
                  <a:gd name="T4" fmla="*/ 9 w 9"/>
                  <a:gd name="T5" fmla="*/ 4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0" name="Freeform 282">
                <a:extLst>
                  <a:ext uri="{FF2B5EF4-FFF2-40B4-BE49-F238E27FC236}">
                    <a16:creationId xmlns:a16="http://schemas.microsoft.com/office/drawing/2014/main" xmlns="" id="{77458BB9-D77E-4585-BF82-BC46A1CDA760}"/>
                  </a:ext>
                </a:extLst>
              </p:cNvPr>
              <p:cNvSpPr>
                <a:spLocks/>
              </p:cNvSpPr>
              <p:nvPr/>
            </p:nvSpPr>
            <p:spPr bwMode="auto">
              <a:xfrm>
                <a:off x="1684" y="4975"/>
                <a:ext cx="44" cy="27"/>
              </a:xfrm>
              <a:custGeom>
                <a:avLst/>
                <a:gdLst>
                  <a:gd name="T0" fmla="*/ 0 w 44"/>
                  <a:gd name="T1" fmla="*/ 22 h 27"/>
                  <a:gd name="T2" fmla="*/ 27 w 44"/>
                  <a:gd name="T3" fmla="*/ 27 h 27"/>
                  <a:gd name="T4" fmla="*/ 44 w 44"/>
                  <a:gd name="T5" fmla="*/ 0 h 27"/>
                  <a:gd name="T6" fmla="*/ 16 w 44"/>
                  <a:gd name="T7" fmla="*/ 0 h 27"/>
                  <a:gd name="T8" fmla="*/ 0 w 44"/>
                  <a:gd name="T9" fmla="*/ 22 h 27"/>
                </a:gdLst>
                <a:ahLst/>
                <a:cxnLst>
                  <a:cxn ang="0">
                    <a:pos x="T0" y="T1"/>
                  </a:cxn>
                  <a:cxn ang="0">
                    <a:pos x="T2" y="T3"/>
                  </a:cxn>
                  <a:cxn ang="0">
                    <a:pos x="T4" y="T5"/>
                  </a:cxn>
                  <a:cxn ang="0">
                    <a:pos x="T6" y="T7"/>
                  </a:cxn>
                  <a:cxn ang="0">
                    <a:pos x="T8" y="T9"/>
                  </a:cxn>
                </a:cxnLst>
                <a:rect l="0" t="0" r="r" b="b"/>
                <a:pathLst>
                  <a:path w="44" h="27">
                    <a:moveTo>
                      <a:pt x="0" y="22"/>
                    </a:moveTo>
                    <a:lnTo>
                      <a:pt x="27" y="27"/>
                    </a:lnTo>
                    <a:lnTo>
                      <a:pt x="44" y="0"/>
                    </a:lnTo>
                    <a:lnTo>
                      <a:pt x="16" y="0"/>
                    </a:lnTo>
                    <a:lnTo>
                      <a:pt x="0" y="2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1" name="Freeform 283">
                <a:extLst>
                  <a:ext uri="{FF2B5EF4-FFF2-40B4-BE49-F238E27FC236}">
                    <a16:creationId xmlns:a16="http://schemas.microsoft.com/office/drawing/2014/main" xmlns="" id="{7E8FF922-F028-4DA8-9138-3C3D1B60A238}"/>
                  </a:ext>
                </a:extLst>
              </p:cNvPr>
              <p:cNvSpPr>
                <a:spLocks/>
              </p:cNvSpPr>
              <p:nvPr/>
            </p:nvSpPr>
            <p:spPr bwMode="auto">
              <a:xfrm>
                <a:off x="1684" y="4975"/>
                <a:ext cx="44" cy="27"/>
              </a:xfrm>
              <a:custGeom>
                <a:avLst/>
                <a:gdLst>
                  <a:gd name="T0" fmla="*/ 0 w 8"/>
                  <a:gd name="T1" fmla="*/ 4 h 5"/>
                  <a:gd name="T2" fmla="*/ 5 w 8"/>
                  <a:gd name="T3" fmla="*/ 5 h 5"/>
                  <a:gd name="T4" fmla="*/ 8 w 8"/>
                  <a:gd name="T5" fmla="*/ 0 h 5"/>
                  <a:gd name="T6" fmla="*/ 3 w 8"/>
                  <a:gd name="T7" fmla="*/ 0 h 5"/>
                  <a:gd name="T8" fmla="*/ 0 w 8"/>
                  <a:gd name="T9" fmla="*/ 4 h 5"/>
                </a:gdLst>
                <a:ahLst/>
                <a:cxnLst>
                  <a:cxn ang="0">
                    <a:pos x="T0" y="T1"/>
                  </a:cxn>
                  <a:cxn ang="0">
                    <a:pos x="T2" y="T3"/>
                  </a:cxn>
                  <a:cxn ang="0">
                    <a:pos x="T4" y="T5"/>
                  </a:cxn>
                  <a:cxn ang="0">
                    <a:pos x="T6" y="T7"/>
                  </a:cxn>
                  <a:cxn ang="0">
                    <a:pos x="T8" y="T9"/>
                  </a:cxn>
                </a:cxnLst>
                <a:rect l="0" t="0" r="r" b="b"/>
                <a:pathLst>
                  <a:path w="8" h="5">
                    <a:moveTo>
                      <a:pt x="0" y="4"/>
                    </a:moveTo>
                    <a:lnTo>
                      <a:pt x="5" y="5"/>
                    </a:lnTo>
                    <a:lnTo>
                      <a:pt x="8" y="0"/>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2" name="Freeform 284">
                <a:extLst>
                  <a:ext uri="{FF2B5EF4-FFF2-40B4-BE49-F238E27FC236}">
                    <a16:creationId xmlns:a16="http://schemas.microsoft.com/office/drawing/2014/main" xmlns="" id="{3F02A380-57C4-4040-AC10-F8A577C4B73A}"/>
                  </a:ext>
                </a:extLst>
              </p:cNvPr>
              <p:cNvSpPr>
                <a:spLocks/>
              </p:cNvSpPr>
              <p:nvPr/>
            </p:nvSpPr>
            <p:spPr bwMode="auto">
              <a:xfrm>
                <a:off x="1963" y="4893"/>
                <a:ext cx="49" cy="32"/>
              </a:xfrm>
              <a:custGeom>
                <a:avLst/>
                <a:gdLst>
                  <a:gd name="T0" fmla="*/ 0 w 49"/>
                  <a:gd name="T1" fmla="*/ 27 h 32"/>
                  <a:gd name="T2" fmla="*/ 33 w 49"/>
                  <a:gd name="T3" fmla="*/ 32 h 32"/>
                  <a:gd name="T4" fmla="*/ 49 w 49"/>
                  <a:gd name="T5" fmla="*/ 11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11"/>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3" name="Freeform 285">
                <a:extLst>
                  <a:ext uri="{FF2B5EF4-FFF2-40B4-BE49-F238E27FC236}">
                    <a16:creationId xmlns:a16="http://schemas.microsoft.com/office/drawing/2014/main" xmlns="" id="{58B5F419-5BBA-4AA0-A074-B94BE30E0DDE}"/>
                  </a:ext>
                </a:extLst>
              </p:cNvPr>
              <p:cNvSpPr>
                <a:spLocks/>
              </p:cNvSpPr>
              <p:nvPr/>
            </p:nvSpPr>
            <p:spPr bwMode="auto">
              <a:xfrm>
                <a:off x="1963" y="4893"/>
                <a:ext cx="49" cy="32"/>
              </a:xfrm>
              <a:custGeom>
                <a:avLst/>
                <a:gdLst>
                  <a:gd name="T0" fmla="*/ 0 w 9"/>
                  <a:gd name="T1" fmla="*/ 5 h 6"/>
                  <a:gd name="T2" fmla="*/ 6 w 9"/>
                  <a:gd name="T3" fmla="*/ 6 h 6"/>
                  <a:gd name="T4" fmla="*/ 9 w 9"/>
                  <a:gd name="T5" fmla="*/ 2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4" name="Freeform 286">
                <a:extLst>
                  <a:ext uri="{FF2B5EF4-FFF2-40B4-BE49-F238E27FC236}">
                    <a16:creationId xmlns:a16="http://schemas.microsoft.com/office/drawing/2014/main" xmlns="" id="{D55B72A4-881F-42AE-89C5-4CAE52D1C038}"/>
                  </a:ext>
                </a:extLst>
              </p:cNvPr>
              <p:cNvSpPr>
                <a:spLocks/>
              </p:cNvSpPr>
              <p:nvPr/>
            </p:nvSpPr>
            <p:spPr bwMode="auto">
              <a:xfrm>
                <a:off x="2253" y="4849"/>
                <a:ext cx="49" cy="44"/>
              </a:xfrm>
              <a:custGeom>
                <a:avLst/>
                <a:gdLst>
                  <a:gd name="T0" fmla="*/ 0 w 49"/>
                  <a:gd name="T1" fmla="*/ 27 h 44"/>
                  <a:gd name="T2" fmla="*/ 32 w 49"/>
                  <a:gd name="T3" fmla="*/ 44 h 44"/>
                  <a:gd name="T4" fmla="*/ 49 w 49"/>
                  <a:gd name="T5" fmla="*/ 16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2" y="44"/>
                    </a:lnTo>
                    <a:lnTo>
                      <a:pt x="49" y="16"/>
                    </a:lnTo>
                    <a:lnTo>
                      <a:pt x="16"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5" name="Freeform 287">
                <a:extLst>
                  <a:ext uri="{FF2B5EF4-FFF2-40B4-BE49-F238E27FC236}">
                    <a16:creationId xmlns:a16="http://schemas.microsoft.com/office/drawing/2014/main" xmlns="" id="{295E1FDF-B3B2-4F3E-BD08-5A3650E1C5FE}"/>
                  </a:ext>
                </a:extLst>
              </p:cNvPr>
              <p:cNvSpPr>
                <a:spLocks/>
              </p:cNvSpPr>
              <p:nvPr/>
            </p:nvSpPr>
            <p:spPr bwMode="auto">
              <a:xfrm>
                <a:off x="2253" y="4849"/>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6" name="Freeform 288">
                <a:extLst>
                  <a:ext uri="{FF2B5EF4-FFF2-40B4-BE49-F238E27FC236}">
                    <a16:creationId xmlns:a16="http://schemas.microsoft.com/office/drawing/2014/main" xmlns="" id="{E1B34CC2-27A7-43CB-8EFF-728D1B7CF763}"/>
                  </a:ext>
                </a:extLst>
              </p:cNvPr>
              <p:cNvSpPr>
                <a:spLocks/>
              </p:cNvSpPr>
              <p:nvPr/>
            </p:nvSpPr>
            <p:spPr bwMode="auto">
              <a:xfrm>
                <a:off x="1760" y="4953"/>
                <a:ext cx="50" cy="33"/>
              </a:xfrm>
              <a:custGeom>
                <a:avLst/>
                <a:gdLst>
                  <a:gd name="T0" fmla="*/ 0 w 50"/>
                  <a:gd name="T1" fmla="*/ 27 h 33"/>
                  <a:gd name="T2" fmla="*/ 28 w 50"/>
                  <a:gd name="T3" fmla="*/ 33 h 33"/>
                  <a:gd name="T4" fmla="*/ 50 w 50"/>
                  <a:gd name="T5" fmla="*/ 5 h 33"/>
                  <a:gd name="T6" fmla="*/ 17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7" name="Freeform 289">
                <a:extLst>
                  <a:ext uri="{FF2B5EF4-FFF2-40B4-BE49-F238E27FC236}">
                    <a16:creationId xmlns:a16="http://schemas.microsoft.com/office/drawing/2014/main" xmlns="" id="{C23BCC8E-E5ED-439F-BCAB-CDCCBF26E5B1}"/>
                  </a:ext>
                </a:extLst>
              </p:cNvPr>
              <p:cNvSpPr>
                <a:spLocks/>
              </p:cNvSpPr>
              <p:nvPr/>
            </p:nvSpPr>
            <p:spPr bwMode="auto">
              <a:xfrm>
                <a:off x="1760" y="4953"/>
                <a:ext cx="50"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8" name="Freeform 290">
                <a:extLst>
                  <a:ext uri="{FF2B5EF4-FFF2-40B4-BE49-F238E27FC236}">
                    <a16:creationId xmlns:a16="http://schemas.microsoft.com/office/drawing/2014/main" xmlns="" id="{8341EF03-6669-41A7-B71F-5406096AA28F}"/>
                  </a:ext>
                </a:extLst>
              </p:cNvPr>
              <p:cNvSpPr>
                <a:spLocks/>
              </p:cNvSpPr>
              <p:nvPr/>
            </p:nvSpPr>
            <p:spPr bwMode="auto">
              <a:xfrm>
                <a:off x="2045" y="4882"/>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9" name="Freeform 291">
                <a:extLst>
                  <a:ext uri="{FF2B5EF4-FFF2-40B4-BE49-F238E27FC236}">
                    <a16:creationId xmlns:a16="http://schemas.microsoft.com/office/drawing/2014/main" xmlns="" id="{0B318481-F38C-4B98-BE55-9CED183D33B0}"/>
                  </a:ext>
                </a:extLst>
              </p:cNvPr>
              <p:cNvSpPr>
                <a:spLocks/>
              </p:cNvSpPr>
              <p:nvPr/>
            </p:nvSpPr>
            <p:spPr bwMode="auto">
              <a:xfrm>
                <a:off x="2045" y="4882"/>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0" name="Freeform 292">
                <a:extLst>
                  <a:ext uri="{FF2B5EF4-FFF2-40B4-BE49-F238E27FC236}">
                    <a16:creationId xmlns:a16="http://schemas.microsoft.com/office/drawing/2014/main" xmlns="" id="{F95CC96C-5473-4633-96C6-B6B5C4F0C5E1}"/>
                  </a:ext>
                </a:extLst>
              </p:cNvPr>
              <p:cNvSpPr>
                <a:spLocks/>
              </p:cNvSpPr>
              <p:nvPr/>
            </p:nvSpPr>
            <p:spPr bwMode="auto">
              <a:xfrm>
                <a:off x="2335" y="4854"/>
                <a:ext cx="49" cy="39"/>
              </a:xfrm>
              <a:custGeom>
                <a:avLst/>
                <a:gdLst>
                  <a:gd name="T0" fmla="*/ 0 w 49"/>
                  <a:gd name="T1" fmla="*/ 22 h 39"/>
                  <a:gd name="T2" fmla="*/ 32 w 49"/>
                  <a:gd name="T3" fmla="*/ 39 h 39"/>
                  <a:gd name="T4" fmla="*/ 49 w 49"/>
                  <a:gd name="T5" fmla="*/ 17 h 39"/>
                  <a:gd name="T6" fmla="*/ 16 w 49"/>
                  <a:gd name="T7" fmla="*/ 0 h 39"/>
                  <a:gd name="T8" fmla="*/ 0 w 49"/>
                  <a:gd name="T9" fmla="*/ 22 h 39"/>
                </a:gdLst>
                <a:ahLst/>
                <a:cxnLst>
                  <a:cxn ang="0">
                    <a:pos x="T0" y="T1"/>
                  </a:cxn>
                  <a:cxn ang="0">
                    <a:pos x="T2" y="T3"/>
                  </a:cxn>
                  <a:cxn ang="0">
                    <a:pos x="T4" y="T5"/>
                  </a:cxn>
                  <a:cxn ang="0">
                    <a:pos x="T6" y="T7"/>
                  </a:cxn>
                  <a:cxn ang="0">
                    <a:pos x="T8" y="T9"/>
                  </a:cxn>
                </a:cxnLst>
                <a:rect l="0" t="0" r="r" b="b"/>
                <a:pathLst>
                  <a:path w="49" h="39">
                    <a:moveTo>
                      <a:pt x="0" y="22"/>
                    </a:moveTo>
                    <a:lnTo>
                      <a:pt x="32" y="39"/>
                    </a:lnTo>
                    <a:lnTo>
                      <a:pt x="49" y="17"/>
                    </a:lnTo>
                    <a:lnTo>
                      <a:pt x="16" y="0"/>
                    </a:lnTo>
                    <a:lnTo>
                      <a:pt x="0" y="2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1" name="Freeform 293">
                <a:extLst>
                  <a:ext uri="{FF2B5EF4-FFF2-40B4-BE49-F238E27FC236}">
                    <a16:creationId xmlns:a16="http://schemas.microsoft.com/office/drawing/2014/main" xmlns="" id="{1DD822C3-53CF-42DB-8883-661C4281BEEF}"/>
                  </a:ext>
                </a:extLst>
              </p:cNvPr>
              <p:cNvSpPr>
                <a:spLocks/>
              </p:cNvSpPr>
              <p:nvPr/>
            </p:nvSpPr>
            <p:spPr bwMode="auto">
              <a:xfrm>
                <a:off x="2335" y="4854"/>
                <a:ext cx="49" cy="39"/>
              </a:xfrm>
              <a:custGeom>
                <a:avLst/>
                <a:gdLst>
                  <a:gd name="T0" fmla="*/ 0 w 9"/>
                  <a:gd name="T1" fmla="*/ 4 h 7"/>
                  <a:gd name="T2" fmla="*/ 6 w 9"/>
                  <a:gd name="T3" fmla="*/ 7 h 7"/>
                  <a:gd name="T4" fmla="*/ 9 w 9"/>
                  <a:gd name="T5" fmla="*/ 3 h 7"/>
                  <a:gd name="T6" fmla="*/ 3 w 9"/>
                  <a:gd name="T7" fmla="*/ 0 h 7"/>
                  <a:gd name="T8" fmla="*/ 0 w 9"/>
                  <a:gd name="T9" fmla="*/ 4 h 7"/>
                </a:gdLst>
                <a:ahLst/>
                <a:cxnLst>
                  <a:cxn ang="0">
                    <a:pos x="T0" y="T1"/>
                  </a:cxn>
                  <a:cxn ang="0">
                    <a:pos x="T2" y="T3"/>
                  </a:cxn>
                  <a:cxn ang="0">
                    <a:pos x="T4" y="T5"/>
                  </a:cxn>
                  <a:cxn ang="0">
                    <a:pos x="T6" y="T7"/>
                  </a:cxn>
                  <a:cxn ang="0">
                    <a:pos x="T8" y="T9"/>
                  </a:cxn>
                </a:cxnLst>
                <a:rect l="0" t="0" r="r" b="b"/>
                <a:pathLst>
                  <a:path w="9" h="7">
                    <a:moveTo>
                      <a:pt x="0" y="4"/>
                    </a:moveTo>
                    <a:lnTo>
                      <a:pt x="6" y="7"/>
                    </a:lnTo>
                    <a:lnTo>
                      <a:pt x="9" y="3"/>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2" name="Freeform 294">
                <a:extLst>
                  <a:ext uri="{FF2B5EF4-FFF2-40B4-BE49-F238E27FC236}">
                    <a16:creationId xmlns:a16="http://schemas.microsoft.com/office/drawing/2014/main" xmlns="" id="{EB44E1A0-0869-4B73-A7FC-B9AA596DF60F}"/>
                  </a:ext>
                </a:extLst>
              </p:cNvPr>
              <p:cNvSpPr>
                <a:spLocks/>
              </p:cNvSpPr>
              <p:nvPr/>
            </p:nvSpPr>
            <p:spPr bwMode="auto">
              <a:xfrm>
                <a:off x="1837" y="4936"/>
                <a:ext cx="49" cy="28"/>
              </a:xfrm>
              <a:custGeom>
                <a:avLst/>
                <a:gdLst>
                  <a:gd name="T0" fmla="*/ 0 w 49"/>
                  <a:gd name="T1" fmla="*/ 22 h 28"/>
                  <a:gd name="T2" fmla="*/ 27 w 49"/>
                  <a:gd name="T3" fmla="*/ 28 h 28"/>
                  <a:gd name="T4" fmla="*/ 49 w 49"/>
                  <a:gd name="T5" fmla="*/ 0 h 28"/>
                  <a:gd name="T6" fmla="*/ 22 w 49"/>
                  <a:gd name="T7" fmla="*/ 0 h 28"/>
                  <a:gd name="T8" fmla="*/ 0 w 49"/>
                  <a:gd name="T9" fmla="*/ 22 h 28"/>
                </a:gdLst>
                <a:ahLst/>
                <a:cxnLst>
                  <a:cxn ang="0">
                    <a:pos x="T0" y="T1"/>
                  </a:cxn>
                  <a:cxn ang="0">
                    <a:pos x="T2" y="T3"/>
                  </a:cxn>
                  <a:cxn ang="0">
                    <a:pos x="T4" y="T5"/>
                  </a:cxn>
                  <a:cxn ang="0">
                    <a:pos x="T6" y="T7"/>
                  </a:cxn>
                  <a:cxn ang="0">
                    <a:pos x="T8" y="T9"/>
                  </a:cxn>
                </a:cxnLst>
                <a:rect l="0" t="0" r="r" b="b"/>
                <a:pathLst>
                  <a:path w="49" h="28">
                    <a:moveTo>
                      <a:pt x="0" y="22"/>
                    </a:moveTo>
                    <a:lnTo>
                      <a:pt x="27" y="28"/>
                    </a:lnTo>
                    <a:lnTo>
                      <a:pt x="49" y="0"/>
                    </a:lnTo>
                    <a:lnTo>
                      <a:pt x="22" y="0"/>
                    </a:lnTo>
                    <a:lnTo>
                      <a:pt x="0" y="2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3" name="Freeform 295">
                <a:extLst>
                  <a:ext uri="{FF2B5EF4-FFF2-40B4-BE49-F238E27FC236}">
                    <a16:creationId xmlns:a16="http://schemas.microsoft.com/office/drawing/2014/main" xmlns="" id="{7C9EBEDB-F7F3-450D-96BD-D30832420C84}"/>
                  </a:ext>
                </a:extLst>
              </p:cNvPr>
              <p:cNvSpPr>
                <a:spLocks/>
              </p:cNvSpPr>
              <p:nvPr/>
            </p:nvSpPr>
            <p:spPr bwMode="auto">
              <a:xfrm>
                <a:off x="1837" y="4936"/>
                <a:ext cx="49" cy="28"/>
              </a:xfrm>
              <a:custGeom>
                <a:avLst/>
                <a:gdLst>
                  <a:gd name="T0" fmla="*/ 0 w 9"/>
                  <a:gd name="T1" fmla="*/ 4 h 5"/>
                  <a:gd name="T2" fmla="*/ 5 w 9"/>
                  <a:gd name="T3" fmla="*/ 5 h 5"/>
                  <a:gd name="T4" fmla="*/ 9 w 9"/>
                  <a:gd name="T5" fmla="*/ 0 h 5"/>
                  <a:gd name="T6" fmla="*/ 4 w 9"/>
                  <a:gd name="T7" fmla="*/ 0 h 5"/>
                  <a:gd name="T8" fmla="*/ 0 w 9"/>
                  <a:gd name="T9" fmla="*/ 4 h 5"/>
                </a:gdLst>
                <a:ahLst/>
                <a:cxnLst>
                  <a:cxn ang="0">
                    <a:pos x="T0" y="T1"/>
                  </a:cxn>
                  <a:cxn ang="0">
                    <a:pos x="T2" y="T3"/>
                  </a:cxn>
                  <a:cxn ang="0">
                    <a:pos x="T4" y="T5"/>
                  </a:cxn>
                  <a:cxn ang="0">
                    <a:pos x="T6" y="T7"/>
                  </a:cxn>
                  <a:cxn ang="0">
                    <a:pos x="T8" y="T9"/>
                  </a:cxn>
                </a:cxnLst>
                <a:rect l="0" t="0" r="r" b="b"/>
                <a:pathLst>
                  <a:path w="9" h="5">
                    <a:moveTo>
                      <a:pt x="0" y="4"/>
                    </a:moveTo>
                    <a:lnTo>
                      <a:pt x="5" y="5"/>
                    </a:lnTo>
                    <a:lnTo>
                      <a:pt x="9" y="0"/>
                    </a:lnTo>
                    <a:lnTo>
                      <a:pt x="4"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4" name="Freeform 296">
                <a:extLst>
                  <a:ext uri="{FF2B5EF4-FFF2-40B4-BE49-F238E27FC236}">
                    <a16:creationId xmlns:a16="http://schemas.microsoft.com/office/drawing/2014/main" xmlns="" id="{75B6A27F-C716-4325-8B61-2663C85741BE}"/>
                  </a:ext>
                </a:extLst>
              </p:cNvPr>
              <p:cNvSpPr>
                <a:spLocks/>
              </p:cNvSpPr>
              <p:nvPr/>
            </p:nvSpPr>
            <p:spPr bwMode="auto">
              <a:xfrm>
                <a:off x="2121" y="4871"/>
                <a:ext cx="50" cy="38"/>
              </a:xfrm>
              <a:custGeom>
                <a:avLst/>
                <a:gdLst>
                  <a:gd name="T0" fmla="*/ 0 w 50"/>
                  <a:gd name="T1" fmla="*/ 27 h 38"/>
                  <a:gd name="T2" fmla="*/ 33 w 50"/>
                  <a:gd name="T3" fmla="*/ 38 h 38"/>
                  <a:gd name="T4" fmla="*/ 50 w 50"/>
                  <a:gd name="T5" fmla="*/ 11 h 38"/>
                  <a:gd name="T6" fmla="*/ 22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33" y="38"/>
                    </a:lnTo>
                    <a:lnTo>
                      <a:pt x="50" y="11"/>
                    </a:lnTo>
                    <a:lnTo>
                      <a:pt x="22"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5" name="Freeform 297">
                <a:extLst>
                  <a:ext uri="{FF2B5EF4-FFF2-40B4-BE49-F238E27FC236}">
                    <a16:creationId xmlns:a16="http://schemas.microsoft.com/office/drawing/2014/main" xmlns="" id="{E74BAB51-B1D9-483B-B69A-BDB6A589F1B1}"/>
                  </a:ext>
                </a:extLst>
              </p:cNvPr>
              <p:cNvSpPr>
                <a:spLocks/>
              </p:cNvSpPr>
              <p:nvPr/>
            </p:nvSpPr>
            <p:spPr bwMode="auto">
              <a:xfrm>
                <a:off x="2121" y="4871"/>
                <a:ext cx="50"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6" name="Freeform 298">
                <a:extLst>
                  <a:ext uri="{FF2B5EF4-FFF2-40B4-BE49-F238E27FC236}">
                    <a16:creationId xmlns:a16="http://schemas.microsoft.com/office/drawing/2014/main" xmlns="" id="{CE4D1B1A-F9A4-4AE2-BA58-4A652183A2FD}"/>
                  </a:ext>
                </a:extLst>
              </p:cNvPr>
              <p:cNvSpPr>
                <a:spLocks/>
              </p:cNvSpPr>
              <p:nvPr/>
            </p:nvSpPr>
            <p:spPr bwMode="auto">
              <a:xfrm>
                <a:off x="2411" y="4860"/>
                <a:ext cx="49" cy="49"/>
              </a:xfrm>
              <a:custGeom>
                <a:avLst/>
                <a:gdLst>
                  <a:gd name="T0" fmla="*/ 0 w 49"/>
                  <a:gd name="T1" fmla="*/ 27 h 49"/>
                  <a:gd name="T2" fmla="*/ 33 w 49"/>
                  <a:gd name="T3" fmla="*/ 49 h 49"/>
                  <a:gd name="T4" fmla="*/ 49 w 49"/>
                  <a:gd name="T5" fmla="*/ 22 h 49"/>
                  <a:gd name="T6" fmla="*/ 22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22" y="0"/>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7" name="Freeform 299">
                <a:extLst>
                  <a:ext uri="{FF2B5EF4-FFF2-40B4-BE49-F238E27FC236}">
                    <a16:creationId xmlns:a16="http://schemas.microsoft.com/office/drawing/2014/main" xmlns="" id="{2AB1B940-9873-45E4-AFA9-11028A79B499}"/>
                  </a:ext>
                </a:extLst>
              </p:cNvPr>
              <p:cNvSpPr>
                <a:spLocks/>
              </p:cNvSpPr>
              <p:nvPr/>
            </p:nvSpPr>
            <p:spPr bwMode="auto">
              <a:xfrm>
                <a:off x="2411" y="4860"/>
                <a:ext cx="49" cy="49"/>
              </a:xfrm>
              <a:custGeom>
                <a:avLst/>
                <a:gdLst>
                  <a:gd name="T0" fmla="*/ 0 w 9"/>
                  <a:gd name="T1" fmla="*/ 5 h 9"/>
                  <a:gd name="T2" fmla="*/ 6 w 9"/>
                  <a:gd name="T3" fmla="*/ 9 h 9"/>
                  <a:gd name="T4" fmla="*/ 9 w 9"/>
                  <a:gd name="T5" fmla="*/ 4 h 9"/>
                  <a:gd name="T6" fmla="*/ 4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8" name="Freeform 300">
                <a:extLst>
                  <a:ext uri="{FF2B5EF4-FFF2-40B4-BE49-F238E27FC236}">
                    <a16:creationId xmlns:a16="http://schemas.microsoft.com/office/drawing/2014/main" xmlns="" id="{13AED4D4-EEDF-4A34-B0FF-A94BEDDF2D56}"/>
                  </a:ext>
                </a:extLst>
              </p:cNvPr>
              <p:cNvSpPr>
                <a:spLocks/>
              </p:cNvSpPr>
              <p:nvPr/>
            </p:nvSpPr>
            <p:spPr bwMode="auto">
              <a:xfrm>
                <a:off x="1914" y="4915"/>
                <a:ext cx="49" cy="32"/>
              </a:xfrm>
              <a:custGeom>
                <a:avLst/>
                <a:gdLst>
                  <a:gd name="T0" fmla="*/ 0 w 49"/>
                  <a:gd name="T1" fmla="*/ 27 h 32"/>
                  <a:gd name="T2" fmla="*/ 32 w 49"/>
                  <a:gd name="T3" fmla="*/ 32 h 32"/>
                  <a:gd name="T4" fmla="*/ 49 w 49"/>
                  <a:gd name="T5" fmla="*/ 5 h 32"/>
                  <a:gd name="T6" fmla="*/ 21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2" y="32"/>
                    </a:lnTo>
                    <a:lnTo>
                      <a:pt x="49" y="5"/>
                    </a:lnTo>
                    <a:lnTo>
                      <a:pt x="21"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9" name="Freeform 301">
                <a:extLst>
                  <a:ext uri="{FF2B5EF4-FFF2-40B4-BE49-F238E27FC236}">
                    <a16:creationId xmlns:a16="http://schemas.microsoft.com/office/drawing/2014/main" xmlns="" id="{692EA08D-3D88-4B40-B18C-86E3E2A84B4C}"/>
                  </a:ext>
                </a:extLst>
              </p:cNvPr>
              <p:cNvSpPr>
                <a:spLocks/>
              </p:cNvSpPr>
              <p:nvPr/>
            </p:nvSpPr>
            <p:spPr bwMode="auto">
              <a:xfrm>
                <a:off x="1914" y="4915"/>
                <a:ext cx="49"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0" name="Freeform 302">
                <a:extLst>
                  <a:ext uri="{FF2B5EF4-FFF2-40B4-BE49-F238E27FC236}">
                    <a16:creationId xmlns:a16="http://schemas.microsoft.com/office/drawing/2014/main" xmlns="" id="{122714CF-12B4-4F6B-AA63-DFDB8B844CD2}"/>
                  </a:ext>
                </a:extLst>
              </p:cNvPr>
              <p:cNvSpPr>
                <a:spLocks/>
              </p:cNvSpPr>
              <p:nvPr/>
            </p:nvSpPr>
            <p:spPr bwMode="auto">
              <a:xfrm>
                <a:off x="2203" y="4865"/>
                <a:ext cx="50" cy="39"/>
              </a:xfrm>
              <a:custGeom>
                <a:avLst/>
                <a:gdLst>
                  <a:gd name="T0" fmla="*/ 0 w 50"/>
                  <a:gd name="T1" fmla="*/ 28 h 39"/>
                  <a:gd name="T2" fmla="*/ 33 w 50"/>
                  <a:gd name="T3" fmla="*/ 39 h 39"/>
                  <a:gd name="T4" fmla="*/ 50 w 50"/>
                  <a:gd name="T5" fmla="*/ 11 h 39"/>
                  <a:gd name="T6" fmla="*/ 17 w 50"/>
                  <a:gd name="T7" fmla="*/ 0 h 39"/>
                  <a:gd name="T8" fmla="*/ 0 w 50"/>
                  <a:gd name="T9" fmla="*/ 28 h 39"/>
                </a:gdLst>
                <a:ahLst/>
                <a:cxnLst>
                  <a:cxn ang="0">
                    <a:pos x="T0" y="T1"/>
                  </a:cxn>
                  <a:cxn ang="0">
                    <a:pos x="T2" y="T3"/>
                  </a:cxn>
                  <a:cxn ang="0">
                    <a:pos x="T4" y="T5"/>
                  </a:cxn>
                  <a:cxn ang="0">
                    <a:pos x="T6" y="T7"/>
                  </a:cxn>
                  <a:cxn ang="0">
                    <a:pos x="T8" y="T9"/>
                  </a:cxn>
                </a:cxnLst>
                <a:rect l="0" t="0" r="r" b="b"/>
                <a:pathLst>
                  <a:path w="50" h="39">
                    <a:moveTo>
                      <a:pt x="0" y="28"/>
                    </a:moveTo>
                    <a:lnTo>
                      <a:pt x="33" y="39"/>
                    </a:lnTo>
                    <a:lnTo>
                      <a:pt x="50" y="11"/>
                    </a:lnTo>
                    <a:lnTo>
                      <a:pt x="17"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1" name="Freeform 303">
                <a:extLst>
                  <a:ext uri="{FF2B5EF4-FFF2-40B4-BE49-F238E27FC236}">
                    <a16:creationId xmlns:a16="http://schemas.microsoft.com/office/drawing/2014/main" xmlns="" id="{F3E5F466-E10A-4DC9-983F-8294F97DD68E}"/>
                  </a:ext>
                </a:extLst>
              </p:cNvPr>
              <p:cNvSpPr>
                <a:spLocks/>
              </p:cNvSpPr>
              <p:nvPr/>
            </p:nvSpPr>
            <p:spPr bwMode="auto">
              <a:xfrm>
                <a:off x="2203" y="4865"/>
                <a:ext cx="50" cy="39"/>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2" name="Freeform 304">
                <a:extLst>
                  <a:ext uri="{FF2B5EF4-FFF2-40B4-BE49-F238E27FC236}">
                    <a16:creationId xmlns:a16="http://schemas.microsoft.com/office/drawing/2014/main" xmlns="" id="{FC11CE2F-25C4-45F9-BA4D-AAA5D2E0908A}"/>
                  </a:ext>
                </a:extLst>
              </p:cNvPr>
              <p:cNvSpPr>
                <a:spLocks/>
              </p:cNvSpPr>
              <p:nvPr/>
            </p:nvSpPr>
            <p:spPr bwMode="auto">
              <a:xfrm>
                <a:off x="2493" y="4876"/>
                <a:ext cx="49" cy="49"/>
              </a:xfrm>
              <a:custGeom>
                <a:avLst/>
                <a:gdLst>
                  <a:gd name="T0" fmla="*/ 0 w 49"/>
                  <a:gd name="T1" fmla="*/ 22 h 49"/>
                  <a:gd name="T2" fmla="*/ 33 w 49"/>
                  <a:gd name="T3" fmla="*/ 49 h 49"/>
                  <a:gd name="T4" fmla="*/ 49 w 49"/>
                  <a:gd name="T5" fmla="*/ 22 h 49"/>
                  <a:gd name="T6" fmla="*/ 17 w 49"/>
                  <a:gd name="T7" fmla="*/ 0 h 49"/>
                  <a:gd name="T8" fmla="*/ 0 w 49"/>
                  <a:gd name="T9" fmla="*/ 22 h 49"/>
                </a:gdLst>
                <a:ahLst/>
                <a:cxnLst>
                  <a:cxn ang="0">
                    <a:pos x="T0" y="T1"/>
                  </a:cxn>
                  <a:cxn ang="0">
                    <a:pos x="T2" y="T3"/>
                  </a:cxn>
                  <a:cxn ang="0">
                    <a:pos x="T4" y="T5"/>
                  </a:cxn>
                  <a:cxn ang="0">
                    <a:pos x="T6" y="T7"/>
                  </a:cxn>
                  <a:cxn ang="0">
                    <a:pos x="T8" y="T9"/>
                  </a:cxn>
                </a:cxnLst>
                <a:rect l="0" t="0" r="r" b="b"/>
                <a:pathLst>
                  <a:path w="49" h="49">
                    <a:moveTo>
                      <a:pt x="0" y="22"/>
                    </a:moveTo>
                    <a:lnTo>
                      <a:pt x="33" y="49"/>
                    </a:lnTo>
                    <a:lnTo>
                      <a:pt x="49" y="22"/>
                    </a:lnTo>
                    <a:lnTo>
                      <a:pt x="17"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3" name="Freeform 305">
                <a:extLst>
                  <a:ext uri="{FF2B5EF4-FFF2-40B4-BE49-F238E27FC236}">
                    <a16:creationId xmlns:a16="http://schemas.microsoft.com/office/drawing/2014/main" xmlns="" id="{8165D4E7-5D6B-4FE9-9A1C-3074B675C3CE}"/>
                  </a:ext>
                </a:extLst>
              </p:cNvPr>
              <p:cNvSpPr>
                <a:spLocks/>
              </p:cNvSpPr>
              <p:nvPr/>
            </p:nvSpPr>
            <p:spPr bwMode="auto">
              <a:xfrm>
                <a:off x="2493" y="4876"/>
                <a:ext cx="49" cy="49"/>
              </a:xfrm>
              <a:custGeom>
                <a:avLst/>
                <a:gdLst>
                  <a:gd name="T0" fmla="*/ 0 w 9"/>
                  <a:gd name="T1" fmla="*/ 4 h 9"/>
                  <a:gd name="T2" fmla="*/ 6 w 9"/>
                  <a:gd name="T3" fmla="*/ 9 h 9"/>
                  <a:gd name="T4" fmla="*/ 9 w 9"/>
                  <a:gd name="T5" fmla="*/ 4 h 9"/>
                  <a:gd name="T6" fmla="*/ 3 w 9"/>
                  <a:gd name="T7" fmla="*/ 0 h 9"/>
                  <a:gd name="T8" fmla="*/ 0 w 9"/>
                  <a:gd name="T9" fmla="*/ 4 h 9"/>
                </a:gdLst>
                <a:ahLst/>
                <a:cxnLst>
                  <a:cxn ang="0">
                    <a:pos x="T0" y="T1"/>
                  </a:cxn>
                  <a:cxn ang="0">
                    <a:pos x="T2" y="T3"/>
                  </a:cxn>
                  <a:cxn ang="0">
                    <a:pos x="T4" y="T5"/>
                  </a:cxn>
                  <a:cxn ang="0">
                    <a:pos x="T6" y="T7"/>
                  </a:cxn>
                  <a:cxn ang="0">
                    <a:pos x="T8" y="T9"/>
                  </a:cxn>
                </a:cxnLst>
                <a:rect l="0" t="0" r="r" b="b"/>
                <a:pathLst>
                  <a:path w="9" h="9">
                    <a:moveTo>
                      <a:pt x="0" y="4"/>
                    </a:moveTo>
                    <a:lnTo>
                      <a:pt x="6" y="9"/>
                    </a:lnTo>
                    <a:lnTo>
                      <a:pt x="9" y="4"/>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4" name="Freeform 306">
                <a:extLst>
                  <a:ext uri="{FF2B5EF4-FFF2-40B4-BE49-F238E27FC236}">
                    <a16:creationId xmlns:a16="http://schemas.microsoft.com/office/drawing/2014/main" xmlns="" id="{FFAAC950-8ABF-4EEC-95E9-2F18824CFD1B}"/>
                  </a:ext>
                </a:extLst>
              </p:cNvPr>
              <p:cNvSpPr>
                <a:spLocks/>
              </p:cNvSpPr>
              <p:nvPr/>
            </p:nvSpPr>
            <p:spPr bwMode="auto">
              <a:xfrm>
                <a:off x="1711" y="4975"/>
                <a:ext cx="49" cy="32"/>
              </a:xfrm>
              <a:custGeom>
                <a:avLst/>
                <a:gdLst>
                  <a:gd name="T0" fmla="*/ 0 w 49"/>
                  <a:gd name="T1" fmla="*/ 27 h 32"/>
                  <a:gd name="T2" fmla="*/ 28 w 49"/>
                  <a:gd name="T3" fmla="*/ 32 h 32"/>
                  <a:gd name="T4" fmla="*/ 49 w 49"/>
                  <a:gd name="T5" fmla="*/ 5 h 32"/>
                  <a:gd name="T6" fmla="*/ 17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8" y="32"/>
                    </a:lnTo>
                    <a:lnTo>
                      <a:pt x="49" y="5"/>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5" name="Freeform 307">
                <a:extLst>
                  <a:ext uri="{FF2B5EF4-FFF2-40B4-BE49-F238E27FC236}">
                    <a16:creationId xmlns:a16="http://schemas.microsoft.com/office/drawing/2014/main" xmlns="" id="{DFAB6054-20E9-4821-AD2D-091149B5D334}"/>
                  </a:ext>
                </a:extLst>
              </p:cNvPr>
              <p:cNvSpPr>
                <a:spLocks/>
              </p:cNvSpPr>
              <p:nvPr/>
            </p:nvSpPr>
            <p:spPr bwMode="auto">
              <a:xfrm>
                <a:off x="1711" y="4975"/>
                <a:ext cx="49" cy="32"/>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6" name="Freeform 308">
                <a:extLst>
                  <a:ext uri="{FF2B5EF4-FFF2-40B4-BE49-F238E27FC236}">
                    <a16:creationId xmlns:a16="http://schemas.microsoft.com/office/drawing/2014/main" xmlns="" id="{91724392-93D8-4153-88B5-B27F849DD9E9}"/>
                  </a:ext>
                </a:extLst>
              </p:cNvPr>
              <p:cNvSpPr>
                <a:spLocks/>
              </p:cNvSpPr>
              <p:nvPr/>
            </p:nvSpPr>
            <p:spPr bwMode="auto">
              <a:xfrm>
                <a:off x="1996" y="4904"/>
                <a:ext cx="49" cy="32"/>
              </a:xfrm>
              <a:custGeom>
                <a:avLst/>
                <a:gdLst>
                  <a:gd name="T0" fmla="*/ 0 w 49"/>
                  <a:gd name="T1" fmla="*/ 21 h 32"/>
                  <a:gd name="T2" fmla="*/ 27 w 49"/>
                  <a:gd name="T3" fmla="*/ 32 h 32"/>
                  <a:gd name="T4" fmla="*/ 49 w 49"/>
                  <a:gd name="T5" fmla="*/ 5 h 32"/>
                  <a:gd name="T6" fmla="*/ 16 w 49"/>
                  <a:gd name="T7" fmla="*/ 0 h 32"/>
                  <a:gd name="T8" fmla="*/ 0 w 49"/>
                  <a:gd name="T9" fmla="*/ 21 h 32"/>
                </a:gdLst>
                <a:ahLst/>
                <a:cxnLst>
                  <a:cxn ang="0">
                    <a:pos x="T0" y="T1"/>
                  </a:cxn>
                  <a:cxn ang="0">
                    <a:pos x="T2" y="T3"/>
                  </a:cxn>
                  <a:cxn ang="0">
                    <a:pos x="T4" y="T5"/>
                  </a:cxn>
                  <a:cxn ang="0">
                    <a:pos x="T6" y="T7"/>
                  </a:cxn>
                  <a:cxn ang="0">
                    <a:pos x="T8" y="T9"/>
                  </a:cxn>
                </a:cxnLst>
                <a:rect l="0" t="0" r="r" b="b"/>
                <a:pathLst>
                  <a:path w="49" h="32">
                    <a:moveTo>
                      <a:pt x="0" y="21"/>
                    </a:moveTo>
                    <a:lnTo>
                      <a:pt x="27" y="32"/>
                    </a:lnTo>
                    <a:lnTo>
                      <a:pt x="49" y="5"/>
                    </a:lnTo>
                    <a:lnTo>
                      <a:pt x="16" y="0"/>
                    </a:lnTo>
                    <a:lnTo>
                      <a:pt x="0" y="21"/>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7" name="Freeform 309">
                <a:extLst>
                  <a:ext uri="{FF2B5EF4-FFF2-40B4-BE49-F238E27FC236}">
                    <a16:creationId xmlns:a16="http://schemas.microsoft.com/office/drawing/2014/main" xmlns="" id="{55902869-D656-4C06-9A03-B30401A8B61C}"/>
                  </a:ext>
                </a:extLst>
              </p:cNvPr>
              <p:cNvSpPr>
                <a:spLocks/>
              </p:cNvSpPr>
              <p:nvPr/>
            </p:nvSpPr>
            <p:spPr bwMode="auto">
              <a:xfrm>
                <a:off x="1996" y="4904"/>
                <a:ext cx="49" cy="32"/>
              </a:xfrm>
              <a:custGeom>
                <a:avLst/>
                <a:gdLst>
                  <a:gd name="T0" fmla="*/ 0 w 9"/>
                  <a:gd name="T1" fmla="*/ 4 h 6"/>
                  <a:gd name="T2" fmla="*/ 5 w 9"/>
                  <a:gd name="T3" fmla="*/ 6 h 6"/>
                  <a:gd name="T4" fmla="*/ 9 w 9"/>
                  <a:gd name="T5" fmla="*/ 1 h 6"/>
                  <a:gd name="T6" fmla="*/ 3 w 9"/>
                  <a:gd name="T7" fmla="*/ 0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lnTo>
                      <a:pt x="5" y="6"/>
                    </a:lnTo>
                    <a:lnTo>
                      <a:pt x="9" y="1"/>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8" name="Freeform 310">
                <a:extLst>
                  <a:ext uri="{FF2B5EF4-FFF2-40B4-BE49-F238E27FC236}">
                    <a16:creationId xmlns:a16="http://schemas.microsoft.com/office/drawing/2014/main" xmlns="" id="{E66D046B-8286-4E25-B3DD-649977D2384C}"/>
                  </a:ext>
                </a:extLst>
              </p:cNvPr>
              <p:cNvSpPr>
                <a:spLocks/>
              </p:cNvSpPr>
              <p:nvPr/>
            </p:nvSpPr>
            <p:spPr bwMode="auto">
              <a:xfrm>
                <a:off x="2285" y="4865"/>
                <a:ext cx="50" cy="39"/>
              </a:xfrm>
              <a:custGeom>
                <a:avLst/>
                <a:gdLst>
                  <a:gd name="T0" fmla="*/ 0 w 50"/>
                  <a:gd name="T1" fmla="*/ 28 h 39"/>
                  <a:gd name="T2" fmla="*/ 33 w 50"/>
                  <a:gd name="T3" fmla="*/ 39 h 39"/>
                  <a:gd name="T4" fmla="*/ 50 w 50"/>
                  <a:gd name="T5" fmla="*/ 11 h 39"/>
                  <a:gd name="T6" fmla="*/ 17 w 50"/>
                  <a:gd name="T7" fmla="*/ 0 h 39"/>
                  <a:gd name="T8" fmla="*/ 0 w 50"/>
                  <a:gd name="T9" fmla="*/ 28 h 39"/>
                </a:gdLst>
                <a:ahLst/>
                <a:cxnLst>
                  <a:cxn ang="0">
                    <a:pos x="T0" y="T1"/>
                  </a:cxn>
                  <a:cxn ang="0">
                    <a:pos x="T2" y="T3"/>
                  </a:cxn>
                  <a:cxn ang="0">
                    <a:pos x="T4" y="T5"/>
                  </a:cxn>
                  <a:cxn ang="0">
                    <a:pos x="T6" y="T7"/>
                  </a:cxn>
                  <a:cxn ang="0">
                    <a:pos x="T8" y="T9"/>
                  </a:cxn>
                </a:cxnLst>
                <a:rect l="0" t="0" r="r" b="b"/>
                <a:pathLst>
                  <a:path w="50" h="39">
                    <a:moveTo>
                      <a:pt x="0" y="28"/>
                    </a:moveTo>
                    <a:lnTo>
                      <a:pt x="33" y="39"/>
                    </a:lnTo>
                    <a:lnTo>
                      <a:pt x="50" y="11"/>
                    </a:lnTo>
                    <a:lnTo>
                      <a:pt x="17"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9" name="Freeform 311">
                <a:extLst>
                  <a:ext uri="{FF2B5EF4-FFF2-40B4-BE49-F238E27FC236}">
                    <a16:creationId xmlns:a16="http://schemas.microsoft.com/office/drawing/2014/main" xmlns="" id="{FED5CB91-F838-4E01-9AB9-35CE4117F25B}"/>
                  </a:ext>
                </a:extLst>
              </p:cNvPr>
              <p:cNvSpPr>
                <a:spLocks/>
              </p:cNvSpPr>
              <p:nvPr/>
            </p:nvSpPr>
            <p:spPr bwMode="auto">
              <a:xfrm>
                <a:off x="2285" y="4865"/>
                <a:ext cx="50" cy="39"/>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0" name="Freeform 312">
                <a:extLst>
                  <a:ext uri="{FF2B5EF4-FFF2-40B4-BE49-F238E27FC236}">
                    <a16:creationId xmlns:a16="http://schemas.microsoft.com/office/drawing/2014/main" xmlns="" id="{5E97D251-892A-45A7-A9F7-249D829CCD6B}"/>
                  </a:ext>
                </a:extLst>
              </p:cNvPr>
              <p:cNvSpPr>
                <a:spLocks/>
              </p:cNvSpPr>
              <p:nvPr/>
            </p:nvSpPr>
            <p:spPr bwMode="auto">
              <a:xfrm>
                <a:off x="1788" y="4958"/>
                <a:ext cx="49" cy="28"/>
              </a:xfrm>
              <a:custGeom>
                <a:avLst/>
                <a:gdLst>
                  <a:gd name="T0" fmla="*/ 0 w 49"/>
                  <a:gd name="T1" fmla="*/ 28 h 28"/>
                  <a:gd name="T2" fmla="*/ 27 w 49"/>
                  <a:gd name="T3" fmla="*/ 28 h 28"/>
                  <a:gd name="T4" fmla="*/ 49 w 49"/>
                  <a:gd name="T5" fmla="*/ 0 h 28"/>
                  <a:gd name="T6" fmla="*/ 22 w 49"/>
                  <a:gd name="T7" fmla="*/ 0 h 28"/>
                  <a:gd name="T8" fmla="*/ 0 w 49"/>
                  <a:gd name="T9" fmla="*/ 28 h 28"/>
                </a:gdLst>
                <a:ahLst/>
                <a:cxnLst>
                  <a:cxn ang="0">
                    <a:pos x="T0" y="T1"/>
                  </a:cxn>
                  <a:cxn ang="0">
                    <a:pos x="T2" y="T3"/>
                  </a:cxn>
                  <a:cxn ang="0">
                    <a:pos x="T4" y="T5"/>
                  </a:cxn>
                  <a:cxn ang="0">
                    <a:pos x="T6" y="T7"/>
                  </a:cxn>
                  <a:cxn ang="0">
                    <a:pos x="T8" y="T9"/>
                  </a:cxn>
                </a:cxnLst>
                <a:rect l="0" t="0" r="r" b="b"/>
                <a:pathLst>
                  <a:path w="49" h="28">
                    <a:moveTo>
                      <a:pt x="0" y="28"/>
                    </a:moveTo>
                    <a:lnTo>
                      <a:pt x="27" y="28"/>
                    </a:lnTo>
                    <a:lnTo>
                      <a:pt x="49" y="0"/>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1" name="Freeform 313">
                <a:extLst>
                  <a:ext uri="{FF2B5EF4-FFF2-40B4-BE49-F238E27FC236}">
                    <a16:creationId xmlns:a16="http://schemas.microsoft.com/office/drawing/2014/main" xmlns="" id="{2026DB22-3B4D-41F1-9BC8-7790E9A995D6}"/>
                  </a:ext>
                </a:extLst>
              </p:cNvPr>
              <p:cNvSpPr>
                <a:spLocks/>
              </p:cNvSpPr>
              <p:nvPr/>
            </p:nvSpPr>
            <p:spPr bwMode="auto">
              <a:xfrm>
                <a:off x="1788" y="4958"/>
                <a:ext cx="49" cy="28"/>
              </a:xfrm>
              <a:custGeom>
                <a:avLst/>
                <a:gdLst>
                  <a:gd name="T0" fmla="*/ 0 w 9"/>
                  <a:gd name="T1" fmla="*/ 5 h 5"/>
                  <a:gd name="T2" fmla="*/ 5 w 9"/>
                  <a:gd name="T3" fmla="*/ 5 h 5"/>
                  <a:gd name="T4" fmla="*/ 9 w 9"/>
                  <a:gd name="T5" fmla="*/ 0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2" name="Freeform 314">
                <a:extLst>
                  <a:ext uri="{FF2B5EF4-FFF2-40B4-BE49-F238E27FC236}">
                    <a16:creationId xmlns:a16="http://schemas.microsoft.com/office/drawing/2014/main" xmlns="" id="{57913437-A3D7-496F-94F0-EFFD963669E7}"/>
                  </a:ext>
                </a:extLst>
              </p:cNvPr>
              <p:cNvSpPr>
                <a:spLocks/>
              </p:cNvSpPr>
              <p:nvPr/>
            </p:nvSpPr>
            <p:spPr bwMode="auto">
              <a:xfrm>
                <a:off x="2072" y="4887"/>
                <a:ext cx="49" cy="38"/>
              </a:xfrm>
              <a:custGeom>
                <a:avLst/>
                <a:gdLst>
                  <a:gd name="T0" fmla="*/ 0 w 49"/>
                  <a:gd name="T1" fmla="*/ 28 h 38"/>
                  <a:gd name="T2" fmla="*/ 33 w 49"/>
                  <a:gd name="T3" fmla="*/ 38 h 38"/>
                  <a:gd name="T4" fmla="*/ 49 w 49"/>
                  <a:gd name="T5" fmla="*/ 11 h 38"/>
                  <a:gd name="T6" fmla="*/ 22 w 49"/>
                  <a:gd name="T7" fmla="*/ 0 h 38"/>
                  <a:gd name="T8" fmla="*/ 0 w 49"/>
                  <a:gd name="T9" fmla="*/ 28 h 38"/>
                </a:gdLst>
                <a:ahLst/>
                <a:cxnLst>
                  <a:cxn ang="0">
                    <a:pos x="T0" y="T1"/>
                  </a:cxn>
                  <a:cxn ang="0">
                    <a:pos x="T2" y="T3"/>
                  </a:cxn>
                  <a:cxn ang="0">
                    <a:pos x="T4" y="T5"/>
                  </a:cxn>
                  <a:cxn ang="0">
                    <a:pos x="T6" y="T7"/>
                  </a:cxn>
                  <a:cxn ang="0">
                    <a:pos x="T8" y="T9"/>
                  </a:cxn>
                </a:cxnLst>
                <a:rect l="0" t="0" r="r" b="b"/>
                <a:pathLst>
                  <a:path w="49" h="38">
                    <a:moveTo>
                      <a:pt x="0" y="28"/>
                    </a:moveTo>
                    <a:lnTo>
                      <a:pt x="33" y="38"/>
                    </a:lnTo>
                    <a:lnTo>
                      <a:pt x="49" y="11"/>
                    </a:lnTo>
                    <a:lnTo>
                      <a:pt x="22"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3" name="Freeform 315">
                <a:extLst>
                  <a:ext uri="{FF2B5EF4-FFF2-40B4-BE49-F238E27FC236}">
                    <a16:creationId xmlns:a16="http://schemas.microsoft.com/office/drawing/2014/main" xmlns="" id="{22918126-42E2-464F-A308-771282BF220E}"/>
                  </a:ext>
                </a:extLst>
              </p:cNvPr>
              <p:cNvSpPr>
                <a:spLocks/>
              </p:cNvSpPr>
              <p:nvPr/>
            </p:nvSpPr>
            <p:spPr bwMode="auto">
              <a:xfrm>
                <a:off x="2072" y="4887"/>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4" name="Freeform 316">
                <a:extLst>
                  <a:ext uri="{FF2B5EF4-FFF2-40B4-BE49-F238E27FC236}">
                    <a16:creationId xmlns:a16="http://schemas.microsoft.com/office/drawing/2014/main" xmlns="" id="{B447BBA5-A8AC-4C9E-A56E-1A7EC033FB49}"/>
                  </a:ext>
                </a:extLst>
              </p:cNvPr>
              <p:cNvSpPr>
                <a:spLocks/>
              </p:cNvSpPr>
              <p:nvPr/>
            </p:nvSpPr>
            <p:spPr bwMode="auto">
              <a:xfrm>
                <a:off x="2367" y="4871"/>
                <a:ext cx="44" cy="44"/>
              </a:xfrm>
              <a:custGeom>
                <a:avLst/>
                <a:gdLst>
                  <a:gd name="T0" fmla="*/ 0 w 44"/>
                  <a:gd name="T1" fmla="*/ 22 h 44"/>
                  <a:gd name="T2" fmla="*/ 28 w 44"/>
                  <a:gd name="T3" fmla="*/ 44 h 44"/>
                  <a:gd name="T4" fmla="*/ 44 w 44"/>
                  <a:gd name="T5" fmla="*/ 16 h 44"/>
                  <a:gd name="T6" fmla="*/ 17 w 44"/>
                  <a:gd name="T7" fmla="*/ 0 h 44"/>
                  <a:gd name="T8" fmla="*/ 0 w 44"/>
                  <a:gd name="T9" fmla="*/ 22 h 44"/>
                </a:gdLst>
                <a:ahLst/>
                <a:cxnLst>
                  <a:cxn ang="0">
                    <a:pos x="T0" y="T1"/>
                  </a:cxn>
                  <a:cxn ang="0">
                    <a:pos x="T2" y="T3"/>
                  </a:cxn>
                  <a:cxn ang="0">
                    <a:pos x="T4" y="T5"/>
                  </a:cxn>
                  <a:cxn ang="0">
                    <a:pos x="T6" y="T7"/>
                  </a:cxn>
                  <a:cxn ang="0">
                    <a:pos x="T8" y="T9"/>
                  </a:cxn>
                </a:cxnLst>
                <a:rect l="0" t="0" r="r" b="b"/>
                <a:pathLst>
                  <a:path w="44" h="44">
                    <a:moveTo>
                      <a:pt x="0" y="22"/>
                    </a:moveTo>
                    <a:lnTo>
                      <a:pt x="28" y="44"/>
                    </a:lnTo>
                    <a:lnTo>
                      <a:pt x="44" y="16"/>
                    </a:lnTo>
                    <a:lnTo>
                      <a:pt x="17" y="0"/>
                    </a:lnTo>
                    <a:lnTo>
                      <a:pt x="0" y="2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5" name="Freeform 317">
                <a:extLst>
                  <a:ext uri="{FF2B5EF4-FFF2-40B4-BE49-F238E27FC236}">
                    <a16:creationId xmlns:a16="http://schemas.microsoft.com/office/drawing/2014/main" xmlns="" id="{3417AAB9-210B-46E4-A56A-0A0878D42235}"/>
                  </a:ext>
                </a:extLst>
              </p:cNvPr>
              <p:cNvSpPr>
                <a:spLocks/>
              </p:cNvSpPr>
              <p:nvPr/>
            </p:nvSpPr>
            <p:spPr bwMode="auto">
              <a:xfrm>
                <a:off x="2367" y="4871"/>
                <a:ext cx="44" cy="44"/>
              </a:xfrm>
              <a:custGeom>
                <a:avLst/>
                <a:gdLst>
                  <a:gd name="T0" fmla="*/ 0 w 8"/>
                  <a:gd name="T1" fmla="*/ 4 h 8"/>
                  <a:gd name="T2" fmla="*/ 5 w 8"/>
                  <a:gd name="T3" fmla="*/ 8 h 8"/>
                  <a:gd name="T4" fmla="*/ 8 w 8"/>
                  <a:gd name="T5" fmla="*/ 3 h 8"/>
                  <a:gd name="T6" fmla="*/ 3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lnTo>
                      <a:pt x="5" y="8"/>
                    </a:lnTo>
                    <a:lnTo>
                      <a:pt x="8" y="3"/>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6" name="Freeform 318">
                <a:extLst>
                  <a:ext uri="{FF2B5EF4-FFF2-40B4-BE49-F238E27FC236}">
                    <a16:creationId xmlns:a16="http://schemas.microsoft.com/office/drawing/2014/main" xmlns="" id="{2EE90CA6-7C11-46FE-A048-AF6F0C020E3C}"/>
                  </a:ext>
                </a:extLst>
              </p:cNvPr>
              <p:cNvSpPr>
                <a:spLocks/>
              </p:cNvSpPr>
              <p:nvPr/>
            </p:nvSpPr>
            <p:spPr bwMode="auto">
              <a:xfrm>
                <a:off x="1864" y="4936"/>
                <a:ext cx="50" cy="33"/>
              </a:xfrm>
              <a:custGeom>
                <a:avLst/>
                <a:gdLst>
                  <a:gd name="T0" fmla="*/ 0 w 50"/>
                  <a:gd name="T1" fmla="*/ 28 h 33"/>
                  <a:gd name="T2" fmla="*/ 33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33" y="33"/>
                    </a:lnTo>
                    <a:lnTo>
                      <a:pt x="50" y="6"/>
                    </a:lnTo>
                    <a:lnTo>
                      <a:pt x="22"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7" name="Freeform 319">
                <a:extLst>
                  <a:ext uri="{FF2B5EF4-FFF2-40B4-BE49-F238E27FC236}">
                    <a16:creationId xmlns:a16="http://schemas.microsoft.com/office/drawing/2014/main" xmlns="" id="{3FEAAD80-A841-4F09-8635-8CAAFA5499C6}"/>
                  </a:ext>
                </a:extLst>
              </p:cNvPr>
              <p:cNvSpPr>
                <a:spLocks/>
              </p:cNvSpPr>
              <p:nvPr/>
            </p:nvSpPr>
            <p:spPr bwMode="auto">
              <a:xfrm>
                <a:off x="1864" y="4936"/>
                <a:ext cx="50"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8" name="Freeform 320">
                <a:extLst>
                  <a:ext uri="{FF2B5EF4-FFF2-40B4-BE49-F238E27FC236}">
                    <a16:creationId xmlns:a16="http://schemas.microsoft.com/office/drawing/2014/main" xmlns="" id="{8B523269-3BDF-4619-8904-4FDC4EFCEA36}"/>
                  </a:ext>
                </a:extLst>
              </p:cNvPr>
              <p:cNvSpPr>
                <a:spLocks/>
              </p:cNvSpPr>
              <p:nvPr/>
            </p:nvSpPr>
            <p:spPr bwMode="auto">
              <a:xfrm>
                <a:off x="2154" y="4882"/>
                <a:ext cx="49" cy="38"/>
              </a:xfrm>
              <a:custGeom>
                <a:avLst/>
                <a:gdLst>
                  <a:gd name="T0" fmla="*/ 0 w 49"/>
                  <a:gd name="T1" fmla="*/ 27 h 38"/>
                  <a:gd name="T2" fmla="*/ 33 w 49"/>
                  <a:gd name="T3" fmla="*/ 38 h 38"/>
                  <a:gd name="T4" fmla="*/ 49 w 49"/>
                  <a:gd name="T5" fmla="*/ 11 h 38"/>
                  <a:gd name="T6" fmla="*/ 17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17"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9" name="Freeform 321">
                <a:extLst>
                  <a:ext uri="{FF2B5EF4-FFF2-40B4-BE49-F238E27FC236}">
                    <a16:creationId xmlns:a16="http://schemas.microsoft.com/office/drawing/2014/main" xmlns="" id="{254EDD4D-DA69-43A6-9B13-CB2D93344C5F}"/>
                  </a:ext>
                </a:extLst>
              </p:cNvPr>
              <p:cNvSpPr>
                <a:spLocks/>
              </p:cNvSpPr>
              <p:nvPr/>
            </p:nvSpPr>
            <p:spPr bwMode="auto">
              <a:xfrm>
                <a:off x="2154" y="4882"/>
                <a:ext cx="49"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0" name="Freeform 322">
                <a:extLst>
                  <a:ext uri="{FF2B5EF4-FFF2-40B4-BE49-F238E27FC236}">
                    <a16:creationId xmlns:a16="http://schemas.microsoft.com/office/drawing/2014/main" xmlns="" id="{41C2EEA9-9EF5-4EB1-8B82-C91E2B6D956D}"/>
                  </a:ext>
                </a:extLst>
              </p:cNvPr>
              <p:cNvSpPr>
                <a:spLocks/>
              </p:cNvSpPr>
              <p:nvPr/>
            </p:nvSpPr>
            <p:spPr bwMode="auto">
              <a:xfrm>
                <a:off x="2444" y="4882"/>
                <a:ext cx="49" cy="43"/>
              </a:xfrm>
              <a:custGeom>
                <a:avLst/>
                <a:gdLst>
                  <a:gd name="T0" fmla="*/ 0 w 49"/>
                  <a:gd name="T1" fmla="*/ 27 h 43"/>
                  <a:gd name="T2" fmla="*/ 33 w 49"/>
                  <a:gd name="T3" fmla="*/ 43 h 43"/>
                  <a:gd name="T4" fmla="*/ 49 w 49"/>
                  <a:gd name="T5" fmla="*/ 16 h 43"/>
                  <a:gd name="T6" fmla="*/ 16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33" y="43"/>
                    </a:lnTo>
                    <a:lnTo>
                      <a:pt x="49" y="16"/>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1" name="Freeform 323">
                <a:extLst>
                  <a:ext uri="{FF2B5EF4-FFF2-40B4-BE49-F238E27FC236}">
                    <a16:creationId xmlns:a16="http://schemas.microsoft.com/office/drawing/2014/main" xmlns="" id="{9766D411-E7F6-4564-A5C7-4004F12395D6}"/>
                  </a:ext>
                </a:extLst>
              </p:cNvPr>
              <p:cNvSpPr>
                <a:spLocks/>
              </p:cNvSpPr>
              <p:nvPr/>
            </p:nvSpPr>
            <p:spPr bwMode="auto">
              <a:xfrm>
                <a:off x="2444" y="4882"/>
                <a:ext cx="49" cy="43"/>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2" name="Freeform 324">
                <a:extLst>
                  <a:ext uri="{FF2B5EF4-FFF2-40B4-BE49-F238E27FC236}">
                    <a16:creationId xmlns:a16="http://schemas.microsoft.com/office/drawing/2014/main" xmlns="" id="{1C9973EF-1143-4AF5-95C4-89D68FF9A988}"/>
                  </a:ext>
                </a:extLst>
              </p:cNvPr>
              <p:cNvSpPr>
                <a:spLocks/>
              </p:cNvSpPr>
              <p:nvPr/>
            </p:nvSpPr>
            <p:spPr bwMode="auto">
              <a:xfrm>
                <a:off x="1662" y="4997"/>
                <a:ext cx="49" cy="32"/>
              </a:xfrm>
              <a:custGeom>
                <a:avLst/>
                <a:gdLst>
                  <a:gd name="T0" fmla="*/ 0 w 49"/>
                  <a:gd name="T1" fmla="*/ 27 h 32"/>
                  <a:gd name="T2" fmla="*/ 27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3" name="Freeform 325">
                <a:extLst>
                  <a:ext uri="{FF2B5EF4-FFF2-40B4-BE49-F238E27FC236}">
                    <a16:creationId xmlns:a16="http://schemas.microsoft.com/office/drawing/2014/main" xmlns="" id="{95037750-B709-4691-8C59-3098840A9F5F}"/>
                  </a:ext>
                </a:extLst>
              </p:cNvPr>
              <p:cNvSpPr>
                <a:spLocks/>
              </p:cNvSpPr>
              <p:nvPr/>
            </p:nvSpPr>
            <p:spPr bwMode="auto">
              <a:xfrm>
                <a:off x="1662" y="4997"/>
                <a:ext cx="49" cy="32"/>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4" name="Freeform 326">
                <a:extLst>
                  <a:ext uri="{FF2B5EF4-FFF2-40B4-BE49-F238E27FC236}">
                    <a16:creationId xmlns:a16="http://schemas.microsoft.com/office/drawing/2014/main" xmlns="" id="{592B8AAD-54E2-4715-BA31-08657DC524F5}"/>
                  </a:ext>
                </a:extLst>
              </p:cNvPr>
              <p:cNvSpPr>
                <a:spLocks/>
              </p:cNvSpPr>
              <p:nvPr/>
            </p:nvSpPr>
            <p:spPr bwMode="auto">
              <a:xfrm>
                <a:off x="1946" y="4920"/>
                <a:ext cx="50" cy="33"/>
              </a:xfrm>
              <a:custGeom>
                <a:avLst/>
                <a:gdLst>
                  <a:gd name="T0" fmla="*/ 0 w 50"/>
                  <a:gd name="T1" fmla="*/ 27 h 33"/>
                  <a:gd name="T2" fmla="*/ 28 w 50"/>
                  <a:gd name="T3" fmla="*/ 33 h 33"/>
                  <a:gd name="T4" fmla="*/ 50 w 50"/>
                  <a:gd name="T5" fmla="*/ 5 h 33"/>
                  <a:gd name="T6" fmla="*/ 17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5" name="Freeform 327">
                <a:extLst>
                  <a:ext uri="{FF2B5EF4-FFF2-40B4-BE49-F238E27FC236}">
                    <a16:creationId xmlns:a16="http://schemas.microsoft.com/office/drawing/2014/main" xmlns="" id="{8EA9BB1E-863D-4C76-9A1F-6FF549E8C93A}"/>
                  </a:ext>
                </a:extLst>
              </p:cNvPr>
              <p:cNvSpPr>
                <a:spLocks/>
              </p:cNvSpPr>
              <p:nvPr/>
            </p:nvSpPr>
            <p:spPr bwMode="auto">
              <a:xfrm>
                <a:off x="1946" y="4920"/>
                <a:ext cx="50"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6" name="Freeform 328">
                <a:extLst>
                  <a:ext uri="{FF2B5EF4-FFF2-40B4-BE49-F238E27FC236}">
                    <a16:creationId xmlns:a16="http://schemas.microsoft.com/office/drawing/2014/main" xmlns="" id="{2FF7A80C-87F7-4B6C-95B9-F725B69EA419}"/>
                  </a:ext>
                </a:extLst>
              </p:cNvPr>
              <p:cNvSpPr>
                <a:spLocks/>
              </p:cNvSpPr>
              <p:nvPr/>
            </p:nvSpPr>
            <p:spPr bwMode="auto">
              <a:xfrm>
                <a:off x="2236" y="4876"/>
                <a:ext cx="49" cy="39"/>
              </a:xfrm>
              <a:custGeom>
                <a:avLst/>
                <a:gdLst>
                  <a:gd name="T0" fmla="*/ 0 w 49"/>
                  <a:gd name="T1" fmla="*/ 28 h 39"/>
                  <a:gd name="T2" fmla="*/ 33 w 49"/>
                  <a:gd name="T3" fmla="*/ 39 h 39"/>
                  <a:gd name="T4" fmla="*/ 49 w 49"/>
                  <a:gd name="T5" fmla="*/ 17 h 39"/>
                  <a:gd name="T6" fmla="*/ 17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3" y="39"/>
                    </a:lnTo>
                    <a:lnTo>
                      <a:pt x="49" y="17"/>
                    </a:lnTo>
                    <a:lnTo>
                      <a:pt x="17" y="0"/>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7" name="Freeform 329">
                <a:extLst>
                  <a:ext uri="{FF2B5EF4-FFF2-40B4-BE49-F238E27FC236}">
                    <a16:creationId xmlns:a16="http://schemas.microsoft.com/office/drawing/2014/main" xmlns="" id="{7B4C966E-2689-4CB5-A2B1-A0739A30CE9E}"/>
                  </a:ext>
                </a:extLst>
              </p:cNvPr>
              <p:cNvSpPr>
                <a:spLocks/>
              </p:cNvSpPr>
              <p:nvPr/>
            </p:nvSpPr>
            <p:spPr bwMode="auto">
              <a:xfrm>
                <a:off x="2236" y="4876"/>
                <a:ext cx="49" cy="39"/>
              </a:xfrm>
              <a:custGeom>
                <a:avLst/>
                <a:gdLst>
                  <a:gd name="T0" fmla="*/ 0 w 9"/>
                  <a:gd name="T1" fmla="*/ 5 h 7"/>
                  <a:gd name="T2" fmla="*/ 6 w 9"/>
                  <a:gd name="T3" fmla="*/ 7 h 7"/>
                  <a:gd name="T4" fmla="*/ 9 w 9"/>
                  <a:gd name="T5" fmla="*/ 3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8" name="Freeform 330">
                <a:extLst>
                  <a:ext uri="{FF2B5EF4-FFF2-40B4-BE49-F238E27FC236}">
                    <a16:creationId xmlns:a16="http://schemas.microsoft.com/office/drawing/2014/main" xmlns="" id="{BC847187-918C-428D-B603-4B48FFD28163}"/>
                  </a:ext>
                </a:extLst>
              </p:cNvPr>
              <p:cNvSpPr>
                <a:spLocks/>
              </p:cNvSpPr>
              <p:nvPr/>
            </p:nvSpPr>
            <p:spPr bwMode="auto">
              <a:xfrm>
                <a:off x="2526" y="4898"/>
                <a:ext cx="49" cy="49"/>
              </a:xfrm>
              <a:custGeom>
                <a:avLst/>
                <a:gdLst>
                  <a:gd name="T0" fmla="*/ 0 w 49"/>
                  <a:gd name="T1" fmla="*/ 27 h 49"/>
                  <a:gd name="T2" fmla="*/ 33 w 49"/>
                  <a:gd name="T3" fmla="*/ 49 h 49"/>
                  <a:gd name="T4" fmla="*/ 49 w 49"/>
                  <a:gd name="T5" fmla="*/ 22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9" name="Freeform 331">
                <a:extLst>
                  <a:ext uri="{FF2B5EF4-FFF2-40B4-BE49-F238E27FC236}">
                    <a16:creationId xmlns:a16="http://schemas.microsoft.com/office/drawing/2014/main" xmlns="" id="{C25A44A2-F615-4392-9884-F338BB5CE5DE}"/>
                  </a:ext>
                </a:extLst>
              </p:cNvPr>
              <p:cNvSpPr>
                <a:spLocks/>
              </p:cNvSpPr>
              <p:nvPr/>
            </p:nvSpPr>
            <p:spPr bwMode="auto">
              <a:xfrm>
                <a:off x="2526" y="4898"/>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 name="Freeform 332">
                <a:extLst>
                  <a:ext uri="{FF2B5EF4-FFF2-40B4-BE49-F238E27FC236}">
                    <a16:creationId xmlns:a16="http://schemas.microsoft.com/office/drawing/2014/main" xmlns="" id="{CDC456EC-1162-4A5F-89BB-5AD3DE91D25E}"/>
                  </a:ext>
                </a:extLst>
              </p:cNvPr>
              <p:cNvSpPr>
                <a:spLocks/>
              </p:cNvSpPr>
              <p:nvPr/>
            </p:nvSpPr>
            <p:spPr bwMode="auto">
              <a:xfrm>
                <a:off x="1739" y="4980"/>
                <a:ext cx="49" cy="33"/>
              </a:xfrm>
              <a:custGeom>
                <a:avLst/>
                <a:gdLst>
                  <a:gd name="T0" fmla="*/ 0 w 49"/>
                  <a:gd name="T1" fmla="*/ 27 h 33"/>
                  <a:gd name="T2" fmla="*/ 27 w 49"/>
                  <a:gd name="T3" fmla="*/ 33 h 33"/>
                  <a:gd name="T4" fmla="*/ 49 w 49"/>
                  <a:gd name="T5" fmla="*/ 6 h 33"/>
                  <a:gd name="T6" fmla="*/ 21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6"/>
                    </a:lnTo>
                    <a:lnTo>
                      <a:pt x="21"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1" name="Freeform 333">
                <a:extLst>
                  <a:ext uri="{FF2B5EF4-FFF2-40B4-BE49-F238E27FC236}">
                    <a16:creationId xmlns:a16="http://schemas.microsoft.com/office/drawing/2014/main" xmlns="" id="{C08CE5E6-FBCA-48AD-8054-92B1466C3809}"/>
                  </a:ext>
                </a:extLst>
              </p:cNvPr>
              <p:cNvSpPr>
                <a:spLocks/>
              </p:cNvSpPr>
              <p:nvPr/>
            </p:nvSpPr>
            <p:spPr bwMode="auto">
              <a:xfrm>
                <a:off x="1739" y="4980"/>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2" name="Freeform 334">
                <a:extLst>
                  <a:ext uri="{FF2B5EF4-FFF2-40B4-BE49-F238E27FC236}">
                    <a16:creationId xmlns:a16="http://schemas.microsoft.com/office/drawing/2014/main" xmlns="" id="{0348D836-12CD-4CFB-81CC-A05E1E4DE911}"/>
                  </a:ext>
                </a:extLst>
              </p:cNvPr>
              <p:cNvSpPr>
                <a:spLocks/>
              </p:cNvSpPr>
              <p:nvPr/>
            </p:nvSpPr>
            <p:spPr bwMode="auto">
              <a:xfrm>
                <a:off x="2023" y="4909"/>
                <a:ext cx="49" cy="33"/>
              </a:xfrm>
              <a:custGeom>
                <a:avLst/>
                <a:gdLst>
                  <a:gd name="T0" fmla="*/ 0 w 49"/>
                  <a:gd name="T1" fmla="*/ 27 h 33"/>
                  <a:gd name="T2" fmla="*/ 33 w 49"/>
                  <a:gd name="T3" fmla="*/ 33 h 33"/>
                  <a:gd name="T4" fmla="*/ 49 w 49"/>
                  <a:gd name="T5" fmla="*/ 6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3" y="33"/>
                    </a:lnTo>
                    <a:lnTo>
                      <a:pt x="49" y="6"/>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3" name="Freeform 335">
                <a:extLst>
                  <a:ext uri="{FF2B5EF4-FFF2-40B4-BE49-F238E27FC236}">
                    <a16:creationId xmlns:a16="http://schemas.microsoft.com/office/drawing/2014/main" xmlns="" id="{8DBC4191-75BF-46AB-97FE-8685D24B2627}"/>
                  </a:ext>
                </a:extLst>
              </p:cNvPr>
              <p:cNvSpPr>
                <a:spLocks/>
              </p:cNvSpPr>
              <p:nvPr/>
            </p:nvSpPr>
            <p:spPr bwMode="auto">
              <a:xfrm>
                <a:off x="2023" y="4909"/>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4" name="Freeform 336">
                <a:extLst>
                  <a:ext uri="{FF2B5EF4-FFF2-40B4-BE49-F238E27FC236}">
                    <a16:creationId xmlns:a16="http://schemas.microsoft.com/office/drawing/2014/main" xmlns="" id="{D269C630-27CA-4CB3-8B2B-10EC593BC4AD}"/>
                  </a:ext>
                </a:extLst>
              </p:cNvPr>
              <p:cNvSpPr>
                <a:spLocks/>
              </p:cNvSpPr>
              <p:nvPr/>
            </p:nvSpPr>
            <p:spPr bwMode="auto">
              <a:xfrm>
                <a:off x="2318" y="4876"/>
                <a:ext cx="49" cy="44"/>
              </a:xfrm>
              <a:custGeom>
                <a:avLst/>
                <a:gdLst>
                  <a:gd name="T0" fmla="*/ 0 w 49"/>
                  <a:gd name="T1" fmla="*/ 28 h 44"/>
                  <a:gd name="T2" fmla="*/ 28 w 49"/>
                  <a:gd name="T3" fmla="*/ 44 h 44"/>
                  <a:gd name="T4" fmla="*/ 49 w 49"/>
                  <a:gd name="T5" fmla="*/ 17 h 44"/>
                  <a:gd name="T6" fmla="*/ 17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28" y="44"/>
                    </a:lnTo>
                    <a:lnTo>
                      <a:pt x="49" y="17"/>
                    </a:lnTo>
                    <a:lnTo>
                      <a:pt x="17"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5" name="Freeform 337">
                <a:extLst>
                  <a:ext uri="{FF2B5EF4-FFF2-40B4-BE49-F238E27FC236}">
                    <a16:creationId xmlns:a16="http://schemas.microsoft.com/office/drawing/2014/main" xmlns="" id="{28241F24-841F-4B73-B1BC-6ADEB1C938E1}"/>
                  </a:ext>
                </a:extLst>
              </p:cNvPr>
              <p:cNvSpPr>
                <a:spLocks/>
              </p:cNvSpPr>
              <p:nvPr/>
            </p:nvSpPr>
            <p:spPr bwMode="auto">
              <a:xfrm>
                <a:off x="2318" y="4876"/>
                <a:ext cx="49" cy="44"/>
              </a:xfrm>
              <a:custGeom>
                <a:avLst/>
                <a:gdLst>
                  <a:gd name="T0" fmla="*/ 0 w 9"/>
                  <a:gd name="T1" fmla="*/ 5 h 8"/>
                  <a:gd name="T2" fmla="*/ 5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5"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6" name="Freeform 338">
                <a:extLst>
                  <a:ext uri="{FF2B5EF4-FFF2-40B4-BE49-F238E27FC236}">
                    <a16:creationId xmlns:a16="http://schemas.microsoft.com/office/drawing/2014/main" xmlns="" id="{57C1E757-C91A-4815-A8BB-A71202923C9F}"/>
                  </a:ext>
                </a:extLst>
              </p:cNvPr>
              <p:cNvSpPr>
                <a:spLocks/>
              </p:cNvSpPr>
              <p:nvPr/>
            </p:nvSpPr>
            <p:spPr bwMode="auto">
              <a:xfrm>
                <a:off x="1815" y="4958"/>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7" name="Freeform 339">
                <a:extLst>
                  <a:ext uri="{FF2B5EF4-FFF2-40B4-BE49-F238E27FC236}">
                    <a16:creationId xmlns:a16="http://schemas.microsoft.com/office/drawing/2014/main" xmlns="" id="{2CBD6AA8-87D9-48DB-93DE-D7C57C77A5DC}"/>
                  </a:ext>
                </a:extLst>
              </p:cNvPr>
              <p:cNvSpPr>
                <a:spLocks/>
              </p:cNvSpPr>
              <p:nvPr/>
            </p:nvSpPr>
            <p:spPr bwMode="auto">
              <a:xfrm>
                <a:off x="1815" y="4958"/>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8" name="Freeform 340">
                <a:extLst>
                  <a:ext uri="{FF2B5EF4-FFF2-40B4-BE49-F238E27FC236}">
                    <a16:creationId xmlns:a16="http://schemas.microsoft.com/office/drawing/2014/main" xmlns="" id="{AD10938A-B4FA-4D75-A8E3-FDB62EB22F0E}"/>
                  </a:ext>
                </a:extLst>
              </p:cNvPr>
              <p:cNvSpPr>
                <a:spLocks/>
              </p:cNvSpPr>
              <p:nvPr/>
            </p:nvSpPr>
            <p:spPr bwMode="auto">
              <a:xfrm>
                <a:off x="2105" y="4898"/>
                <a:ext cx="49" cy="38"/>
              </a:xfrm>
              <a:custGeom>
                <a:avLst/>
                <a:gdLst>
                  <a:gd name="T0" fmla="*/ 0 w 49"/>
                  <a:gd name="T1" fmla="*/ 27 h 38"/>
                  <a:gd name="T2" fmla="*/ 33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9" name="Freeform 341">
                <a:extLst>
                  <a:ext uri="{FF2B5EF4-FFF2-40B4-BE49-F238E27FC236}">
                    <a16:creationId xmlns:a16="http://schemas.microsoft.com/office/drawing/2014/main" xmlns="" id="{A75B4187-DD86-466A-8CF4-23D8BFFDC03C}"/>
                  </a:ext>
                </a:extLst>
              </p:cNvPr>
              <p:cNvSpPr>
                <a:spLocks/>
              </p:cNvSpPr>
              <p:nvPr/>
            </p:nvSpPr>
            <p:spPr bwMode="auto">
              <a:xfrm>
                <a:off x="2105" y="4898"/>
                <a:ext cx="49"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0" name="Freeform 342">
                <a:extLst>
                  <a:ext uri="{FF2B5EF4-FFF2-40B4-BE49-F238E27FC236}">
                    <a16:creationId xmlns:a16="http://schemas.microsoft.com/office/drawing/2014/main" xmlns="" id="{0CBE8B15-EA2D-44DA-8D04-7C944DC2390E}"/>
                  </a:ext>
                </a:extLst>
              </p:cNvPr>
              <p:cNvSpPr>
                <a:spLocks/>
              </p:cNvSpPr>
              <p:nvPr/>
            </p:nvSpPr>
            <p:spPr bwMode="auto">
              <a:xfrm>
                <a:off x="2395" y="4887"/>
                <a:ext cx="49" cy="49"/>
              </a:xfrm>
              <a:custGeom>
                <a:avLst/>
                <a:gdLst>
                  <a:gd name="T0" fmla="*/ 0 w 49"/>
                  <a:gd name="T1" fmla="*/ 28 h 49"/>
                  <a:gd name="T2" fmla="*/ 33 w 49"/>
                  <a:gd name="T3" fmla="*/ 49 h 49"/>
                  <a:gd name="T4" fmla="*/ 49 w 49"/>
                  <a:gd name="T5" fmla="*/ 22 h 49"/>
                  <a:gd name="T6" fmla="*/ 16 w 49"/>
                  <a:gd name="T7" fmla="*/ 0 h 49"/>
                  <a:gd name="T8" fmla="*/ 0 w 49"/>
                  <a:gd name="T9" fmla="*/ 28 h 49"/>
                </a:gdLst>
                <a:ahLst/>
                <a:cxnLst>
                  <a:cxn ang="0">
                    <a:pos x="T0" y="T1"/>
                  </a:cxn>
                  <a:cxn ang="0">
                    <a:pos x="T2" y="T3"/>
                  </a:cxn>
                  <a:cxn ang="0">
                    <a:pos x="T4" y="T5"/>
                  </a:cxn>
                  <a:cxn ang="0">
                    <a:pos x="T6" y="T7"/>
                  </a:cxn>
                  <a:cxn ang="0">
                    <a:pos x="T8" y="T9"/>
                  </a:cxn>
                </a:cxnLst>
                <a:rect l="0" t="0" r="r" b="b"/>
                <a:pathLst>
                  <a:path w="49" h="49">
                    <a:moveTo>
                      <a:pt x="0" y="28"/>
                    </a:moveTo>
                    <a:lnTo>
                      <a:pt x="33" y="49"/>
                    </a:lnTo>
                    <a:lnTo>
                      <a:pt x="49" y="22"/>
                    </a:lnTo>
                    <a:lnTo>
                      <a:pt x="16"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1" name="Freeform 343">
                <a:extLst>
                  <a:ext uri="{FF2B5EF4-FFF2-40B4-BE49-F238E27FC236}">
                    <a16:creationId xmlns:a16="http://schemas.microsoft.com/office/drawing/2014/main" xmlns="" id="{9E5A0D5F-01E8-404C-BA6C-03237FBBE0AA}"/>
                  </a:ext>
                </a:extLst>
              </p:cNvPr>
              <p:cNvSpPr>
                <a:spLocks/>
              </p:cNvSpPr>
              <p:nvPr/>
            </p:nvSpPr>
            <p:spPr bwMode="auto">
              <a:xfrm>
                <a:off x="2395" y="4887"/>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2" name="Freeform 344">
                <a:extLst>
                  <a:ext uri="{FF2B5EF4-FFF2-40B4-BE49-F238E27FC236}">
                    <a16:creationId xmlns:a16="http://schemas.microsoft.com/office/drawing/2014/main" xmlns="" id="{77FC002E-B52C-434D-887F-1DC452B57100}"/>
                  </a:ext>
                </a:extLst>
              </p:cNvPr>
              <p:cNvSpPr>
                <a:spLocks/>
              </p:cNvSpPr>
              <p:nvPr/>
            </p:nvSpPr>
            <p:spPr bwMode="auto">
              <a:xfrm>
                <a:off x="1897" y="4942"/>
                <a:ext cx="49" cy="33"/>
              </a:xfrm>
              <a:custGeom>
                <a:avLst/>
                <a:gdLst>
                  <a:gd name="T0" fmla="*/ 0 w 49"/>
                  <a:gd name="T1" fmla="*/ 27 h 33"/>
                  <a:gd name="T2" fmla="*/ 27 w 49"/>
                  <a:gd name="T3" fmla="*/ 33 h 33"/>
                  <a:gd name="T4" fmla="*/ 49 w 49"/>
                  <a:gd name="T5" fmla="*/ 5 h 33"/>
                  <a:gd name="T6" fmla="*/ 17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3" name="Freeform 345">
                <a:extLst>
                  <a:ext uri="{FF2B5EF4-FFF2-40B4-BE49-F238E27FC236}">
                    <a16:creationId xmlns:a16="http://schemas.microsoft.com/office/drawing/2014/main" xmlns="" id="{2A9A7259-DA99-4F06-B792-9BC7462DEFD2}"/>
                  </a:ext>
                </a:extLst>
              </p:cNvPr>
              <p:cNvSpPr>
                <a:spLocks/>
              </p:cNvSpPr>
              <p:nvPr/>
            </p:nvSpPr>
            <p:spPr bwMode="auto">
              <a:xfrm>
                <a:off x="1897" y="4942"/>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4" name="Freeform 346">
                <a:extLst>
                  <a:ext uri="{FF2B5EF4-FFF2-40B4-BE49-F238E27FC236}">
                    <a16:creationId xmlns:a16="http://schemas.microsoft.com/office/drawing/2014/main" xmlns="" id="{0E37912C-F0EC-482B-8E22-3B40AF90DA86}"/>
                  </a:ext>
                </a:extLst>
              </p:cNvPr>
              <p:cNvSpPr>
                <a:spLocks/>
              </p:cNvSpPr>
              <p:nvPr/>
            </p:nvSpPr>
            <p:spPr bwMode="auto">
              <a:xfrm>
                <a:off x="2187" y="4893"/>
                <a:ext cx="49" cy="38"/>
              </a:xfrm>
              <a:custGeom>
                <a:avLst/>
                <a:gdLst>
                  <a:gd name="T0" fmla="*/ 0 w 49"/>
                  <a:gd name="T1" fmla="*/ 27 h 38"/>
                  <a:gd name="T2" fmla="*/ 27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11"/>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5" name="Freeform 347">
                <a:extLst>
                  <a:ext uri="{FF2B5EF4-FFF2-40B4-BE49-F238E27FC236}">
                    <a16:creationId xmlns:a16="http://schemas.microsoft.com/office/drawing/2014/main" xmlns="" id="{240AAA1D-22EA-4A05-A6CB-A535BFE208D1}"/>
                  </a:ext>
                </a:extLst>
              </p:cNvPr>
              <p:cNvSpPr>
                <a:spLocks/>
              </p:cNvSpPr>
              <p:nvPr/>
            </p:nvSpPr>
            <p:spPr bwMode="auto">
              <a:xfrm>
                <a:off x="2187" y="4893"/>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6" name="Freeform 348">
                <a:extLst>
                  <a:ext uri="{FF2B5EF4-FFF2-40B4-BE49-F238E27FC236}">
                    <a16:creationId xmlns:a16="http://schemas.microsoft.com/office/drawing/2014/main" xmlns="" id="{DC879C0A-9158-416E-967B-3086E8A85929}"/>
                  </a:ext>
                </a:extLst>
              </p:cNvPr>
              <p:cNvSpPr>
                <a:spLocks/>
              </p:cNvSpPr>
              <p:nvPr/>
            </p:nvSpPr>
            <p:spPr bwMode="auto">
              <a:xfrm>
                <a:off x="2477" y="4898"/>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7" name="Freeform 349">
                <a:extLst>
                  <a:ext uri="{FF2B5EF4-FFF2-40B4-BE49-F238E27FC236}">
                    <a16:creationId xmlns:a16="http://schemas.microsoft.com/office/drawing/2014/main" xmlns="" id="{8B0D7611-EEAF-4E97-A3B4-A355D96D28C3}"/>
                  </a:ext>
                </a:extLst>
              </p:cNvPr>
              <p:cNvSpPr>
                <a:spLocks/>
              </p:cNvSpPr>
              <p:nvPr/>
            </p:nvSpPr>
            <p:spPr bwMode="auto">
              <a:xfrm>
                <a:off x="2477" y="4898"/>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8" name="Freeform 350">
                <a:extLst>
                  <a:ext uri="{FF2B5EF4-FFF2-40B4-BE49-F238E27FC236}">
                    <a16:creationId xmlns:a16="http://schemas.microsoft.com/office/drawing/2014/main" xmlns="" id="{390FC38E-77B8-4585-A4BF-4C2FBB722AE9}"/>
                  </a:ext>
                </a:extLst>
              </p:cNvPr>
              <p:cNvSpPr>
                <a:spLocks/>
              </p:cNvSpPr>
              <p:nvPr/>
            </p:nvSpPr>
            <p:spPr bwMode="auto">
              <a:xfrm>
                <a:off x="1689" y="5002"/>
                <a:ext cx="50" cy="33"/>
              </a:xfrm>
              <a:custGeom>
                <a:avLst/>
                <a:gdLst>
                  <a:gd name="T0" fmla="*/ 0 w 50"/>
                  <a:gd name="T1" fmla="*/ 27 h 33"/>
                  <a:gd name="T2" fmla="*/ 28 w 50"/>
                  <a:gd name="T3" fmla="*/ 33 h 33"/>
                  <a:gd name="T4" fmla="*/ 50 w 50"/>
                  <a:gd name="T5" fmla="*/ 5 h 33"/>
                  <a:gd name="T6" fmla="*/ 22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5"/>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9" name="Freeform 351">
                <a:extLst>
                  <a:ext uri="{FF2B5EF4-FFF2-40B4-BE49-F238E27FC236}">
                    <a16:creationId xmlns:a16="http://schemas.microsoft.com/office/drawing/2014/main" xmlns="" id="{7053C887-D552-48E4-AB30-A2B35558520E}"/>
                  </a:ext>
                </a:extLst>
              </p:cNvPr>
              <p:cNvSpPr>
                <a:spLocks/>
              </p:cNvSpPr>
              <p:nvPr/>
            </p:nvSpPr>
            <p:spPr bwMode="auto">
              <a:xfrm>
                <a:off x="1689" y="5002"/>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0" name="Freeform 352">
                <a:extLst>
                  <a:ext uri="{FF2B5EF4-FFF2-40B4-BE49-F238E27FC236}">
                    <a16:creationId xmlns:a16="http://schemas.microsoft.com/office/drawing/2014/main" xmlns="" id="{662EF42F-051F-4082-AF6A-4484172A0E5A}"/>
                  </a:ext>
                </a:extLst>
              </p:cNvPr>
              <p:cNvSpPr>
                <a:spLocks/>
              </p:cNvSpPr>
              <p:nvPr/>
            </p:nvSpPr>
            <p:spPr bwMode="auto">
              <a:xfrm>
                <a:off x="1974" y="4925"/>
                <a:ext cx="49" cy="39"/>
              </a:xfrm>
              <a:custGeom>
                <a:avLst/>
                <a:gdLst>
                  <a:gd name="T0" fmla="*/ 0 w 49"/>
                  <a:gd name="T1" fmla="*/ 28 h 39"/>
                  <a:gd name="T2" fmla="*/ 32 w 49"/>
                  <a:gd name="T3" fmla="*/ 39 h 39"/>
                  <a:gd name="T4" fmla="*/ 49 w 49"/>
                  <a:gd name="T5" fmla="*/ 11 h 39"/>
                  <a:gd name="T6" fmla="*/ 22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2" y="39"/>
                    </a:lnTo>
                    <a:lnTo>
                      <a:pt x="49" y="11"/>
                    </a:lnTo>
                    <a:lnTo>
                      <a:pt x="22"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1" name="Freeform 353">
                <a:extLst>
                  <a:ext uri="{FF2B5EF4-FFF2-40B4-BE49-F238E27FC236}">
                    <a16:creationId xmlns:a16="http://schemas.microsoft.com/office/drawing/2014/main" xmlns="" id="{28E5CE86-6936-44CC-92B6-CF684DAB77BE}"/>
                  </a:ext>
                </a:extLst>
              </p:cNvPr>
              <p:cNvSpPr>
                <a:spLocks/>
              </p:cNvSpPr>
              <p:nvPr/>
            </p:nvSpPr>
            <p:spPr bwMode="auto">
              <a:xfrm>
                <a:off x="1974" y="4925"/>
                <a:ext cx="49" cy="39"/>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2" name="Freeform 354">
                <a:extLst>
                  <a:ext uri="{FF2B5EF4-FFF2-40B4-BE49-F238E27FC236}">
                    <a16:creationId xmlns:a16="http://schemas.microsoft.com/office/drawing/2014/main" xmlns="" id="{10800D76-975B-4DD4-A373-F18FF661E1A2}"/>
                  </a:ext>
                </a:extLst>
              </p:cNvPr>
              <p:cNvSpPr>
                <a:spLocks/>
              </p:cNvSpPr>
              <p:nvPr/>
            </p:nvSpPr>
            <p:spPr bwMode="auto">
              <a:xfrm>
                <a:off x="2269" y="4893"/>
                <a:ext cx="49" cy="38"/>
              </a:xfrm>
              <a:custGeom>
                <a:avLst/>
                <a:gdLst>
                  <a:gd name="T0" fmla="*/ 0 w 49"/>
                  <a:gd name="T1" fmla="*/ 22 h 38"/>
                  <a:gd name="T2" fmla="*/ 27 w 49"/>
                  <a:gd name="T3" fmla="*/ 38 h 38"/>
                  <a:gd name="T4" fmla="*/ 49 w 49"/>
                  <a:gd name="T5" fmla="*/ 11 h 38"/>
                  <a:gd name="T6" fmla="*/ 16 w 49"/>
                  <a:gd name="T7" fmla="*/ 0 h 38"/>
                  <a:gd name="T8" fmla="*/ 0 w 49"/>
                  <a:gd name="T9" fmla="*/ 22 h 38"/>
                </a:gdLst>
                <a:ahLst/>
                <a:cxnLst>
                  <a:cxn ang="0">
                    <a:pos x="T0" y="T1"/>
                  </a:cxn>
                  <a:cxn ang="0">
                    <a:pos x="T2" y="T3"/>
                  </a:cxn>
                  <a:cxn ang="0">
                    <a:pos x="T4" y="T5"/>
                  </a:cxn>
                  <a:cxn ang="0">
                    <a:pos x="T6" y="T7"/>
                  </a:cxn>
                  <a:cxn ang="0">
                    <a:pos x="T8" y="T9"/>
                  </a:cxn>
                </a:cxnLst>
                <a:rect l="0" t="0" r="r" b="b"/>
                <a:pathLst>
                  <a:path w="49" h="38">
                    <a:moveTo>
                      <a:pt x="0" y="22"/>
                    </a:moveTo>
                    <a:lnTo>
                      <a:pt x="27" y="38"/>
                    </a:lnTo>
                    <a:lnTo>
                      <a:pt x="49" y="11"/>
                    </a:lnTo>
                    <a:lnTo>
                      <a:pt x="16" y="0"/>
                    </a:lnTo>
                    <a:lnTo>
                      <a:pt x="0" y="2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3" name="Freeform 355">
                <a:extLst>
                  <a:ext uri="{FF2B5EF4-FFF2-40B4-BE49-F238E27FC236}">
                    <a16:creationId xmlns:a16="http://schemas.microsoft.com/office/drawing/2014/main" xmlns="" id="{A75B62C8-B003-4231-A6B2-4B786D9B6D1C}"/>
                  </a:ext>
                </a:extLst>
              </p:cNvPr>
              <p:cNvSpPr>
                <a:spLocks/>
              </p:cNvSpPr>
              <p:nvPr/>
            </p:nvSpPr>
            <p:spPr bwMode="auto">
              <a:xfrm>
                <a:off x="2269" y="4893"/>
                <a:ext cx="49" cy="38"/>
              </a:xfrm>
              <a:custGeom>
                <a:avLst/>
                <a:gdLst>
                  <a:gd name="T0" fmla="*/ 0 w 9"/>
                  <a:gd name="T1" fmla="*/ 4 h 7"/>
                  <a:gd name="T2" fmla="*/ 5 w 9"/>
                  <a:gd name="T3" fmla="*/ 7 h 7"/>
                  <a:gd name="T4" fmla="*/ 9 w 9"/>
                  <a:gd name="T5" fmla="*/ 2 h 7"/>
                  <a:gd name="T6" fmla="*/ 3 w 9"/>
                  <a:gd name="T7" fmla="*/ 0 h 7"/>
                  <a:gd name="T8" fmla="*/ 0 w 9"/>
                  <a:gd name="T9" fmla="*/ 4 h 7"/>
                </a:gdLst>
                <a:ahLst/>
                <a:cxnLst>
                  <a:cxn ang="0">
                    <a:pos x="T0" y="T1"/>
                  </a:cxn>
                  <a:cxn ang="0">
                    <a:pos x="T2" y="T3"/>
                  </a:cxn>
                  <a:cxn ang="0">
                    <a:pos x="T4" y="T5"/>
                  </a:cxn>
                  <a:cxn ang="0">
                    <a:pos x="T6" y="T7"/>
                  </a:cxn>
                  <a:cxn ang="0">
                    <a:pos x="T8" y="T9"/>
                  </a:cxn>
                </a:cxnLst>
                <a:rect l="0" t="0" r="r" b="b"/>
                <a:pathLst>
                  <a:path w="9" h="7">
                    <a:moveTo>
                      <a:pt x="0" y="4"/>
                    </a:moveTo>
                    <a:lnTo>
                      <a:pt x="5" y="7"/>
                    </a:lnTo>
                    <a:lnTo>
                      <a:pt x="9" y="2"/>
                    </a:lnTo>
                    <a:lnTo>
                      <a:pt x="3" y="0"/>
                    </a:lnTo>
                    <a:lnTo>
                      <a:pt x="0" y="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4" name="Freeform 356">
                <a:extLst>
                  <a:ext uri="{FF2B5EF4-FFF2-40B4-BE49-F238E27FC236}">
                    <a16:creationId xmlns:a16="http://schemas.microsoft.com/office/drawing/2014/main" xmlns="" id="{95B8CD1D-C824-40D0-98E8-9CF29D9AD852}"/>
                  </a:ext>
                </a:extLst>
              </p:cNvPr>
              <p:cNvSpPr>
                <a:spLocks/>
              </p:cNvSpPr>
              <p:nvPr/>
            </p:nvSpPr>
            <p:spPr bwMode="auto">
              <a:xfrm>
                <a:off x="2559" y="4920"/>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5" name="Freeform 357">
                <a:extLst>
                  <a:ext uri="{FF2B5EF4-FFF2-40B4-BE49-F238E27FC236}">
                    <a16:creationId xmlns:a16="http://schemas.microsoft.com/office/drawing/2014/main" xmlns="" id="{F62972D7-CF37-4111-AE58-4B38A865192A}"/>
                  </a:ext>
                </a:extLst>
              </p:cNvPr>
              <p:cNvSpPr>
                <a:spLocks/>
              </p:cNvSpPr>
              <p:nvPr/>
            </p:nvSpPr>
            <p:spPr bwMode="auto">
              <a:xfrm>
                <a:off x="2559" y="4920"/>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6" name="Freeform 358">
                <a:extLst>
                  <a:ext uri="{FF2B5EF4-FFF2-40B4-BE49-F238E27FC236}">
                    <a16:creationId xmlns:a16="http://schemas.microsoft.com/office/drawing/2014/main" xmlns="" id="{842D2EDC-006E-4DCA-8EA8-298AC74F093A}"/>
                  </a:ext>
                </a:extLst>
              </p:cNvPr>
              <p:cNvSpPr>
                <a:spLocks/>
              </p:cNvSpPr>
              <p:nvPr/>
            </p:nvSpPr>
            <p:spPr bwMode="auto">
              <a:xfrm>
                <a:off x="1766" y="4986"/>
                <a:ext cx="49" cy="27"/>
              </a:xfrm>
              <a:custGeom>
                <a:avLst/>
                <a:gdLst>
                  <a:gd name="T0" fmla="*/ 0 w 49"/>
                  <a:gd name="T1" fmla="*/ 27 h 27"/>
                  <a:gd name="T2" fmla="*/ 33 w 49"/>
                  <a:gd name="T3" fmla="*/ 27 h 27"/>
                  <a:gd name="T4" fmla="*/ 49 w 49"/>
                  <a:gd name="T5" fmla="*/ 0 h 27"/>
                  <a:gd name="T6" fmla="*/ 22 w 49"/>
                  <a:gd name="T7" fmla="*/ 0 h 27"/>
                  <a:gd name="T8" fmla="*/ 0 w 49"/>
                  <a:gd name="T9" fmla="*/ 27 h 27"/>
                </a:gdLst>
                <a:ahLst/>
                <a:cxnLst>
                  <a:cxn ang="0">
                    <a:pos x="T0" y="T1"/>
                  </a:cxn>
                  <a:cxn ang="0">
                    <a:pos x="T2" y="T3"/>
                  </a:cxn>
                  <a:cxn ang="0">
                    <a:pos x="T4" y="T5"/>
                  </a:cxn>
                  <a:cxn ang="0">
                    <a:pos x="T6" y="T7"/>
                  </a:cxn>
                  <a:cxn ang="0">
                    <a:pos x="T8" y="T9"/>
                  </a:cxn>
                </a:cxnLst>
                <a:rect l="0" t="0" r="r" b="b"/>
                <a:pathLst>
                  <a:path w="49" h="27">
                    <a:moveTo>
                      <a:pt x="0" y="27"/>
                    </a:moveTo>
                    <a:lnTo>
                      <a:pt x="33" y="27"/>
                    </a:lnTo>
                    <a:lnTo>
                      <a:pt x="49" y="0"/>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7" name="Freeform 359">
                <a:extLst>
                  <a:ext uri="{FF2B5EF4-FFF2-40B4-BE49-F238E27FC236}">
                    <a16:creationId xmlns:a16="http://schemas.microsoft.com/office/drawing/2014/main" xmlns="" id="{69097682-778B-45E4-A630-D52D003D7D51}"/>
                  </a:ext>
                </a:extLst>
              </p:cNvPr>
              <p:cNvSpPr>
                <a:spLocks/>
              </p:cNvSpPr>
              <p:nvPr/>
            </p:nvSpPr>
            <p:spPr bwMode="auto">
              <a:xfrm>
                <a:off x="1766" y="4986"/>
                <a:ext cx="49" cy="27"/>
              </a:xfrm>
              <a:custGeom>
                <a:avLst/>
                <a:gdLst>
                  <a:gd name="T0" fmla="*/ 0 w 9"/>
                  <a:gd name="T1" fmla="*/ 5 h 5"/>
                  <a:gd name="T2" fmla="*/ 6 w 9"/>
                  <a:gd name="T3" fmla="*/ 5 h 5"/>
                  <a:gd name="T4" fmla="*/ 9 w 9"/>
                  <a:gd name="T5" fmla="*/ 0 h 5"/>
                  <a:gd name="T6" fmla="*/ 4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6" y="5"/>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8" name="Freeform 360">
                <a:extLst>
                  <a:ext uri="{FF2B5EF4-FFF2-40B4-BE49-F238E27FC236}">
                    <a16:creationId xmlns:a16="http://schemas.microsoft.com/office/drawing/2014/main" xmlns="" id="{2F4B5EAD-1E8D-4FB1-8112-65EBED09B0CB}"/>
                  </a:ext>
                </a:extLst>
              </p:cNvPr>
              <p:cNvSpPr>
                <a:spLocks/>
              </p:cNvSpPr>
              <p:nvPr/>
            </p:nvSpPr>
            <p:spPr bwMode="auto">
              <a:xfrm>
                <a:off x="2056" y="4915"/>
                <a:ext cx="49" cy="38"/>
              </a:xfrm>
              <a:custGeom>
                <a:avLst/>
                <a:gdLst>
                  <a:gd name="T0" fmla="*/ 0 w 49"/>
                  <a:gd name="T1" fmla="*/ 27 h 38"/>
                  <a:gd name="T2" fmla="*/ 33 w 49"/>
                  <a:gd name="T3" fmla="*/ 38 h 38"/>
                  <a:gd name="T4" fmla="*/ 49 w 49"/>
                  <a:gd name="T5" fmla="*/ 10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0"/>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9" name="Freeform 361">
                <a:extLst>
                  <a:ext uri="{FF2B5EF4-FFF2-40B4-BE49-F238E27FC236}">
                    <a16:creationId xmlns:a16="http://schemas.microsoft.com/office/drawing/2014/main" xmlns="" id="{9D214349-6A61-4C27-8BCB-E0FFE40AA1C6}"/>
                  </a:ext>
                </a:extLst>
              </p:cNvPr>
              <p:cNvSpPr>
                <a:spLocks/>
              </p:cNvSpPr>
              <p:nvPr/>
            </p:nvSpPr>
            <p:spPr bwMode="auto">
              <a:xfrm>
                <a:off x="2056" y="4915"/>
                <a:ext cx="49"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0" name="Freeform 362">
                <a:extLst>
                  <a:ext uri="{FF2B5EF4-FFF2-40B4-BE49-F238E27FC236}">
                    <a16:creationId xmlns:a16="http://schemas.microsoft.com/office/drawing/2014/main" xmlns="" id="{40FC06FC-92BC-46AD-9923-4BD9CBB3E169}"/>
                  </a:ext>
                </a:extLst>
              </p:cNvPr>
              <p:cNvSpPr>
                <a:spLocks/>
              </p:cNvSpPr>
              <p:nvPr/>
            </p:nvSpPr>
            <p:spPr bwMode="auto">
              <a:xfrm>
                <a:off x="2346" y="4893"/>
                <a:ext cx="49" cy="49"/>
              </a:xfrm>
              <a:custGeom>
                <a:avLst/>
                <a:gdLst>
                  <a:gd name="T0" fmla="*/ 0 w 49"/>
                  <a:gd name="T1" fmla="*/ 27 h 49"/>
                  <a:gd name="T2" fmla="*/ 32 w 49"/>
                  <a:gd name="T3" fmla="*/ 49 h 49"/>
                  <a:gd name="T4" fmla="*/ 49 w 49"/>
                  <a:gd name="T5" fmla="*/ 22 h 49"/>
                  <a:gd name="T6" fmla="*/ 21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2" y="49"/>
                    </a:lnTo>
                    <a:lnTo>
                      <a:pt x="49" y="22"/>
                    </a:lnTo>
                    <a:lnTo>
                      <a:pt x="21"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1" name="Freeform 363">
                <a:extLst>
                  <a:ext uri="{FF2B5EF4-FFF2-40B4-BE49-F238E27FC236}">
                    <a16:creationId xmlns:a16="http://schemas.microsoft.com/office/drawing/2014/main" xmlns="" id="{2A650DF6-FA60-4F9E-8898-71674EDD86E9}"/>
                  </a:ext>
                </a:extLst>
              </p:cNvPr>
              <p:cNvSpPr>
                <a:spLocks/>
              </p:cNvSpPr>
              <p:nvPr/>
            </p:nvSpPr>
            <p:spPr bwMode="auto">
              <a:xfrm>
                <a:off x="2346" y="4893"/>
                <a:ext cx="49" cy="49"/>
              </a:xfrm>
              <a:custGeom>
                <a:avLst/>
                <a:gdLst>
                  <a:gd name="T0" fmla="*/ 0 w 9"/>
                  <a:gd name="T1" fmla="*/ 5 h 9"/>
                  <a:gd name="T2" fmla="*/ 6 w 9"/>
                  <a:gd name="T3" fmla="*/ 9 h 9"/>
                  <a:gd name="T4" fmla="*/ 9 w 9"/>
                  <a:gd name="T5" fmla="*/ 4 h 9"/>
                  <a:gd name="T6" fmla="*/ 4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2" name="Freeform 364">
                <a:extLst>
                  <a:ext uri="{FF2B5EF4-FFF2-40B4-BE49-F238E27FC236}">
                    <a16:creationId xmlns:a16="http://schemas.microsoft.com/office/drawing/2014/main" xmlns="" id="{8482A597-289C-431B-8AD8-EAB45C705BC5}"/>
                  </a:ext>
                </a:extLst>
              </p:cNvPr>
              <p:cNvSpPr>
                <a:spLocks/>
              </p:cNvSpPr>
              <p:nvPr/>
            </p:nvSpPr>
            <p:spPr bwMode="auto">
              <a:xfrm>
                <a:off x="1848" y="4964"/>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3" name="Freeform 365">
                <a:extLst>
                  <a:ext uri="{FF2B5EF4-FFF2-40B4-BE49-F238E27FC236}">
                    <a16:creationId xmlns:a16="http://schemas.microsoft.com/office/drawing/2014/main" xmlns="" id="{9E11D637-ED85-4C05-BB5C-55BE5B622E56}"/>
                  </a:ext>
                </a:extLst>
              </p:cNvPr>
              <p:cNvSpPr>
                <a:spLocks/>
              </p:cNvSpPr>
              <p:nvPr/>
            </p:nvSpPr>
            <p:spPr bwMode="auto">
              <a:xfrm>
                <a:off x="1848" y="4964"/>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4" name="Freeform 366">
                <a:extLst>
                  <a:ext uri="{FF2B5EF4-FFF2-40B4-BE49-F238E27FC236}">
                    <a16:creationId xmlns:a16="http://schemas.microsoft.com/office/drawing/2014/main" xmlns="" id="{E21404A5-FF19-4A33-B6A8-E5006CE94C54}"/>
                  </a:ext>
                </a:extLst>
              </p:cNvPr>
              <p:cNvSpPr>
                <a:spLocks/>
              </p:cNvSpPr>
              <p:nvPr/>
            </p:nvSpPr>
            <p:spPr bwMode="auto">
              <a:xfrm>
                <a:off x="2138" y="4909"/>
                <a:ext cx="49" cy="38"/>
              </a:xfrm>
              <a:custGeom>
                <a:avLst/>
                <a:gdLst>
                  <a:gd name="T0" fmla="*/ 0 w 49"/>
                  <a:gd name="T1" fmla="*/ 27 h 38"/>
                  <a:gd name="T2" fmla="*/ 27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11"/>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5" name="Freeform 367">
                <a:extLst>
                  <a:ext uri="{FF2B5EF4-FFF2-40B4-BE49-F238E27FC236}">
                    <a16:creationId xmlns:a16="http://schemas.microsoft.com/office/drawing/2014/main" xmlns="" id="{E7442632-8FE7-42D1-B764-F0435D5A61BE}"/>
                  </a:ext>
                </a:extLst>
              </p:cNvPr>
              <p:cNvSpPr>
                <a:spLocks/>
              </p:cNvSpPr>
              <p:nvPr/>
            </p:nvSpPr>
            <p:spPr bwMode="auto">
              <a:xfrm>
                <a:off x="2138" y="4909"/>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6" name="Freeform 368">
                <a:extLst>
                  <a:ext uri="{FF2B5EF4-FFF2-40B4-BE49-F238E27FC236}">
                    <a16:creationId xmlns:a16="http://schemas.microsoft.com/office/drawing/2014/main" xmlns="" id="{98E5C8CB-14BB-4972-BB60-44B56056EF9E}"/>
                  </a:ext>
                </a:extLst>
              </p:cNvPr>
              <p:cNvSpPr>
                <a:spLocks/>
              </p:cNvSpPr>
              <p:nvPr/>
            </p:nvSpPr>
            <p:spPr bwMode="auto">
              <a:xfrm>
                <a:off x="2428" y="4909"/>
                <a:ext cx="49" cy="44"/>
              </a:xfrm>
              <a:custGeom>
                <a:avLst/>
                <a:gdLst>
                  <a:gd name="T0" fmla="*/ 0 w 49"/>
                  <a:gd name="T1" fmla="*/ 27 h 44"/>
                  <a:gd name="T2" fmla="*/ 32 w 49"/>
                  <a:gd name="T3" fmla="*/ 44 h 44"/>
                  <a:gd name="T4" fmla="*/ 49 w 49"/>
                  <a:gd name="T5" fmla="*/ 16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2" y="44"/>
                    </a:lnTo>
                    <a:lnTo>
                      <a:pt x="49" y="16"/>
                    </a:lnTo>
                    <a:lnTo>
                      <a:pt x="16"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7" name="Freeform 369">
                <a:extLst>
                  <a:ext uri="{FF2B5EF4-FFF2-40B4-BE49-F238E27FC236}">
                    <a16:creationId xmlns:a16="http://schemas.microsoft.com/office/drawing/2014/main" xmlns="" id="{AF1A6D51-05BD-4943-A1F6-EF80F7C6FC87}"/>
                  </a:ext>
                </a:extLst>
              </p:cNvPr>
              <p:cNvSpPr>
                <a:spLocks/>
              </p:cNvSpPr>
              <p:nvPr/>
            </p:nvSpPr>
            <p:spPr bwMode="auto">
              <a:xfrm>
                <a:off x="2428" y="4909"/>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8" name="Freeform 370">
                <a:extLst>
                  <a:ext uri="{FF2B5EF4-FFF2-40B4-BE49-F238E27FC236}">
                    <a16:creationId xmlns:a16="http://schemas.microsoft.com/office/drawing/2014/main" xmlns="" id="{8E0DEA0F-39F1-4A04-B8AE-B1A4CFE9191C}"/>
                  </a:ext>
                </a:extLst>
              </p:cNvPr>
              <p:cNvSpPr>
                <a:spLocks/>
              </p:cNvSpPr>
              <p:nvPr/>
            </p:nvSpPr>
            <p:spPr bwMode="auto">
              <a:xfrm>
                <a:off x="1640" y="5024"/>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9" name="Freeform 371">
                <a:extLst>
                  <a:ext uri="{FF2B5EF4-FFF2-40B4-BE49-F238E27FC236}">
                    <a16:creationId xmlns:a16="http://schemas.microsoft.com/office/drawing/2014/main" xmlns="" id="{F947B4AB-D8C4-4EC1-B6AD-D3564F86985E}"/>
                  </a:ext>
                </a:extLst>
              </p:cNvPr>
              <p:cNvSpPr>
                <a:spLocks/>
              </p:cNvSpPr>
              <p:nvPr/>
            </p:nvSpPr>
            <p:spPr bwMode="auto">
              <a:xfrm>
                <a:off x="1640" y="5024"/>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0" name="Freeform 372">
                <a:extLst>
                  <a:ext uri="{FF2B5EF4-FFF2-40B4-BE49-F238E27FC236}">
                    <a16:creationId xmlns:a16="http://schemas.microsoft.com/office/drawing/2014/main" xmlns="" id="{7603CE64-0F7B-43B5-A5AA-58CCED9B2B07}"/>
                  </a:ext>
                </a:extLst>
              </p:cNvPr>
              <p:cNvSpPr>
                <a:spLocks/>
              </p:cNvSpPr>
              <p:nvPr/>
            </p:nvSpPr>
            <p:spPr bwMode="auto">
              <a:xfrm>
                <a:off x="1924" y="4947"/>
                <a:ext cx="50" cy="33"/>
              </a:xfrm>
              <a:custGeom>
                <a:avLst/>
                <a:gdLst>
                  <a:gd name="T0" fmla="*/ 0 w 50"/>
                  <a:gd name="T1" fmla="*/ 28 h 33"/>
                  <a:gd name="T2" fmla="*/ 33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33" y="33"/>
                    </a:lnTo>
                    <a:lnTo>
                      <a:pt x="50" y="6"/>
                    </a:lnTo>
                    <a:lnTo>
                      <a:pt x="22"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1" name="Freeform 373">
                <a:extLst>
                  <a:ext uri="{FF2B5EF4-FFF2-40B4-BE49-F238E27FC236}">
                    <a16:creationId xmlns:a16="http://schemas.microsoft.com/office/drawing/2014/main" xmlns="" id="{D989F7EA-E566-47BC-9C1B-751CDD8F2FCD}"/>
                  </a:ext>
                </a:extLst>
              </p:cNvPr>
              <p:cNvSpPr>
                <a:spLocks/>
              </p:cNvSpPr>
              <p:nvPr/>
            </p:nvSpPr>
            <p:spPr bwMode="auto">
              <a:xfrm>
                <a:off x="1924" y="4947"/>
                <a:ext cx="50"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2" name="Freeform 374">
                <a:extLst>
                  <a:ext uri="{FF2B5EF4-FFF2-40B4-BE49-F238E27FC236}">
                    <a16:creationId xmlns:a16="http://schemas.microsoft.com/office/drawing/2014/main" xmlns="" id="{0BC29856-7BA9-4A7F-BE53-A0FD389C0F36}"/>
                  </a:ext>
                </a:extLst>
              </p:cNvPr>
              <p:cNvSpPr>
                <a:spLocks/>
              </p:cNvSpPr>
              <p:nvPr/>
            </p:nvSpPr>
            <p:spPr bwMode="auto">
              <a:xfrm>
                <a:off x="2214" y="4904"/>
                <a:ext cx="55" cy="38"/>
              </a:xfrm>
              <a:custGeom>
                <a:avLst/>
                <a:gdLst>
                  <a:gd name="T0" fmla="*/ 0 w 55"/>
                  <a:gd name="T1" fmla="*/ 27 h 38"/>
                  <a:gd name="T2" fmla="*/ 33 w 55"/>
                  <a:gd name="T3" fmla="*/ 38 h 38"/>
                  <a:gd name="T4" fmla="*/ 55 w 55"/>
                  <a:gd name="T5" fmla="*/ 11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11"/>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3" name="Freeform 375">
                <a:extLst>
                  <a:ext uri="{FF2B5EF4-FFF2-40B4-BE49-F238E27FC236}">
                    <a16:creationId xmlns:a16="http://schemas.microsoft.com/office/drawing/2014/main" xmlns="" id="{8B635A43-E734-4F5A-8C04-F8B72CFA42FF}"/>
                  </a:ext>
                </a:extLst>
              </p:cNvPr>
              <p:cNvSpPr>
                <a:spLocks/>
              </p:cNvSpPr>
              <p:nvPr/>
            </p:nvSpPr>
            <p:spPr bwMode="auto">
              <a:xfrm>
                <a:off x="2214" y="4904"/>
                <a:ext cx="55"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4" name="Freeform 376">
                <a:extLst>
                  <a:ext uri="{FF2B5EF4-FFF2-40B4-BE49-F238E27FC236}">
                    <a16:creationId xmlns:a16="http://schemas.microsoft.com/office/drawing/2014/main" xmlns="" id="{DFB9536F-8519-4F63-BC03-65FD08720F3B}"/>
                  </a:ext>
                </a:extLst>
              </p:cNvPr>
              <p:cNvSpPr>
                <a:spLocks/>
              </p:cNvSpPr>
              <p:nvPr/>
            </p:nvSpPr>
            <p:spPr bwMode="auto">
              <a:xfrm>
                <a:off x="2510" y="4925"/>
                <a:ext cx="49" cy="50"/>
              </a:xfrm>
              <a:custGeom>
                <a:avLst/>
                <a:gdLst>
                  <a:gd name="T0" fmla="*/ 0 w 49"/>
                  <a:gd name="T1" fmla="*/ 28 h 50"/>
                  <a:gd name="T2" fmla="*/ 32 w 49"/>
                  <a:gd name="T3" fmla="*/ 50 h 50"/>
                  <a:gd name="T4" fmla="*/ 49 w 49"/>
                  <a:gd name="T5" fmla="*/ 22 h 50"/>
                  <a:gd name="T6" fmla="*/ 16 w 49"/>
                  <a:gd name="T7" fmla="*/ 0 h 50"/>
                  <a:gd name="T8" fmla="*/ 0 w 49"/>
                  <a:gd name="T9" fmla="*/ 28 h 50"/>
                </a:gdLst>
                <a:ahLst/>
                <a:cxnLst>
                  <a:cxn ang="0">
                    <a:pos x="T0" y="T1"/>
                  </a:cxn>
                  <a:cxn ang="0">
                    <a:pos x="T2" y="T3"/>
                  </a:cxn>
                  <a:cxn ang="0">
                    <a:pos x="T4" y="T5"/>
                  </a:cxn>
                  <a:cxn ang="0">
                    <a:pos x="T6" y="T7"/>
                  </a:cxn>
                  <a:cxn ang="0">
                    <a:pos x="T8" y="T9"/>
                  </a:cxn>
                </a:cxnLst>
                <a:rect l="0" t="0" r="r" b="b"/>
                <a:pathLst>
                  <a:path w="49" h="50">
                    <a:moveTo>
                      <a:pt x="0" y="28"/>
                    </a:moveTo>
                    <a:lnTo>
                      <a:pt x="32" y="50"/>
                    </a:lnTo>
                    <a:lnTo>
                      <a:pt x="49" y="22"/>
                    </a:lnTo>
                    <a:lnTo>
                      <a:pt x="16"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5" name="Freeform 377">
                <a:extLst>
                  <a:ext uri="{FF2B5EF4-FFF2-40B4-BE49-F238E27FC236}">
                    <a16:creationId xmlns:a16="http://schemas.microsoft.com/office/drawing/2014/main" xmlns="" id="{67C93CAF-5402-4DAC-8630-95D18B289B68}"/>
                  </a:ext>
                </a:extLst>
              </p:cNvPr>
              <p:cNvSpPr>
                <a:spLocks/>
              </p:cNvSpPr>
              <p:nvPr/>
            </p:nvSpPr>
            <p:spPr bwMode="auto">
              <a:xfrm>
                <a:off x="2510" y="4925"/>
                <a:ext cx="49" cy="50"/>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6" name="Freeform 378">
                <a:extLst>
                  <a:ext uri="{FF2B5EF4-FFF2-40B4-BE49-F238E27FC236}">
                    <a16:creationId xmlns:a16="http://schemas.microsoft.com/office/drawing/2014/main" xmlns="" id="{771E10E2-2B54-41A4-BCFA-FA70C62CB487}"/>
                  </a:ext>
                </a:extLst>
              </p:cNvPr>
              <p:cNvSpPr>
                <a:spLocks/>
              </p:cNvSpPr>
              <p:nvPr/>
            </p:nvSpPr>
            <p:spPr bwMode="auto">
              <a:xfrm>
                <a:off x="1717" y="5007"/>
                <a:ext cx="49" cy="33"/>
              </a:xfrm>
              <a:custGeom>
                <a:avLst/>
                <a:gdLst>
                  <a:gd name="T0" fmla="*/ 0 w 49"/>
                  <a:gd name="T1" fmla="*/ 28 h 33"/>
                  <a:gd name="T2" fmla="*/ 32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2" y="33"/>
                    </a:lnTo>
                    <a:lnTo>
                      <a:pt x="49" y="6"/>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7" name="Freeform 379">
                <a:extLst>
                  <a:ext uri="{FF2B5EF4-FFF2-40B4-BE49-F238E27FC236}">
                    <a16:creationId xmlns:a16="http://schemas.microsoft.com/office/drawing/2014/main" xmlns="" id="{8A1E77A0-C50D-4136-86CC-8EC6B77CC719}"/>
                  </a:ext>
                </a:extLst>
              </p:cNvPr>
              <p:cNvSpPr>
                <a:spLocks/>
              </p:cNvSpPr>
              <p:nvPr/>
            </p:nvSpPr>
            <p:spPr bwMode="auto">
              <a:xfrm>
                <a:off x="1717" y="5007"/>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8" name="Freeform 380">
                <a:extLst>
                  <a:ext uri="{FF2B5EF4-FFF2-40B4-BE49-F238E27FC236}">
                    <a16:creationId xmlns:a16="http://schemas.microsoft.com/office/drawing/2014/main" xmlns="" id="{3403290D-8205-4146-9250-1989B5CB660E}"/>
                  </a:ext>
                </a:extLst>
              </p:cNvPr>
              <p:cNvSpPr>
                <a:spLocks/>
              </p:cNvSpPr>
              <p:nvPr/>
            </p:nvSpPr>
            <p:spPr bwMode="auto">
              <a:xfrm>
                <a:off x="2006" y="4936"/>
                <a:ext cx="50" cy="33"/>
              </a:xfrm>
              <a:custGeom>
                <a:avLst/>
                <a:gdLst>
                  <a:gd name="T0" fmla="*/ 0 w 50"/>
                  <a:gd name="T1" fmla="*/ 28 h 33"/>
                  <a:gd name="T2" fmla="*/ 28 w 50"/>
                  <a:gd name="T3" fmla="*/ 33 h 33"/>
                  <a:gd name="T4" fmla="*/ 50 w 50"/>
                  <a:gd name="T5" fmla="*/ 6 h 33"/>
                  <a:gd name="T6" fmla="*/ 17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9" name="Freeform 381">
                <a:extLst>
                  <a:ext uri="{FF2B5EF4-FFF2-40B4-BE49-F238E27FC236}">
                    <a16:creationId xmlns:a16="http://schemas.microsoft.com/office/drawing/2014/main" xmlns="" id="{B78D4D2B-2562-4BDF-BC80-B6AA297638C4}"/>
                  </a:ext>
                </a:extLst>
              </p:cNvPr>
              <p:cNvSpPr>
                <a:spLocks/>
              </p:cNvSpPr>
              <p:nvPr/>
            </p:nvSpPr>
            <p:spPr bwMode="auto">
              <a:xfrm>
                <a:off x="2006" y="4936"/>
                <a:ext cx="50"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0" name="Freeform 382">
                <a:extLst>
                  <a:ext uri="{FF2B5EF4-FFF2-40B4-BE49-F238E27FC236}">
                    <a16:creationId xmlns:a16="http://schemas.microsoft.com/office/drawing/2014/main" xmlns="" id="{4D69CC78-7A5D-44E6-9694-706220390C70}"/>
                  </a:ext>
                </a:extLst>
              </p:cNvPr>
              <p:cNvSpPr>
                <a:spLocks/>
              </p:cNvSpPr>
              <p:nvPr/>
            </p:nvSpPr>
            <p:spPr bwMode="auto">
              <a:xfrm>
                <a:off x="2296" y="4904"/>
                <a:ext cx="50" cy="43"/>
              </a:xfrm>
              <a:custGeom>
                <a:avLst/>
                <a:gdLst>
                  <a:gd name="T0" fmla="*/ 0 w 50"/>
                  <a:gd name="T1" fmla="*/ 27 h 43"/>
                  <a:gd name="T2" fmla="*/ 33 w 50"/>
                  <a:gd name="T3" fmla="*/ 43 h 43"/>
                  <a:gd name="T4" fmla="*/ 50 w 50"/>
                  <a:gd name="T5" fmla="*/ 16 h 43"/>
                  <a:gd name="T6" fmla="*/ 22 w 50"/>
                  <a:gd name="T7" fmla="*/ 0 h 43"/>
                  <a:gd name="T8" fmla="*/ 0 w 50"/>
                  <a:gd name="T9" fmla="*/ 27 h 43"/>
                </a:gdLst>
                <a:ahLst/>
                <a:cxnLst>
                  <a:cxn ang="0">
                    <a:pos x="T0" y="T1"/>
                  </a:cxn>
                  <a:cxn ang="0">
                    <a:pos x="T2" y="T3"/>
                  </a:cxn>
                  <a:cxn ang="0">
                    <a:pos x="T4" y="T5"/>
                  </a:cxn>
                  <a:cxn ang="0">
                    <a:pos x="T6" y="T7"/>
                  </a:cxn>
                  <a:cxn ang="0">
                    <a:pos x="T8" y="T9"/>
                  </a:cxn>
                </a:cxnLst>
                <a:rect l="0" t="0" r="r" b="b"/>
                <a:pathLst>
                  <a:path w="50" h="43">
                    <a:moveTo>
                      <a:pt x="0" y="27"/>
                    </a:moveTo>
                    <a:lnTo>
                      <a:pt x="33" y="43"/>
                    </a:lnTo>
                    <a:lnTo>
                      <a:pt x="50" y="16"/>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1" name="Freeform 383">
                <a:extLst>
                  <a:ext uri="{FF2B5EF4-FFF2-40B4-BE49-F238E27FC236}">
                    <a16:creationId xmlns:a16="http://schemas.microsoft.com/office/drawing/2014/main" xmlns="" id="{CC9FC615-A454-4898-A8F2-A3FD9AB9CE33}"/>
                  </a:ext>
                </a:extLst>
              </p:cNvPr>
              <p:cNvSpPr>
                <a:spLocks/>
              </p:cNvSpPr>
              <p:nvPr/>
            </p:nvSpPr>
            <p:spPr bwMode="auto">
              <a:xfrm>
                <a:off x="2296" y="4904"/>
                <a:ext cx="50" cy="43"/>
              </a:xfrm>
              <a:custGeom>
                <a:avLst/>
                <a:gdLst>
                  <a:gd name="T0" fmla="*/ 0 w 9"/>
                  <a:gd name="T1" fmla="*/ 5 h 8"/>
                  <a:gd name="T2" fmla="*/ 6 w 9"/>
                  <a:gd name="T3" fmla="*/ 8 h 8"/>
                  <a:gd name="T4" fmla="*/ 9 w 9"/>
                  <a:gd name="T5" fmla="*/ 3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2" name="Freeform 384">
                <a:extLst>
                  <a:ext uri="{FF2B5EF4-FFF2-40B4-BE49-F238E27FC236}">
                    <a16:creationId xmlns:a16="http://schemas.microsoft.com/office/drawing/2014/main" xmlns="" id="{F0C29D05-CE20-4682-AC04-2FCC6B974464}"/>
                  </a:ext>
                </a:extLst>
              </p:cNvPr>
              <p:cNvSpPr>
                <a:spLocks/>
              </p:cNvSpPr>
              <p:nvPr/>
            </p:nvSpPr>
            <p:spPr bwMode="auto">
              <a:xfrm>
                <a:off x="2592" y="4947"/>
                <a:ext cx="43" cy="50"/>
              </a:xfrm>
              <a:custGeom>
                <a:avLst/>
                <a:gdLst>
                  <a:gd name="T0" fmla="*/ 0 w 43"/>
                  <a:gd name="T1" fmla="*/ 28 h 50"/>
                  <a:gd name="T2" fmla="*/ 27 w 43"/>
                  <a:gd name="T3" fmla="*/ 50 h 50"/>
                  <a:gd name="T4" fmla="*/ 43 w 43"/>
                  <a:gd name="T5" fmla="*/ 22 h 50"/>
                  <a:gd name="T6" fmla="*/ 16 w 43"/>
                  <a:gd name="T7" fmla="*/ 0 h 50"/>
                  <a:gd name="T8" fmla="*/ 0 w 43"/>
                  <a:gd name="T9" fmla="*/ 28 h 50"/>
                </a:gdLst>
                <a:ahLst/>
                <a:cxnLst>
                  <a:cxn ang="0">
                    <a:pos x="T0" y="T1"/>
                  </a:cxn>
                  <a:cxn ang="0">
                    <a:pos x="T2" y="T3"/>
                  </a:cxn>
                  <a:cxn ang="0">
                    <a:pos x="T4" y="T5"/>
                  </a:cxn>
                  <a:cxn ang="0">
                    <a:pos x="T6" y="T7"/>
                  </a:cxn>
                  <a:cxn ang="0">
                    <a:pos x="T8" y="T9"/>
                  </a:cxn>
                </a:cxnLst>
                <a:rect l="0" t="0" r="r" b="b"/>
                <a:pathLst>
                  <a:path w="43" h="50">
                    <a:moveTo>
                      <a:pt x="0" y="28"/>
                    </a:moveTo>
                    <a:lnTo>
                      <a:pt x="27" y="50"/>
                    </a:lnTo>
                    <a:lnTo>
                      <a:pt x="43" y="22"/>
                    </a:lnTo>
                    <a:lnTo>
                      <a:pt x="16"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3" name="Freeform 385">
                <a:extLst>
                  <a:ext uri="{FF2B5EF4-FFF2-40B4-BE49-F238E27FC236}">
                    <a16:creationId xmlns:a16="http://schemas.microsoft.com/office/drawing/2014/main" xmlns="" id="{319F8DCD-99B5-4013-AF66-619072AC37F4}"/>
                  </a:ext>
                </a:extLst>
              </p:cNvPr>
              <p:cNvSpPr>
                <a:spLocks/>
              </p:cNvSpPr>
              <p:nvPr/>
            </p:nvSpPr>
            <p:spPr bwMode="auto">
              <a:xfrm>
                <a:off x="2592" y="4947"/>
                <a:ext cx="43" cy="50"/>
              </a:xfrm>
              <a:custGeom>
                <a:avLst/>
                <a:gdLst>
                  <a:gd name="T0" fmla="*/ 0 w 8"/>
                  <a:gd name="T1" fmla="*/ 5 h 9"/>
                  <a:gd name="T2" fmla="*/ 5 w 8"/>
                  <a:gd name="T3" fmla="*/ 9 h 9"/>
                  <a:gd name="T4" fmla="*/ 8 w 8"/>
                  <a:gd name="T5" fmla="*/ 4 h 9"/>
                  <a:gd name="T6" fmla="*/ 3 w 8"/>
                  <a:gd name="T7" fmla="*/ 0 h 9"/>
                  <a:gd name="T8" fmla="*/ 0 w 8"/>
                  <a:gd name="T9" fmla="*/ 5 h 9"/>
                </a:gdLst>
                <a:ahLst/>
                <a:cxnLst>
                  <a:cxn ang="0">
                    <a:pos x="T0" y="T1"/>
                  </a:cxn>
                  <a:cxn ang="0">
                    <a:pos x="T2" y="T3"/>
                  </a:cxn>
                  <a:cxn ang="0">
                    <a:pos x="T4" y="T5"/>
                  </a:cxn>
                  <a:cxn ang="0">
                    <a:pos x="T6" y="T7"/>
                  </a:cxn>
                  <a:cxn ang="0">
                    <a:pos x="T8" y="T9"/>
                  </a:cxn>
                </a:cxnLst>
                <a:rect l="0" t="0" r="r" b="b"/>
                <a:pathLst>
                  <a:path w="8" h="9">
                    <a:moveTo>
                      <a:pt x="0" y="5"/>
                    </a:moveTo>
                    <a:lnTo>
                      <a:pt x="5" y="9"/>
                    </a:lnTo>
                    <a:lnTo>
                      <a:pt x="8"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4" name="Freeform 386">
                <a:extLst>
                  <a:ext uri="{FF2B5EF4-FFF2-40B4-BE49-F238E27FC236}">
                    <a16:creationId xmlns:a16="http://schemas.microsoft.com/office/drawing/2014/main" xmlns="" id="{58D75AFF-D11D-4416-997C-18B04399F7E9}"/>
                  </a:ext>
                </a:extLst>
              </p:cNvPr>
              <p:cNvSpPr>
                <a:spLocks/>
              </p:cNvSpPr>
              <p:nvPr/>
            </p:nvSpPr>
            <p:spPr bwMode="auto">
              <a:xfrm>
                <a:off x="1799" y="4986"/>
                <a:ext cx="49" cy="32"/>
              </a:xfrm>
              <a:custGeom>
                <a:avLst/>
                <a:gdLst>
                  <a:gd name="T0" fmla="*/ 0 w 49"/>
                  <a:gd name="T1" fmla="*/ 27 h 32"/>
                  <a:gd name="T2" fmla="*/ 27 w 49"/>
                  <a:gd name="T3" fmla="*/ 32 h 32"/>
                  <a:gd name="T4" fmla="*/ 49 w 49"/>
                  <a:gd name="T5" fmla="*/ 5 h 32"/>
                  <a:gd name="T6" fmla="*/ 16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5" name="Freeform 387">
                <a:extLst>
                  <a:ext uri="{FF2B5EF4-FFF2-40B4-BE49-F238E27FC236}">
                    <a16:creationId xmlns:a16="http://schemas.microsoft.com/office/drawing/2014/main" xmlns="" id="{4837FA83-6521-4747-8E15-330BF0D8F286}"/>
                  </a:ext>
                </a:extLst>
              </p:cNvPr>
              <p:cNvSpPr>
                <a:spLocks/>
              </p:cNvSpPr>
              <p:nvPr/>
            </p:nvSpPr>
            <p:spPr bwMode="auto">
              <a:xfrm>
                <a:off x="1799" y="4986"/>
                <a:ext cx="49" cy="32"/>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6" name="Freeform 388">
                <a:extLst>
                  <a:ext uri="{FF2B5EF4-FFF2-40B4-BE49-F238E27FC236}">
                    <a16:creationId xmlns:a16="http://schemas.microsoft.com/office/drawing/2014/main" xmlns="" id="{5E5AAB71-B39F-4A3D-8823-FF936D15DD92}"/>
                  </a:ext>
                </a:extLst>
              </p:cNvPr>
              <p:cNvSpPr>
                <a:spLocks/>
              </p:cNvSpPr>
              <p:nvPr/>
            </p:nvSpPr>
            <p:spPr bwMode="auto">
              <a:xfrm>
                <a:off x="2089" y="4925"/>
                <a:ext cx="49" cy="39"/>
              </a:xfrm>
              <a:custGeom>
                <a:avLst/>
                <a:gdLst>
                  <a:gd name="T0" fmla="*/ 0 w 49"/>
                  <a:gd name="T1" fmla="*/ 28 h 39"/>
                  <a:gd name="T2" fmla="*/ 27 w 49"/>
                  <a:gd name="T3" fmla="*/ 39 h 39"/>
                  <a:gd name="T4" fmla="*/ 49 w 49"/>
                  <a:gd name="T5" fmla="*/ 11 h 39"/>
                  <a:gd name="T6" fmla="*/ 16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27" y="39"/>
                    </a:lnTo>
                    <a:lnTo>
                      <a:pt x="49" y="11"/>
                    </a:lnTo>
                    <a:lnTo>
                      <a:pt x="16" y="0"/>
                    </a:lnTo>
                    <a:lnTo>
                      <a:pt x="0" y="28"/>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7" name="Freeform 389">
                <a:extLst>
                  <a:ext uri="{FF2B5EF4-FFF2-40B4-BE49-F238E27FC236}">
                    <a16:creationId xmlns:a16="http://schemas.microsoft.com/office/drawing/2014/main" xmlns="" id="{ECF1D296-C58E-43FB-B6AF-24C764CAFE23}"/>
                  </a:ext>
                </a:extLst>
              </p:cNvPr>
              <p:cNvSpPr>
                <a:spLocks/>
              </p:cNvSpPr>
              <p:nvPr/>
            </p:nvSpPr>
            <p:spPr bwMode="auto">
              <a:xfrm>
                <a:off x="2089" y="4925"/>
                <a:ext cx="49" cy="39"/>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8" name="Freeform 390">
                <a:extLst>
                  <a:ext uri="{FF2B5EF4-FFF2-40B4-BE49-F238E27FC236}">
                    <a16:creationId xmlns:a16="http://schemas.microsoft.com/office/drawing/2014/main" xmlns="" id="{CD707DEA-726D-49DA-9016-2CA3CA6BB467}"/>
                  </a:ext>
                </a:extLst>
              </p:cNvPr>
              <p:cNvSpPr>
                <a:spLocks/>
              </p:cNvSpPr>
              <p:nvPr/>
            </p:nvSpPr>
            <p:spPr bwMode="auto">
              <a:xfrm>
                <a:off x="2378" y="4915"/>
                <a:ext cx="50" cy="49"/>
              </a:xfrm>
              <a:custGeom>
                <a:avLst/>
                <a:gdLst>
                  <a:gd name="T0" fmla="*/ 0 w 50"/>
                  <a:gd name="T1" fmla="*/ 27 h 49"/>
                  <a:gd name="T2" fmla="*/ 33 w 50"/>
                  <a:gd name="T3" fmla="*/ 49 h 49"/>
                  <a:gd name="T4" fmla="*/ 50 w 50"/>
                  <a:gd name="T5" fmla="*/ 21 h 49"/>
                  <a:gd name="T6" fmla="*/ 17 w 50"/>
                  <a:gd name="T7" fmla="*/ 0 h 49"/>
                  <a:gd name="T8" fmla="*/ 0 w 50"/>
                  <a:gd name="T9" fmla="*/ 27 h 49"/>
                </a:gdLst>
                <a:ahLst/>
                <a:cxnLst>
                  <a:cxn ang="0">
                    <a:pos x="T0" y="T1"/>
                  </a:cxn>
                  <a:cxn ang="0">
                    <a:pos x="T2" y="T3"/>
                  </a:cxn>
                  <a:cxn ang="0">
                    <a:pos x="T4" y="T5"/>
                  </a:cxn>
                  <a:cxn ang="0">
                    <a:pos x="T6" y="T7"/>
                  </a:cxn>
                  <a:cxn ang="0">
                    <a:pos x="T8" y="T9"/>
                  </a:cxn>
                </a:cxnLst>
                <a:rect l="0" t="0" r="r" b="b"/>
                <a:pathLst>
                  <a:path w="50" h="49">
                    <a:moveTo>
                      <a:pt x="0" y="27"/>
                    </a:moveTo>
                    <a:lnTo>
                      <a:pt x="33" y="49"/>
                    </a:lnTo>
                    <a:lnTo>
                      <a:pt x="50" y="21"/>
                    </a:lnTo>
                    <a:lnTo>
                      <a:pt x="17"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9" name="Freeform 391">
                <a:extLst>
                  <a:ext uri="{FF2B5EF4-FFF2-40B4-BE49-F238E27FC236}">
                    <a16:creationId xmlns:a16="http://schemas.microsoft.com/office/drawing/2014/main" xmlns="" id="{FEEF9865-6D3E-411C-87B9-845BD94EB8DB}"/>
                  </a:ext>
                </a:extLst>
              </p:cNvPr>
              <p:cNvSpPr>
                <a:spLocks/>
              </p:cNvSpPr>
              <p:nvPr/>
            </p:nvSpPr>
            <p:spPr bwMode="auto">
              <a:xfrm>
                <a:off x="2378" y="4915"/>
                <a:ext cx="50"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0" name="Freeform 392">
                <a:extLst>
                  <a:ext uri="{FF2B5EF4-FFF2-40B4-BE49-F238E27FC236}">
                    <a16:creationId xmlns:a16="http://schemas.microsoft.com/office/drawing/2014/main" xmlns="" id="{CF2EF4A8-F0F0-456F-AC6E-554005020780}"/>
                  </a:ext>
                </a:extLst>
              </p:cNvPr>
              <p:cNvSpPr>
                <a:spLocks/>
              </p:cNvSpPr>
              <p:nvPr/>
            </p:nvSpPr>
            <p:spPr bwMode="auto">
              <a:xfrm>
                <a:off x="1875" y="4969"/>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1" name="Freeform 393">
                <a:extLst>
                  <a:ext uri="{FF2B5EF4-FFF2-40B4-BE49-F238E27FC236}">
                    <a16:creationId xmlns:a16="http://schemas.microsoft.com/office/drawing/2014/main" xmlns="" id="{865B8662-FE52-4048-A957-78679FB646ED}"/>
                  </a:ext>
                </a:extLst>
              </p:cNvPr>
              <p:cNvSpPr>
                <a:spLocks/>
              </p:cNvSpPr>
              <p:nvPr/>
            </p:nvSpPr>
            <p:spPr bwMode="auto">
              <a:xfrm>
                <a:off x="1875" y="4969"/>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2" name="Freeform 394">
                <a:extLst>
                  <a:ext uri="{FF2B5EF4-FFF2-40B4-BE49-F238E27FC236}">
                    <a16:creationId xmlns:a16="http://schemas.microsoft.com/office/drawing/2014/main" xmlns="" id="{4FF23187-FACA-45C9-8E83-425205CC4F1C}"/>
                  </a:ext>
                </a:extLst>
              </p:cNvPr>
              <p:cNvSpPr>
                <a:spLocks/>
              </p:cNvSpPr>
              <p:nvPr/>
            </p:nvSpPr>
            <p:spPr bwMode="auto">
              <a:xfrm>
                <a:off x="2165" y="4920"/>
                <a:ext cx="49" cy="38"/>
              </a:xfrm>
              <a:custGeom>
                <a:avLst/>
                <a:gdLst>
                  <a:gd name="T0" fmla="*/ 0 w 49"/>
                  <a:gd name="T1" fmla="*/ 27 h 38"/>
                  <a:gd name="T2" fmla="*/ 33 w 49"/>
                  <a:gd name="T3" fmla="*/ 38 h 38"/>
                  <a:gd name="T4" fmla="*/ 49 w 49"/>
                  <a:gd name="T5" fmla="*/ 11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3" name="Freeform 395">
                <a:extLst>
                  <a:ext uri="{FF2B5EF4-FFF2-40B4-BE49-F238E27FC236}">
                    <a16:creationId xmlns:a16="http://schemas.microsoft.com/office/drawing/2014/main" xmlns="" id="{68D2D487-1F07-42A8-B000-6CB2F8C6A487}"/>
                  </a:ext>
                </a:extLst>
              </p:cNvPr>
              <p:cNvSpPr>
                <a:spLocks/>
              </p:cNvSpPr>
              <p:nvPr/>
            </p:nvSpPr>
            <p:spPr bwMode="auto">
              <a:xfrm>
                <a:off x="2165" y="4920"/>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4" name="Freeform 396">
                <a:extLst>
                  <a:ext uri="{FF2B5EF4-FFF2-40B4-BE49-F238E27FC236}">
                    <a16:creationId xmlns:a16="http://schemas.microsoft.com/office/drawing/2014/main" xmlns="" id="{07A0D916-7C5D-440A-AF20-CF2C2BF0785D}"/>
                  </a:ext>
                </a:extLst>
              </p:cNvPr>
              <p:cNvSpPr>
                <a:spLocks/>
              </p:cNvSpPr>
              <p:nvPr/>
            </p:nvSpPr>
            <p:spPr bwMode="auto">
              <a:xfrm>
                <a:off x="2460" y="4925"/>
                <a:ext cx="50" cy="55"/>
              </a:xfrm>
              <a:custGeom>
                <a:avLst/>
                <a:gdLst>
                  <a:gd name="T0" fmla="*/ 0 w 50"/>
                  <a:gd name="T1" fmla="*/ 28 h 55"/>
                  <a:gd name="T2" fmla="*/ 33 w 50"/>
                  <a:gd name="T3" fmla="*/ 55 h 55"/>
                  <a:gd name="T4" fmla="*/ 50 w 50"/>
                  <a:gd name="T5" fmla="*/ 28 h 55"/>
                  <a:gd name="T6" fmla="*/ 17 w 50"/>
                  <a:gd name="T7" fmla="*/ 0 h 55"/>
                  <a:gd name="T8" fmla="*/ 0 w 50"/>
                  <a:gd name="T9" fmla="*/ 28 h 55"/>
                </a:gdLst>
                <a:ahLst/>
                <a:cxnLst>
                  <a:cxn ang="0">
                    <a:pos x="T0" y="T1"/>
                  </a:cxn>
                  <a:cxn ang="0">
                    <a:pos x="T2" y="T3"/>
                  </a:cxn>
                  <a:cxn ang="0">
                    <a:pos x="T4" y="T5"/>
                  </a:cxn>
                  <a:cxn ang="0">
                    <a:pos x="T6" y="T7"/>
                  </a:cxn>
                  <a:cxn ang="0">
                    <a:pos x="T8" y="T9"/>
                  </a:cxn>
                </a:cxnLst>
                <a:rect l="0" t="0" r="r" b="b"/>
                <a:pathLst>
                  <a:path w="50" h="55">
                    <a:moveTo>
                      <a:pt x="0" y="28"/>
                    </a:moveTo>
                    <a:lnTo>
                      <a:pt x="33" y="55"/>
                    </a:lnTo>
                    <a:lnTo>
                      <a:pt x="50" y="28"/>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5" name="Freeform 397">
                <a:extLst>
                  <a:ext uri="{FF2B5EF4-FFF2-40B4-BE49-F238E27FC236}">
                    <a16:creationId xmlns:a16="http://schemas.microsoft.com/office/drawing/2014/main" xmlns="" id="{5371850D-A1D1-4DBC-9336-B633C8D92293}"/>
                  </a:ext>
                </a:extLst>
              </p:cNvPr>
              <p:cNvSpPr>
                <a:spLocks/>
              </p:cNvSpPr>
              <p:nvPr/>
            </p:nvSpPr>
            <p:spPr bwMode="auto">
              <a:xfrm>
                <a:off x="2460" y="4925"/>
                <a:ext cx="50"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6" name="Freeform 398">
                <a:extLst>
                  <a:ext uri="{FF2B5EF4-FFF2-40B4-BE49-F238E27FC236}">
                    <a16:creationId xmlns:a16="http://schemas.microsoft.com/office/drawing/2014/main" xmlns="" id="{F3596BA0-B8B9-479E-9E7C-4F301D6EBE2B}"/>
                  </a:ext>
                </a:extLst>
              </p:cNvPr>
              <p:cNvSpPr>
                <a:spLocks/>
              </p:cNvSpPr>
              <p:nvPr/>
            </p:nvSpPr>
            <p:spPr bwMode="auto">
              <a:xfrm>
                <a:off x="1667" y="5029"/>
                <a:ext cx="50" cy="33"/>
              </a:xfrm>
              <a:custGeom>
                <a:avLst/>
                <a:gdLst>
                  <a:gd name="T0" fmla="*/ 0 w 50"/>
                  <a:gd name="T1" fmla="*/ 28 h 33"/>
                  <a:gd name="T2" fmla="*/ 33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33" y="33"/>
                    </a:lnTo>
                    <a:lnTo>
                      <a:pt x="50" y="6"/>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7" name="Freeform 399">
                <a:extLst>
                  <a:ext uri="{FF2B5EF4-FFF2-40B4-BE49-F238E27FC236}">
                    <a16:creationId xmlns:a16="http://schemas.microsoft.com/office/drawing/2014/main" xmlns="" id="{B8176A30-2C18-41D5-9E50-987C45297265}"/>
                  </a:ext>
                </a:extLst>
              </p:cNvPr>
              <p:cNvSpPr>
                <a:spLocks/>
              </p:cNvSpPr>
              <p:nvPr/>
            </p:nvSpPr>
            <p:spPr bwMode="auto">
              <a:xfrm>
                <a:off x="1667" y="5029"/>
                <a:ext cx="50"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8" name="Freeform 400">
                <a:extLst>
                  <a:ext uri="{FF2B5EF4-FFF2-40B4-BE49-F238E27FC236}">
                    <a16:creationId xmlns:a16="http://schemas.microsoft.com/office/drawing/2014/main" xmlns="" id="{5F6723DA-589B-425A-A775-7DDAC0E2A939}"/>
                  </a:ext>
                </a:extLst>
              </p:cNvPr>
              <p:cNvSpPr>
                <a:spLocks/>
              </p:cNvSpPr>
              <p:nvPr/>
            </p:nvSpPr>
            <p:spPr bwMode="auto">
              <a:xfrm>
                <a:off x="1957" y="4953"/>
                <a:ext cx="49" cy="38"/>
              </a:xfrm>
              <a:custGeom>
                <a:avLst/>
                <a:gdLst>
                  <a:gd name="T0" fmla="*/ 0 w 49"/>
                  <a:gd name="T1" fmla="*/ 27 h 38"/>
                  <a:gd name="T2" fmla="*/ 28 w 49"/>
                  <a:gd name="T3" fmla="*/ 38 h 38"/>
                  <a:gd name="T4" fmla="*/ 49 w 49"/>
                  <a:gd name="T5" fmla="*/ 11 h 38"/>
                  <a:gd name="T6" fmla="*/ 17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8" y="38"/>
                    </a:lnTo>
                    <a:lnTo>
                      <a:pt x="49" y="11"/>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9" name="Freeform 401">
                <a:extLst>
                  <a:ext uri="{FF2B5EF4-FFF2-40B4-BE49-F238E27FC236}">
                    <a16:creationId xmlns:a16="http://schemas.microsoft.com/office/drawing/2014/main" xmlns="" id="{7ED2BA5D-A44E-4FEB-A445-89A254EE0098}"/>
                  </a:ext>
                </a:extLst>
              </p:cNvPr>
              <p:cNvSpPr>
                <a:spLocks/>
              </p:cNvSpPr>
              <p:nvPr/>
            </p:nvSpPr>
            <p:spPr bwMode="auto">
              <a:xfrm>
                <a:off x="1957" y="4953"/>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0" name="Freeform 402">
                <a:extLst>
                  <a:ext uri="{FF2B5EF4-FFF2-40B4-BE49-F238E27FC236}">
                    <a16:creationId xmlns:a16="http://schemas.microsoft.com/office/drawing/2014/main" xmlns="" id="{A5D937C6-F8C8-43F8-B168-2639C299C8CE}"/>
                  </a:ext>
                </a:extLst>
              </p:cNvPr>
              <p:cNvSpPr>
                <a:spLocks/>
              </p:cNvSpPr>
              <p:nvPr/>
            </p:nvSpPr>
            <p:spPr bwMode="auto">
              <a:xfrm>
                <a:off x="2247" y="4915"/>
                <a:ext cx="49" cy="43"/>
              </a:xfrm>
              <a:custGeom>
                <a:avLst/>
                <a:gdLst>
                  <a:gd name="T0" fmla="*/ 0 w 49"/>
                  <a:gd name="T1" fmla="*/ 27 h 43"/>
                  <a:gd name="T2" fmla="*/ 33 w 49"/>
                  <a:gd name="T3" fmla="*/ 43 h 43"/>
                  <a:gd name="T4" fmla="*/ 49 w 49"/>
                  <a:gd name="T5" fmla="*/ 16 h 43"/>
                  <a:gd name="T6" fmla="*/ 22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33" y="43"/>
                    </a:lnTo>
                    <a:lnTo>
                      <a:pt x="49" y="16"/>
                    </a:lnTo>
                    <a:lnTo>
                      <a:pt x="22"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1" name="Freeform 403">
                <a:extLst>
                  <a:ext uri="{FF2B5EF4-FFF2-40B4-BE49-F238E27FC236}">
                    <a16:creationId xmlns:a16="http://schemas.microsoft.com/office/drawing/2014/main" xmlns="" id="{0E771501-7525-4500-9854-F76C3B463130}"/>
                  </a:ext>
                </a:extLst>
              </p:cNvPr>
              <p:cNvSpPr>
                <a:spLocks/>
              </p:cNvSpPr>
              <p:nvPr/>
            </p:nvSpPr>
            <p:spPr bwMode="auto">
              <a:xfrm>
                <a:off x="2247" y="4915"/>
                <a:ext cx="49" cy="43"/>
              </a:xfrm>
              <a:custGeom>
                <a:avLst/>
                <a:gdLst>
                  <a:gd name="T0" fmla="*/ 0 w 9"/>
                  <a:gd name="T1" fmla="*/ 5 h 8"/>
                  <a:gd name="T2" fmla="*/ 6 w 9"/>
                  <a:gd name="T3" fmla="*/ 8 h 8"/>
                  <a:gd name="T4" fmla="*/ 9 w 9"/>
                  <a:gd name="T5" fmla="*/ 3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2" name="Freeform 404">
                <a:extLst>
                  <a:ext uri="{FF2B5EF4-FFF2-40B4-BE49-F238E27FC236}">
                    <a16:creationId xmlns:a16="http://schemas.microsoft.com/office/drawing/2014/main" xmlns="" id="{AA3CDE65-E69B-4174-9295-9890DBF8A3F2}"/>
                  </a:ext>
                </a:extLst>
              </p:cNvPr>
              <p:cNvSpPr>
                <a:spLocks/>
              </p:cNvSpPr>
              <p:nvPr/>
            </p:nvSpPr>
            <p:spPr bwMode="auto">
              <a:xfrm>
                <a:off x="2542" y="4947"/>
                <a:ext cx="50" cy="55"/>
              </a:xfrm>
              <a:custGeom>
                <a:avLst/>
                <a:gdLst>
                  <a:gd name="T0" fmla="*/ 0 w 50"/>
                  <a:gd name="T1" fmla="*/ 28 h 55"/>
                  <a:gd name="T2" fmla="*/ 33 w 50"/>
                  <a:gd name="T3" fmla="*/ 55 h 55"/>
                  <a:gd name="T4" fmla="*/ 50 w 50"/>
                  <a:gd name="T5" fmla="*/ 28 h 55"/>
                  <a:gd name="T6" fmla="*/ 17 w 50"/>
                  <a:gd name="T7" fmla="*/ 0 h 55"/>
                  <a:gd name="T8" fmla="*/ 0 w 50"/>
                  <a:gd name="T9" fmla="*/ 28 h 55"/>
                </a:gdLst>
                <a:ahLst/>
                <a:cxnLst>
                  <a:cxn ang="0">
                    <a:pos x="T0" y="T1"/>
                  </a:cxn>
                  <a:cxn ang="0">
                    <a:pos x="T2" y="T3"/>
                  </a:cxn>
                  <a:cxn ang="0">
                    <a:pos x="T4" y="T5"/>
                  </a:cxn>
                  <a:cxn ang="0">
                    <a:pos x="T6" y="T7"/>
                  </a:cxn>
                  <a:cxn ang="0">
                    <a:pos x="T8" y="T9"/>
                  </a:cxn>
                </a:cxnLst>
                <a:rect l="0" t="0" r="r" b="b"/>
                <a:pathLst>
                  <a:path w="50" h="55">
                    <a:moveTo>
                      <a:pt x="0" y="28"/>
                    </a:moveTo>
                    <a:lnTo>
                      <a:pt x="33" y="55"/>
                    </a:lnTo>
                    <a:lnTo>
                      <a:pt x="50" y="28"/>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3" name="Freeform 405">
                <a:extLst>
                  <a:ext uri="{FF2B5EF4-FFF2-40B4-BE49-F238E27FC236}">
                    <a16:creationId xmlns:a16="http://schemas.microsoft.com/office/drawing/2014/main" xmlns="" id="{F6DC5A4F-998A-4838-8E38-2E5B0D15B5BD}"/>
                  </a:ext>
                </a:extLst>
              </p:cNvPr>
              <p:cNvSpPr>
                <a:spLocks/>
              </p:cNvSpPr>
              <p:nvPr/>
            </p:nvSpPr>
            <p:spPr bwMode="auto">
              <a:xfrm>
                <a:off x="2542" y="4947"/>
                <a:ext cx="50"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607">
              <a:extLst>
                <a:ext uri="{FF2B5EF4-FFF2-40B4-BE49-F238E27FC236}">
                  <a16:creationId xmlns:a16="http://schemas.microsoft.com/office/drawing/2014/main" xmlns="" id="{BB637A6C-2399-4697-9C2D-520CEDAA899B}"/>
                </a:ext>
              </a:extLst>
            </p:cNvPr>
            <p:cNvGrpSpPr>
              <a:grpSpLocks/>
            </p:cNvGrpSpPr>
            <p:nvPr/>
          </p:nvGrpSpPr>
          <p:grpSpPr bwMode="auto">
            <a:xfrm>
              <a:off x="1558" y="4920"/>
              <a:ext cx="1269" cy="252"/>
              <a:chOff x="1558" y="4920"/>
              <a:chExt cx="1269" cy="252"/>
            </a:xfrm>
          </p:grpSpPr>
          <p:sp>
            <p:nvSpPr>
              <p:cNvPr id="4284" name="Freeform 407">
                <a:extLst>
                  <a:ext uri="{FF2B5EF4-FFF2-40B4-BE49-F238E27FC236}">
                    <a16:creationId xmlns:a16="http://schemas.microsoft.com/office/drawing/2014/main" xmlns="" id="{F85F4C1A-CC3D-4C0F-A13C-EE7935A17F6B}"/>
                  </a:ext>
                </a:extLst>
              </p:cNvPr>
              <p:cNvSpPr>
                <a:spLocks/>
              </p:cNvSpPr>
              <p:nvPr/>
            </p:nvSpPr>
            <p:spPr bwMode="auto">
              <a:xfrm>
                <a:off x="1749" y="5013"/>
                <a:ext cx="50" cy="27"/>
              </a:xfrm>
              <a:custGeom>
                <a:avLst/>
                <a:gdLst>
                  <a:gd name="T0" fmla="*/ 0 w 50"/>
                  <a:gd name="T1" fmla="*/ 27 h 27"/>
                  <a:gd name="T2" fmla="*/ 28 w 50"/>
                  <a:gd name="T3" fmla="*/ 27 h 27"/>
                  <a:gd name="T4" fmla="*/ 50 w 50"/>
                  <a:gd name="T5" fmla="*/ 0 h 27"/>
                  <a:gd name="T6" fmla="*/ 17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lnTo>
                      <a:pt x="28" y="27"/>
                    </a:lnTo>
                    <a:lnTo>
                      <a:pt x="50" y="0"/>
                    </a:lnTo>
                    <a:lnTo>
                      <a:pt x="17"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5" name="Freeform 408">
                <a:extLst>
                  <a:ext uri="{FF2B5EF4-FFF2-40B4-BE49-F238E27FC236}">
                    <a16:creationId xmlns:a16="http://schemas.microsoft.com/office/drawing/2014/main" xmlns="" id="{79D09C82-43FC-450C-9B96-6A5D10A1C74A}"/>
                  </a:ext>
                </a:extLst>
              </p:cNvPr>
              <p:cNvSpPr>
                <a:spLocks/>
              </p:cNvSpPr>
              <p:nvPr/>
            </p:nvSpPr>
            <p:spPr bwMode="auto">
              <a:xfrm>
                <a:off x="1749" y="5013"/>
                <a:ext cx="50" cy="27"/>
              </a:xfrm>
              <a:custGeom>
                <a:avLst/>
                <a:gdLst>
                  <a:gd name="T0" fmla="*/ 0 w 9"/>
                  <a:gd name="T1" fmla="*/ 5 h 5"/>
                  <a:gd name="T2" fmla="*/ 5 w 9"/>
                  <a:gd name="T3" fmla="*/ 5 h 5"/>
                  <a:gd name="T4" fmla="*/ 9 w 9"/>
                  <a:gd name="T5" fmla="*/ 0 h 5"/>
                  <a:gd name="T6" fmla="*/ 3 w 9"/>
                  <a:gd name="T7" fmla="*/ 0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lnTo>
                      <a:pt x="5" y="5"/>
                    </a:lnTo>
                    <a:lnTo>
                      <a:pt x="9" y="0"/>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6" name="Freeform 409">
                <a:extLst>
                  <a:ext uri="{FF2B5EF4-FFF2-40B4-BE49-F238E27FC236}">
                    <a16:creationId xmlns:a16="http://schemas.microsoft.com/office/drawing/2014/main" xmlns="" id="{2365824B-49D8-442B-B22B-37979F2BED91}"/>
                  </a:ext>
                </a:extLst>
              </p:cNvPr>
              <p:cNvSpPr>
                <a:spLocks/>
              </p:cNvSpPr>
              <p:nvPr/>
            </p:nvSpPr>
            <p:spPr bwMode="auto">
              <a:xfrm>
                <a:off x="2034" y="4942"/>
                <a:ext cx="55" cy="38"/>
              </a:xfrm>
              <a:custGeom>
                <a:avLst/>
                <a:gdLst>
                  <a:gd name="T0" fmla="*/ 0 w 55"/>
                  <a:gd name="T1" fmla="*/ 27 h 38"/>
                  <a:gd name="T2" fmla="*/ 33 w 55"/>
                  <a:gd name="T3" fmla="*/ 38 h 38"/>
                  <a:gd name="T4" fmla="*/ 55 w 55"/>
                  <a:gd name="T5" fmla="*/ 11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11"/>
                    </a:lnTo>
                    <a:lnTo>
                      <a:pt x="22"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7" name="Freeform 410">
                <a:extLst>
                  <a:ext uri="{FF2B5EF4-FFF2-40B4-BE49-F238E27FC236}">
                    <a16:creationId xmlns:a16="http://schemas.microsoft.com/office/drawing/2014/main" xmlns="" id="{6A667167-9823-46F3-963B-E6FB06E10887}"/>
                  </a:ext>
                </a:extLst>
              </p:cNvPr>
              <p:cNvSpPr>
                <a:spLocks/>
              </p:cNvSpPr>
              <p:nvPr/>
            </p:nvSpPr>
            <p:spPr bwMode="auto">
              <a:xfrm>
                <a:off x="2034" y="4942"/>
                <a:ext cx="55"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8" name="Freeform 411">
                <a:extLst>
                  <a:ext uri="{FF2B5EF4-FFF2-40B4-BE49-F238E27FC236}">
                    <a16:creationId xmlns:a16="http://schemas.microsoft.com/office/drawing/2014/main" xmlns="" id="{9DEDFA5A-099C-4678-AAD5-992942780B5F}"/>
                  </a:ext>
                </a:extLst>
              </p:cNvPr>
              <p:cNvSpPr>
                <a:spLocks/>
              </p:cNvSpPr>
              <p:nvPr/>
            </p:nvSpPr>
            <p:spPr bwMode="auto">
              <a:xfrm>
                <a:off x="2329" y="4920"/>
                <a:ext cx="49" cy="49"/>
              </a:xfrm>
              <a:custGeom>
                <a:avLst/>
                <a:gdLst>
                  <a:gd name="T0" fmla="*/ 0 w 49"/>
                  <a:gd name="T1" fmla="*/ 27 h 49"/>
                  <a:gd name="T2" fmla="*/ 33 w 49"/>
                  <a:gd name="T3" fmla="*/ 49 h 49"/>
                  <a:gd name="T4" fmla="*/ 49 w 49"/>
                  <a:gd name="T5" fmla="*/ 22 h 49"/>
                  <a:gd name="T6" fmla="*/ 17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17" y="0"/>
                    </a:lnTo>
                    <a:lnTo>
                      <a:pt x="0" y="27"/>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9" name="Freeform 412">
                <a:extLst>
                  <a:ext uri="{FF2B5EF4-FFF2-40B4-BE49-F238E27FC236}">
                    <a16:creationId xmlns:a16="http://schemas.microsoft.com/office/drawing/2014/main" xmlns="" id="{1E6C7146-2F85-4632-AB36-E1B7E397277C}"/>
                  </a:ext>
                </a:extLst>
              </p:cNvPr>
              <p:cNvSpPr>
                <a:spLocks/>
              </p:cNvSpPr>
              <p:nvPr/>
            </p:nvSpPr>
            <p:spPr bwMode="auto">
              <a:xfrm>
                <a:off x="2329" y="4920"/>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0" name="Freeform 413">
                <a:extLst>
                  <a:ext uri="{FF2B5EF4-FFF2-40B4-BE49-F238E27FC236}">
                    <a16:creationId xmlns:a16="http://schemas.microsoft.com/office/drawing/2014/main" xmlns="" id="{DE19D0CB-CBBD-4154-8D47-1756CEAB98FE}"/>
                  </a:ext>
                </a:extLst>
              </p:cNvPr>
              <p:cNvSpPr>
                <a:spLocks/>
              </p:cNvSpPr>
              <p:nvPr/>
            </p:nvSpPr>
            <p:spPr bwMode="auto">
              <a:xfrm>
                <a:off x="2619" y="4969"/>
                <a:ext cx="49" cy="55"/>
              </a:xfrm>
              <a:custGeom>
                <a:avLst/>
                <a:gdLst>
                  <a:gd name="T0" fmla="*/ 0 w 49"/>
                  <a:gd name="T1" fmla="*/ 28 h 55"/>
                  <a:gd name="T2" fmla="*/ 33 w 49"/>
                  <a:gd name="T3" fmla="*/ 55 h 55"/>
                  <a:gd name="T4" fmla="*/ 49 w 49"/>
                  <a:gd name="T5" fmla="*/ 28 h 55"/>
                  <a:gd name="T6" fmla="*/ 16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3" y="55"/>
                    </a:lnTo>
                    <a:lnTo>
                      <a:pt x="49" y="28"/>
                    </a:lnTo>
                    <a:lnTo>
                      <a:pt x="16"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1" name="Freeform 414">
                <a:extLst>
                  <a:ext uri="{FF2B5EF4-FFF2-40B4-BE49-F238E27FC236}">
                    <a16:creationId xmlns:a16="http://schemas.microsoft.com/office/drawing/2014/main" xmlns="" id="{0E1E5AB6-66FF-45BA-8867-E66199CE3B58}"/>
                  </a:ext>
                </a:extLst>
              </p:cNvPr>
              <p:cNvSpPr>
                <a:spLocks/>
              </p:cNvSpPr>
              <p:nvPr/>
            </p:nvSpPr>
            <p:spPr bwMode="auto">
              <a:xfrm>
                <a:off x="2619" y="4969"/>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2" name="Freeform 415">
                <a:extLst>
                  <a:ext uri="{FF2B5EF4-FFF2-40B4-BE49-F238E27FC236}">
                    <a16:creationId xmlns:a16="http://schemas.microsoft.com/office/drawing/2014/main" xmlns="" id="{92ED91D6-6AE9-47B3-B638-CFDF7DB550C8}"/>
                  </a:ext>
                </a:extLst>
              </p:cNvPr>
              <p:cNvSpPr>
                <a:spLocks/>
              </p:cNvSpPr>
              <p:nvPr/>
            </p:nvSpPr>
            <p:spPr bwMode="auto">
              <a:xfrm>
                <a:off x="1826" y="4991"/>
                <a:ext cx="49" cy="33"/>
              </a:xfrm>
              <a:custGeom>
                <a:avLst/>
                <a:gdLst>
                  <a:gd name="T0" fmla="*/ 0 w 49"/>
                  <a:gd name="T1" fmla="*/ 27 h 33"/>
                  <a:gd name="T2" fmla="*/ 33 w 49"/>
                  <a:gd name="T3" fmla="*/ 33 h 33"/>
                  <a:gd name="T4" fmla="*/ 49 w 49"/>
                  <a:gd name="T5" fmla="*/ 6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3" y="33"/>
                    </a:lnTo>
                    <a:lnTo>
                      <a:pt x="49" y="6"/>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3" name="Freeform 416">
                <a:extLst>
                  <a:ext uri="{FF2B5EF4-FFF2-40B4-BE49-F238E27FC236}">
                    <a16:creationId xmlns:a16="http://schemas.microsoft.com/office/drawing/2014/main" xmlns="" id="{C3E4DB04-5538-487E-A2C1-7544CEFE3376}"/>
                  </a:ext>
                </a:extLst>
              </p:cNvPr>
              <p:cNvSpPr>
                <a:spLocks/>
              </p:cNvSpPr>
              <p:nvPr/>
            </p:nvSpPr>
            <p:spPr bwMode="auto">
              <a:xfrm>
                <a:off x="1826" y="4991"/>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4" name="Freeform 417">
                <a:extLst>
                  <a:ext uri="{FF2B5EF4-FFF2-40B4-BE49-F238E27FC236}">
                    <a16:creationId xmlns:a16="http://schemas.microsoft.com/office/drawing/2014/main" xmlns="" id="{7D33B556-19DE-4279-A677-E6F40998EA8E}"/>
                  </a:ext>
                </a:extLst>
              </p:cNvPr>
              <p:cNvSpPr>
                <a:spLocks/>
              </p:cNvSpPr>
              <p:nvPr/>
            </p:nvSpPr>
            <p:spPr bwMode="auto">
              <a:xfrm>
                <a:off x="2116" y="4936"/>
                <a:ext cx="49" cy="39"/>
              </a:xfrm>
              <a:custGeom>
                <a:avLst/>
                <a:gdLst>
                  <a:gd name="T0" fmla="*/ 0 w 49"/>
                  <a:gd name="T1" fmla="*/ 28 h 39"/>
                  <a:gd name="T2" fmla="*/ 33 w 49"/>
                  <a:gd name="T3" fmla="*/ 39 h 39"/>
                  <a:gd name="T4" fmla="*/ 49 w 49"/>
                  <a:gd name="T5" fmla="*/ 11 h 39"/>
                  <a:gd name="T6" fmla="*/ 22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3" y="39"/>
                    </a:lnTo>
                    <a:lnTo>
                      <a:pt x="49" y="11"/>
                    </a:lnTo>
                    <a:lnTo>
                      <a:pt x="22"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5" name="Freeform 418">
                <a:extLst>
                  <a:ext uri="{FF2B5EF4-FFF2-40B4-BE49-F238E27FC236}">
                    <a16:creationId xmlns:a16="http://schemas.microsoft.com/office/drawing/2014/main" xmlns="" id="{AFBE96F3-DD6A-476F-AA4A-7351B902B094}"/>
                  </a:ext>
                </a:extLst>
              </p:cNvPr>
              <p:cNvSpPr>
                <a:spLocks/>
              </p:cNvSpPr>
              <p:nvPr/>
            </p:nvSpPr>
            <p:spPr bwMode="auto">
              <a:xfrm>
                <a:off x="2116" y="4936"/>
                <a:ext cx="49" cy="39"/>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6" name="Freeform 419">
                <a:extLst>
                  <a:ext uri="{FF2B5EF4-FFF2-40B4-BE49-F238E27FC236}">
                    <a16:creationId xmlns:a16="http://schemas.microsoft.com/office/drawing/2014/main" xmlns="" id="{0E49493F-6BF2-448B-B916-4A1E68B6BFB6}"/>
                  </a:ext>
                </a:extLst>
              </p:cNvPr>
              <p:cNvSpPr>
                <a:spLocks/>
              </p:cNvSpPr>
              <p:nvPr/>
            </p:nvSpPr>
            <p:spPr bwMode="auto">
              <a:xfrm>
                <a:off x="2411" y="4936"/>
                <a:ext cx="49" cy="44"/>
              </a:xfrm>
              <a:custGeom>
                <a:avLst/>
                <a:gdLst>
                  <a:gd name="T0" fmla="*/ 0 w 49"/>
                  <a:gd name="T1" fmla="*/ 28 h 44"/>
                  <a:gd name="T2" fmla="*/ 33 w 49"/>
                  <a:gd name="T3" fmla="*/ 44 h 44"/>
                  <a:gd name="T4" fmla="*/ 49 w 49"/>
                  <a:gd name="T5" fmla="*/ 17 h 44"/>
                  <a:gd name="T6" fmla="*/ 17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33" y="44"/>
                    </a:lnTo>
                    <a:lnTo>
                      <a:pt x="49" y="17"/>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7" name="Freeform 420">
                <a:extLst>
                  <a:ext uri="{FF2B5EF4-FFF2-40B4-BE49-F238E27FC236}">
                    <a16:creationId xmlns:a16="http://schemas.microsoft.com/office/drawing/2014/main" xmlns="" id="{94ADAD6A-3A79-49EE-B885-7696BF6BF763}"/>
                  </a:ext>
                </a:extLst>
              </p:cNvPr>
              <p:cNvSpPr>
                <a:spLocks/>
              </p:cNvSpPr>
              <p:nvPr/>
            </p:nvSpPr>
            <p:spPr bwMode="auto">
              <a:xfrm>
                <a:off x="2411" y="4936"/>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8" name="Freeform 421">
                <a:extLst>
                  <a:ext uri="{FF2B5EF4-FFF2-40B4-BE49-F238E27FC236}">
                    <a16:creationId xmlns:a16="http://schemas.microsoft.com/office/drawing/2014/main" xmlns="" id="{D8F41352-1F9E-410D-ACE9-4C572E99792C}"/>
                  </a:ext>
                </a:extLst>
              </p:cNvPr>
              <p:cNvSpPr>
                <a:spLocks/>
              </p:cNvSpPr>
              <p:nvPr/>
            </p:nvSpPr>
            <p:spPr bwMode="auto">
              <a:xfrm>
                <a:off x="1618" y="5051"/>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9" name="Freeform 422">
                <a:extLst>
                  <a:ext uri="{FF2B5EF4-FFF2-40B4-BE49-F238E27FC236}">
                    <a16:creationId xmlns:a16="http://schemas.microsoft.com/office/drawing/2014/main" xmlns="" id="{5BC34202-58D7-4D19-A5B9-927DB70C1670}"/>
                  </a:ext>
                </a:extLst>
              </p:cNvPr>
              <p:cNvSpPr>
                <a:spLocks/>
              </p:cNvSpPr>
              <p:nvPr/>
            </p:nvSpPr>
            <p:spPr bwMode="auto">
              <a:xfrm>
                <a:off x="1618" y="5051"/>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0" name="Freeform 423">
                <a:extLst>
                  <a:ext uri="{FF2B5EF4-FFF2-40B4-BE49-F238E27FC236}">
                    <a16:creationId xmlns:a16="http://schemas.microsoft.com/office/drawing/2014/main" xmlns="" id="{5549C9B3-F59A-453F-82E8-E5535D459CC4}"/>
                  </a:ext>
                </a:extLst>
              </p:cNvPr>
              <p:cNvSpPr>
                <a:spLocks/>
              </p:cNvSpPr>
              <p:nvPr/>
            </p:nvSpPr>
            <p:spPr bwMode="auto">
              <a:xfrm>
                <a:off x="1908" y="4975"/>
                <a:ext cx="49" cy="32"/>
              </a:xfrm>
              <a:custGeom>
                <a:avLst/>
                <a:gdLst>
                  <a:gd name="T0" fmla="*/ 0 w 49"/>
                  <a:gd name="T1" fmla="*/ 27 h 32"/>
                  <a:gd name="T2" fmla="*/ 27 w 49"/>
                  <a:gd name="T3" fmla="*/ 32 h 32"/>
                  <a:gd name="T4" fmla="*/ 49 w 49"/>
                  <a:gd name="T5" fmla="*/ 5 h 32"/>
                  <a:gd name="T6" fmla="*/ 16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 name="Freeform 424">
                <a:extLst>
                  <a:ext uri="{FF2B5EF4-FFF2-40B4-BE49-F238E27FC236}">
                    <a16:creationId xmlns:a16="http://schemas.microsoft.com/office/drawing/2014/main" xmlns="" id="{E45BCFA0-D747-455D-A69B-494B7D1CE859}"/>
                  </a:ext>
                </a:extLst>
              </p:cNvPr>
              <p:cNvSpPr>
                <a:spLocks/>
              </p:cNvSpPr>
              <p:nvPr/>
            </p:nvSpPr>
            <p:spPr bwMode="auto">
              <a:xfrm>
                <a:off x="1908" y="4975"/>
                <a:ext cx="49" cy="32"/>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2" name="Freeform 425">
                <a:extLst>
                  <a:ext uri="{FF2B5EF4-FFF2-40B4-BE49-F238E27FC236}">
                    <a16:creationId xmlns:a16="http://schemas.microsoft.com/office/drawing/2014/main" xmlns="" id="{32982BF3-0F08-4159-9A62-EBE082CFF3DD}"/>
                  </a:ext>
                </a:extLst>
              </p:cNvPr>
              <p:cNvSpPr>
                <a:spLocks/>
              </p:cNvSpPr>
              <p:nvPr/>
            </p:nvSpPr>
            <p:spPr bwMode="auto">
              <a:xfrm>
                <a:off x="2198" y="4931"/>
                <a:ext cx="49" cy="44"/>
              </a:xfrm>
              <a:custGeom>
                <a:avLst/>
                <a:gdLst>
                  <a:gd name="T0" fmla="*/ 0 w 49"/>
                  <a:gd name="T1" fmla="*/ 27 h 44"/>
                  <a:gd name="T2" fmla="*/ 33 w 49"/>
                  <a:gd name="T3" fmla="*/ 44 h 44"/>
                  <a:gd name="T4" fmla="*/ 49 w 49"/>
                  <a:gd name="T5" fmla="*/ 11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1"/>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 name="Freeform 426">
                <a:extLst>
                  <a:ext uri="{FF2B5EF4-FFF2-40B4-BE49-F238E27FC236}">
                    <a16:creationId xmlns:a16="http://schemas.microsoft.com/office/drawing/2014/main" xmlns="" id="{64B37AA3-2D8F-4271-81C9-6BB618E79B6A}"/>
                  </a:ext>
                </a:extLst>
              </p:cNvPr>
              <p:cNvSpPr>
                <a:spLocks/>
              </p:cNvSpPr>
              <p:nvPr/>
            </p:nvSpPr>
            <p:spPr bwMode="auto">
              <a:xfrm>
                <a:off x="2198" y="4931"/>
                <a:ext cx="49" cy="44"/>
              </a:xfrm>
              <a:custGeom>
                <a:avLst/>
                <a:gdLst>
                  <a:gd name="T0" fmla="*/ 0 w 9"/>
                  <a:gd name="T1" fmla="*/ 5 h 8"/>
                  <a:gd name="T2" fmla="*/ 6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4" name="Freeform 427">
                <a:extLst>
                  <a:ext uri="{FF2B5EF4-FFF2-40B4-BE49-F238E27FC236}">
                    <a16:creationId xmlns:a16="http://schemas.microsoft.com/office/drawing/2014/main" xmlns="" id="{1B8FB84E-B46A-4565-ADA7-9E8CB9E89F69}"/>
                  </a:ext>
                </a:extLst>
              </p:cNvPr>
              <p:cNvSpPr>
                <a:spLocks/>
              </p:cNvSpPr>
              <p:nvPr/>
            </p:nvSpPr>
            <p:spPr bwMode="auto">
              <a:xfrm>
                <a:off x="2493" y="4953"/>
                <a:ext cx="49" cy="49"/>
              </a:xfrm>
              <a:custGeom>
                <a:avLst/>
                <a:gdLst>
                  <a:gd name="T0" fmla="*/ 0 w 49"/>
                  <a:gd name="T1" fmla="*/ 27 h 49"/>
                  <a:gd name="T2" fmla="*/ 33 w 49"/>
                  <a:gd name="T3" fmla="*/ 49 h 49"/>
                  <a:gd name="T4" fmla="*/ 49 w 49"/>
                  <a:gd name="T5" fmla="*/ 22 h 49"/>
                  <a:gd name="T6" fmla="*/ 17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 name="Freeform 428">
                <a:extLst>
                  <a:ext uri="{FF2B5EF4-FFF2-40B4-BE49-F238E27FC236}">
                    <a16:creationId xmlns:a16="http://schemas.microsoft.com/office/drawing/2014/main" xmlns="" id="{099F88B5-272A-431A-9044-EB731F227696}"/>
                  </a:ext>
                </a:extLst>
              </p:cNvPr>
              <p:cNvSpPr>
                <a:spLocks/>
              </p:cNvSpPr>
              <p:nvPr/>
            </p:nvSpPr>
            <p:spPr bwMode="auto">
              <a:xfrm>
                <a:off x="2493" y="4953"/>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6" name="Freeform 429">
                <a:extLst>
                  <a:ext uri="{FF2B5EF4-FFF2-40B4-BE49-F238E27FC236}">
                    <a16:creationId xmlns:a16="http://schemas.microsoft.com/office/drawing/2014/main" xmlns="" id="{70474538-42A2-40F0-8619-373E233A7703}"/>
                  </a:ext>
                </a:extLst>
              </p:cNvPr>
              <p:cNvSpPr>
                <a:spLocks/>
              </p:cNvSpPr>
              <p:nvPr/>
            </p:nvSpPr>
            <p:spPr bwMode="auto">
              <a:xfrm>
                <a:off x="1700" y="5035"/>
                <a:ext cx="49" cy="33"/>
              </a:xfrm>
              <a:custGeom>
                <a:avLst/>
                <a:gdLst>
                  <a:gd name="T0" fmla="*/ 0 w 49"/>
                  <a:gd name="T1" fmla="*/ 27 h 33"/>
                  <a:gd name="T2" fmla="*/ 28 w 49"/>
                  <a:gd name="T3" fmla="*/ 33 h 33"/>
                  <a:gd name="T4" fmla="*/ 49 w 49"/>
                  <a:gd name="T5" fmla="*/ 5 h 33"/>
                  <a:gd name="T6" fmla="*/ 17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8" y="33"/>
                    </a:lnTo>
                    <a:lnTo>
                      <a:pt x="49" y="5"/>
                    </a:lnTo>
                    <a:lnTo>
                      <a:pt x="17"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 name="Freeform 430">
                <a:extLst>
                  <a:ext uri="{FF2B5EF4-FFF2-40B4-BE49-F238E27FC236}">
                    <a16:creationId xmlns:a16="http://schemas.microsoft.com/office/drawing/2014/main" xmlns="" id="{28C6BE64-63EC-4EC0-9ADF-54AE11985D84}"/>
                  </a:ext>
                </a:extLst>
              </p:cNvPr>
              <p:cNvSpPr>
                <a:spLocks/>
              </p:cNvSpPr>
              <p:nvPr/>
            </p:nvSpPr>
            <p:spPr bwMode="auto">
              <a:xfrm>
                <a:off x="1700" y="5035"/>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8" name="Freeform 431">
                <a:extLst>
                  <a:ext uri="{FF2B5EF4-FFF2-40B4-BE49-F238E27FC236}">
                    <a16:creationId xmlns:a16="http://schemas.microsoft.com/office/drawing/2014/main" xmlns="" id="{C9289576-875C-4765-977A-5610CD985641}"/>
                  </a:ext>
                </a:extLst>
              </p:cNvPr>
              <p:cNvSpPr>
                <a:spLocks/>
              </p:cNvSpPr>
              <p:nvPr/>
            </p:nvSpPr>
            <p:spPr bwMode="auto">
              <a:xfrm>
                <a:off x="1985" y="4964"/>
                <a:ext cx="49" cy="33"/>
              </a:xfrm>
              <a:custGeom>
                <a:avLst/>
                <a:gdLst>
                  <a:gd name="T0" fmla="*/ 0 w 49"/>
                  <a:gd name="T1" fmla="*/ 27 h 33"/>
                  <a:gd name="T2" fmla="*/ 32 w 49"/>
                  <a:gd name="T3" fmla="*/ 33 h 33"/>
                  <a:gd name="T4" fmla="*/ 49 w 49"/>
                  <a:gd name="T5" fmla="*/ 5 h 33"/>
                  <a:gd name="T6" fmla="*/ 21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2" y="33"/>
                    </a:lnTo>
                    <a:lnTo>
                      <a:pt x="49" y="5"/>
                    </a:lnTo>
                    <a:lnTo>
                      <a:pt x="21"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 name="Freeform 432">
                <a:extLst>
                  <a:ext uri="{FF2B5EF4-FFF2-40B4-BE49-F238E27FC236}">
                    <a16:creationId xmlns:a16="http://schemas.microsoft.com/office/drawing/2014/main" xmlns="" id="{7AECEACB-498B-4C7A-B0AF-F066F4490DE4}"/>
                  </a:ext>
                </a:extLst>
              </p:cNvPr>
              <p:cNvSpPr>
                <a:spLocks/>
              </p:cNvSpPr>
              <p:nvPr/>
            </p:nvSpPr>
            <p:spPr bwMode="auto">
              <a:xfrm>
                <a:off x="1985" y="4964"/>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0" name="Freeform 433">
                <a:extLst>
                  <a:ext uri="{FF2B5EF4-FFF2-40B4-BE49-F238E27FC236}">
                    <a16:creationId xmlns:a16="http://schemas.microsoft.com/office/drawing/2014/main" xmlns="" id="{9F1F4EE5-955F-44B4-8C65-F1E6EB343C84}"/>
                  </a:ext>
                </a:extLst>
              </p:cNvPr>
              <p:cNvSpPr>
                <a:spLocks/>
              </p:cNvSpPr>
              <p:nvPr/>
            </p:nvSpPr>
            <p:spPr bwMode="auto">
              <a:xfrm>
                <a:off x="2280" y="4931"/>
                <a:ext cx="49" cy="49"/>
              </a:xfrm>
              <a:custGeom>
                <a:avLst/>
                <a:gdLst>
                  <a:gd name="T0" fmla="*/ 0 w 49"/>
                  <a:gd name="T1" fmla="*/ 27 h 49"/>
                  <a:gd name="T2" fmla="*/ 33 w 49"/>
                  <a:gd name="T3" fmla="*/ 49 h 49"/>
                  <a:gd name="T4" fmla="*/ 49 w 49"/>
                  <a:gd name="T5" fmla="*/ 16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16"/>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 name="Freeform 434">
                <a:extLst>
                  <a:ext uri="{FF2B5EF4-FFF2-40B4-BE49-F238E27FC236}">
                    <a16:creationId xmlns:a16="http://schemas.microsoft.com/office/drawing/2014/main" xmlns="" id="{793D31D3-28B3-42F8-A14E-DED9FA2FA9C7}"/>
                  </a:ext>
                </a:extLst>
              </p:cNvPr>
              <p:cNvSpPr>
                <a:spLocks/>
              </p:cNvSpPr>
              <p:nvPr/>
            </p:nvSpPr>
            <p:spPr bwMode="auto">
              <a:xfrm>
                <a:off x="2280" y="4931"/>
                <a:ext cx="49" cy="49"/>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2" name="Freeform 435">
                <a:extLst>
                  <a:ext uri="{FF2B5EF4-FFF2-40B4-BE49-F238E27FC236}">
                    <a16:creationId xmlns:a16="http://schemas.microsoft.com/office/drawing/2014/main" xmlns="" id="{F6D1DCF7-6A76-4C69-B131-271A011D37B5}"/>
                  </a:ext>
                </a:extLst>
              </p:cNvPr>
              <p:cNvSpPr>
                <a:spLocks/>
              </p:cNvSpPr>
              <p:nvPr/>
            </p:nvSpPr>
            <p:spPr bwMode="auto">
              <a:xfrm>
                <a:off x="2575" y="4975"/>
                <a:ext cx="44" cy="49"/>
              </a:xfrm>
              <a:custGeom>
                <a:avLst/>
                <a:gdLst>
                  <a:gd name="T0" fmla="*/ 0 w 44"/>
                  <a:gd name="T1" fmla="*/ 27 h 49"/>
                  <a:gd name="T2" fmla="*/ 28 w 44"/>
                  <a:gd name="T3" fmla="*/ 49 h 49"/>
                  <a:gd name="T4" fmla="*/ 44 w 44"/>
                  <a:gd name="T5" fmla="*/ 22 h 49"/>
                  <a:gd name="T6" fmla="*/ 17 w 44"/>
                  <a:gd name="T7" fmla="*/ 0 h 49"/>
                  <a:gd name="T8" fmla="*/ 0 w 44"/>
                  <a:gd name="T9" fmla="*/ 27 h 49"/>
                </a:gdLst>
                <a:ahLst/>
                <a:cxnLst>
                  <a:cxn ang="0">
                    <a:pos x="T0" y="T1"/>
                  </a:cxn>
                  <a:cxn ang="0">
                    <a:pos x="T2" y="T3"/>
                  </a:cxn>
                  <a:cxn ang="0">
                    <a:pos x="T4" y="T5"/>
                  </a:cxn>
                  <a:cxn ang="0">
                    <a:pos x="T6" y="T7"/>
                  </a:cxn>
                  <a:cxn ang="0">
                    <a:pos x="T8" y="T9"/>
                  </a:cxn>
                </a:cxnLst>
                <a:rect l="0" t="0" r="r" b="b"/>
                <a:pathLst>
                  <a:path w="44" h="49">
                    <a:moveTo>
                      <a:pt x="0" y="27"/>
                    </a:moveTo>
                    <a:lnTo>
                      <a:pt x="28" y="49"/>
                    </a:lnTo>
                    <a:lnTo>
                      <a:pt x="44" y="22"/>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 name="Freeform 436">
                <a:extLst>
                  <a:ext uri="{FF2B5EF4-FFF2-40B4-BE49-F238E27FC236}">
                    <a16:creationId xmlns:a16="http://schemas.microsoft.com/office/drawing/2014/main" xmlns="" id="{58BFBA07-3F4B-45FF-953A-A8F37A7D65B7}"/>
                  </a:ext>
                </a:extLst>
              </p:cNvPr>
              <p:cNvSpPr>
                <a:spLocks/>
              </p:cNvSpPr>
              <p:nvPr/>
            </p:nvSpPr>
            <p:spPr bwMode="auto">
              <a:xfrm>
                <a:off x="2575" y="4975"/>
                <a:ext cx="44" cy="49"/>
              </a:xfrm>
              <a:custGeom>
                <a:avLst/>
                <a:gdLst>
                  <a:gd name="T0" fmla="*/ 0 w 8"/>
                  <a:gd name="T1" fmla="*/ 5 h 9"/>
                  <a:gd name="T2" fmla="*/ 5 w 8"/>
                  <a:gd name="T3" fmla="*/ 9 h 9"/>
                  <a:gd name="T4" fmla="*/ 8 w 8"/>
                  <a:gd name="T5" fmla="*/ 4 h 9"/>
                  <a:gd name="T6" fmla="*/ 3 w 8"/>
                  <a:gd name="T7" fmla="*/ 0 h 9"/>
                  <a:gd name="T8" fmla="*/ 0 w 8"/>
                  <a:gd name="T9" fmla="*/ 5 h 9"/>
                </a:gdLst>
                <a:ahLst/>
                <a:cxnLst>
                  <a:cxn ang="0">
                    <a:pos x="T0" y="T1"/>
                  </a:cxn>
                  <a:cxn ang="0">
                    <a:pos x="T2" y="T3"/>
                  </a:cxn>
                  <a:cxn ang="0">
                    <a:pos x="T4" y="T5"/>
                  </a:cxn>
                  <a:cxn ang="0">
                    <a:pos x="T6" y="T7"/>
                  </a:cxn>
                  <a:cxn ang="0">
                    <a:pos x="T8" y="T9"/>
                  </a:cxn>
                </a:cxnLst>
                <a:rect l="0" t="0" r="r" b="b"/>
                <a:pathLst>
                  <a:path w="8" h="9">
                    <a:moveTo>
                      <a:pt x="0" y="5"/>
                    </a:moveTo>
                    <a:lnTo>
                      <a:pt x="5" y="9"/>
                    </a:lnTo>
                    <a:lnTo>
                      <a:pt x="8"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4" name="Freeform 437">
                <a:extLst>
                  <a:ext uri="{FF2B5EF4-FFF2-40B4-BE49-F238E27FC236}">
                    <a16:creationId xmlns:a16="http://schemas.microsoft.com/office/drawing/2014/main" xmlns="" id="{8B226F88-A974-403A-B386-790AD5783EFF}"/>
                  </a:ext>
                </a:extLst>
              </p:cNvPr>
              <p:cNvSpPr>
                <a:spLocks/>
              </p:cNvSpPr>
              <p:nvPr/>
            </p:nvSpPr>
            <p:spPr bwMode="auto">
              <a:xfrm>
                <a:off x="1777" y="5013"/>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 name="Freeform 438">
                <a:extLst>
                  <a:ext uri="{FF2B5EF4-FFF2-40B4-BE49-F238E27FC236}">
                    <a16:creationId xmlns:a16="http://schemas.microsoft.com/office/drawing/2014/main" xmlns="" id="{EAD7E3EF-7DDF-4E77-BAD0-EF6C0D86F9A8}"/>
                  </a:ext>
                </a:extLst>
              </p:cNvPr>
              <p:cNvSpPr>
                <a:spLocks/>
              </p:cNvSpPr>
              <p:nvPr/>
            </p:nvSpPr>
            <p:spPr bwMode="auto">
              <a:xfrm>
                <a:off x="1777" y="5013"/>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6" name="Freeform 439">
                <a:extLst>
                  <a:ext uri="{FF2B5EF4-FFF2-40B4-BE49-F238E27FC236}">
                    <a16:creationId xmlns:a16="http://schemas.microsoft.com/office/drawing/2014/main" xmlns="" id="{B6337DCB-23A0-450B-8D89-CFC059AC7CAA}"/>
                  </a:ext>
                </a:extLst>
              </p:cNvPr>
              <p:cNvSpPr>
                <a:spLocks/>
              </p:cNvSpPr>
              <p:nvPr/>
            </p:nvSpPr>
            <p:spPr bwMode="auto">
              <a:xfrm>
                <a:off x="2067" y="4953"/>
                <a:ext cx="49" cy="38"/>
              </a:xfrm>
              <a:custGeom>
                <a:avLst/>
                <a:gdLst>
                  <a:gd name="T0" fmla="*/ 0 w 49"/>
                  <a:gd name="T1" fmla="*/ 27 h 38"/>
                  <a:gd name="T2" fmla="*/ 32 w 49"/>
                  <a:gd name="T3" fmla="*/ 38 h 38"/>
                  <a:gd name="T4" fmla="*/ 49 w 49"/>
                  <a:gd name="T5" fmla="*/ 11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2" y="38"/>
                    </a:lnTo>
                    <a:lnTo>
                      <a:pt x="49" y="11"/>
                    </a:lnTo>
                    <a:lnTo>
                      <a:pt x="22"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 name="Freeform 440">
                <a:extLst>
                  <a:ext uri="{FF2B5EF4-FFF2-40B4-BE49-F238E27FC236}">
                    <a16:creationId xmlns:a16="http://schemas.microsoft.com/office/drawing/2014/main" xmlns="" id="{C0A1528A-C33E-4A5E-98A8-BB8465F5660D}"/>
                  </a:ext>
                </a:extLst>
              </p:cNvPr>
              <p:cNvSpPr>
                <a:spLocks/>
              </p:cNvSpPr>
              <p:nvPr/>
            </p:nvSpPr>
            <p:spPr bwMode="auto">
              <a:xfrm>
                <a:off x="2067" y="4953"/>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8" name="Freeform 441">
                <a:extLst>
                  <a:ext uri="{FF2B5EF4-FFF2-40B4-BE49-F238E27FC236}">
                    <a16:creationId xmlns:a16="http://schemas.microsoft.com/office/drawing/2014/main" xmlns="" id="{2E22216E-3454-4D0A-AF8D-3781814EADFB}"/>
                  </a:ext>
                </a:extLst>
              </p:cNvPr>
              <p:cNvSpPr>
                <a:spLocks/>
              </p:cNvSpPr>
              <p:nvPr/>
            </p:nvSpPr>
            <p:spPr bwMode="auto">
              <a:xfrm>
                <a:off x="2362" y="4942"/>
                <a:ext cx="49" cy="49"/>
              </a:xfrm>
              <a:custGeom>
                <a:avLst/>
                <a:gdLst>
                  <a:gd name="T0" fmla="*/ 0 w 49"/>
                  <a:gd name="T1" fmla="*/ 27 h 49"/>
                  <a:gd name="T2" fmla="*/ 33 w 49"/>
                  <a:gd name="T3" fmla="*/ 49 h 49"/>
                  <a:gd name="T4" fmla="*/ 49 w 49"/>
                  <a:gd name="T5" fmla="*/ 22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 name="Freeform 442">
                <a:extLst>
                  <a:ext uri="{FF2B5EF4-FFF2-40B4-BE49-F238E27FC236}">
                    <a16:creationId xmlns:a16="http://schemas.microsoft.com/office/drawing/2014/main" xmlns="" id="{7F17BE19-33EA-4286-808F-4613E188446C}"/>
                  </a:ext>
                </a:extLst>
              </p:cNvPr>
              <p:cNvSpPr>
                <a:spLocks/>
              </p:cNvSpPr>
              <p:nvPr/>
            </p:nvSpPr>
            <p:spPr bwMode="auto">
              <a:xfrm>
                <a:off x="2362" y="4942"/>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0" name="Freeform 443">
                <a:extLst>
                  <a:ext uri="{FF2B5EF4-FFF2-40B4-BE49-F238E27FC236}">
                    <a16:creationId xmlns:a16="http://schemas.microsoft.com/office/drawing/2014/main" xmlns="" id="{A29A5E6C-8461-4252-A1E8-121D3060BE2D}"/>
                  </a:ext>
                </a:extLst>
              </p:cNvPr>
              <p:cNvSpPr>
                <a:spLocks/>
              </p:cNvSpPr>
              <p:nvPr/>
            </p:nvSpPr>
            <p:spPr bwMode="auto">
              <a:xfrm>
                <a:off x="2652" y="4997"/>
                <a:ext cx="49" cy="54"/>
              </a:xfrm>
              <a:custGeom>
                <a:avLst/>
                <a:gdLst>
                  <a:gd name="T0" fmla="*/ 0 w 49"/>
                  <a:gd name="T1" fmla="*/ 27 h 54"/>
                  <a:gd name="T2" fmla="*/ 33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7"/>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 name="Freeform 444">
                <a:extLst>
                  <a:ext uri="{FF2B5EF4-FFF2-40B4-BE49-F238E27FC236}">
                    <a16:creationId xmlns:a16="http://schemas.microsoft.com/office/drawing/2014/main" xmlns="" id="{65077B62-FCB9-4FCD-B025-1C010E20AA48}"/>
                  </a:ext>
                </a:extLst>
              </p:cNvPr>
              <p:cNvSpPr>
                <a:spLocks/>
              </p:cNvSpPr>
              <p:nvPr/>
            </p:nvSpPr>
            <p:spPr bwMode="auto">
              <a:xfrm>
                <a:off x="2652" y="4997"/>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2" name="Freeform 445">
                <a:extLst>
                  <a:ext uri="{FF2B5EF4-FFF2-40B4-BE49-F238E27FC236}">
                    <a16:creationId xmlns:a16="http://schemas.microsoft.com/office/drawing/2014/main" xmlns="" id="{D2CB7492-D04D-4B07-A864-2812E7D7748B}"/>
                  </a:ext>
                </a:extLst>
              </p:cNvPr>
              <p:cNvSpPr>
                <a:spLocks/>
              </p:cNvSpPr>
              <p:nvPr/>
            </p:nvSpPr>
            <p:spPr bwMode="auto">
              <a:xfrm>
                <a:off x="1859" y="4997"/>
                <a:ext cx="49" cy="32"/>
              </a:xfrm>
              <a:custGeom>
                <a:avLst/>
                <a:gdLst>
                  <a:gd name="T0" fmla="*/ 0 w 49"/>
                  <a:gd name="T1" fmla="*/ 27 h 32"/>
                  <a:gd name="T2" fmla="*/ 27 w 49"/>
                  <a:gd name="T3" fmla="*/ 32 h 32"/>
                  <a:gd name="T4" fmla="*/ 49 w 49"/>
                  <a:gd name="T5" fmla="*/ 5 h 32"/>
                  <a:gd name="T6" fmla="*/ 16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 name="Freeform 446">
                <a:extLst>
                  <a:ext uri="{FF2B5EF4-FFF2-40B4-BE49-F238E27FC236}">
                    <a16:creationId xmlns:a16="http://schemas.microsoft.com/office/drawing/2014/main" xmlns="" id="{17BEA4B8-E739-44CE-A224-FC2714560AFD}"/>
                  </a:ext>
                </a:extLst>
              </p:cNvPr>
              <p:cNvSpPr>
                <a:spLocks/>
              </p:cNvSpPr>
              <p:nvPr/>
            </p:nvSpPr>
            <p:spPr bwMode="auto">
              <a:xfrm>
                <a:off x="1859" y="4997"/>
                <a:ext cx="49" cy="32"/>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4" name="Freeform 447">
                <a:extLst>
                  <a:ext uri="{FF2B5EF4-FFF2-40B4-BE49-F238E27FC236}">
                    <a16:creationId xmlns:a16="http://schemas.microsoft.com/office/drawing/2014/main" xmlns="" id="{1628E957-FF89-407C-AB9A-0F9E940813BB}"/>
                  </a:ext>
                </a:extLst>
              </p:cNvPr>
              <p:cNvSpPr>
                <a:spLocks/>
              </p:cNvSpPr>
              <p:nvPr/>
            </p:nvSpPr>
            <p:spPr bwMode="auto">
              <a:xfrm>
                <a:off x="2149" y="4947"/>
                <a:ext cx="49" cy="39"/>
              </a:xfrm>
              <a:custGeom>
                <a:avLst/>
                <a:gdLst>
                  <a:gd name="T0" fmla="*/ 0 w 49"/>
                  <a:gd name="T1" fmla="*/ 28 h 39"/>
                  <a:gd name="T2" fmla="*/ 32 w 49"/>
                  <a:gd name="T3" fmla="*/ 39 h 39"/>
                  <a:gd name="T4" fmla="*/ 49 w 49"/>
                  <a:gd name="T5" fmla="*/ 11 h 39"/>
                  <a:gd name="T6" fmla="*/ 16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2" y="39"/>
                    </a:lnTo>
                    <a:lnTo>
                      <a:pt x="49" y="11"/>
                    </a:lnTo>
                    <a:lnTo>
                      <a:pt x="16"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 name="Freeform 448">
                <a:extLst>
                  <a:ext uri="{FF2B5EF4-FFF2-40B4-BE49-F238E27FC236}">
                    <a16:creationId xmlns:a16="http://schemas.microsoft.com/office/drawing/2014/main" xmlns="" id="{BC429AC9-EFC0-4613-9CF1-9FD1DB4C17F2}"/>
                  </a:ext>
                </a:extLst>
              </p:cNvPr>
              <p:cNvSpPr>
                <a:spLocks/>
              </p:cNvSpPr>
              <p:nvPr/>
            </p:nvSpPr>
            <p:spPr bwMode="auto">
              <a:xfrm>
                <a:off x="2149" y="4947"/>
                <a:ext cx="49" cy="39"/>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6" name="Freeform 449">
                <a:extLst>
                  <a:ext uri="{FF2B5EF4-FFF2-40B4-BE49-F238E27FC236}">
                    <a16:creationId xmlns:a16="http://schemas.microsoft.com/office/drawing/2014/main" xmlns="" id="{1392B3BE-8CEB-4844-8068-9E31FFB077C3}"/>
                  </a:ext>
                </a:extLst>
              </p:cNvPr>
              <p:cNvSpPr>
                <a:spLocks/>
              </p:cNvSpPr>
              <p:nvPr/>
            </p:nvSpPr>
            <p:spPr bwMode="auto">
              <a:xfrm>
                <a:off x="2444" y="4953"/>
                <a:ext cx="49" cy="54"/>
              </a:xfrm>
              <a:custGeom>
                <a:avLst/>
                <a:gdLst>
                  <a:gd name="T0" fmla="*/ 0 w 49"/>
                  <a:gd name="T1" fmla="*/ 27 h 54"/>
                  <a:gd name="T2" fmla="*/ 33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7"/>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7" name="Freeform 450">
                <a:extLst>
                  <a:ext uri="{FF2B5EF4-FFF2-40B4-BE49-F238E27FC236}">
                    <a16:creationId xmlns:a16="http://schemas.microsoft.com/office/drawing/2014/main" xmlns="" id="{93771E68-D421-4C46-8603-64E611897FAC}"/>
                  </a:ext>
                </a:extLst>
              </p:cNvPr>
              <p:cNvSpPr>
                <a:spLocks/>
              </p:cNvSpPr>
              <p:nvPr/>
            </p:nvSpPr>
            <p:spPr bwMode="auto">
              <a:xfrm>
                <a:off x="2444" y="4953"/>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8" name="Freeform 451">
                <a:extLst>
                  <a:ext uri="{FF2B5EF4-FFF2-40B4-BE49-F238E27FC236}">
                    <a16:creationId xmlns:a16="http://schemas.microsoft.com/office/drawing/2014/main" xmlns="" id="{E0B5D944-48C1-44EF-BEA6-77E3B5381B4E}"/>
                  </a:ext>
                </a:extLst>
              </p:cNvPr>
              <p:cNvSpPr>
                <a:spLocks/>
              </p:cNvSpPr>
              <p:nvPr/>
            </p:nvSpPr>
            <p:spPr bwMode="auto">
              <a:xfrm>
                <a:off x="1651" y="5057"/>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9" name="Freeform 452">
                <a:extLst>
                  <a:ext uri="{FF2B5EF4-FFF2-40B4-BE49-F238E27FC236}">
                    <a16:creationId xmlns:a16="http://schemas.microsoft.com/office/drawing/2014/main" xmlns="" id="{9398E9BA-1FA8-4461-8AC5-8C099A408AC2}"/>
                  </a:ext>
                </a:extLst>
              </p:cNvPr>
              <p:cNvSpPr>
                <a:spLocks/>
              </p:cNvSpPr>
              <p:nvPr/>
            </p:nvSpPr>
            <p:spPr bwMode="auto">
              <a:xfrm>
                <a:off x="1651" y="5057"/>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0" name="Freeform 453">
                <a:extLst>
                  <a:ext uri="{FF2B5EF4-FFF2-40B4-BE49-F238E27FC236}">
                    <a16:creationId xmlns:a16="http://schemas.microsoft.com/office/drawing/2014/main" xmlns="" id="{953C2FB4-D03B-4D97-A509-E7942994FFAB}"/>
                  </a:ext>
                </a:extLst>
              </p:cNvPr>
              <p:cNvSpPr>
                <a:spLocks/>
              </p:cNvSpPr>
              <p:nvPr/>
            </p:nvSpPr>
            <p:spPr bwMode="auto">
              <a:xfrm>
                <a:off x="1935" y="4980"/>
                <a:ext cx="50" cy="38"/>
              </a:xfrm>
              <a:custGeom>
                <a:avLst/>
                <a:gdLst>
                  <a:gd name="T0" fmla="*/ 0 w 50"/>
                  <a:gd name="T1" fmla="*/ 27 h 38"/>
                  <a:gd name="T2" fmla="*/ 33 w 50"/>
                  <a:gd name="T3" fmla="*/ 38 h 38"/>
                  <a:gd name="T4" fmla="*/ 50 w 50"/>
                  <a:gd name="T5" fmla="*/ 11 h 38"/>
                  <a:gd name="T6" fmla="*/ 22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33" y="38"/>
                    </a:lnTo>
                    <a:lnTo>
                      <a:pt x="50" y="11"/>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1" name="Freeform 454">
                <a:extLst>
                  <a:ext uri="{FF2B5EF4-FFF2-40B4-BE49-F238E27FC236}">
                    <a16:creationId xmlns:a16="http://schemas.microsoft.com/office/drawing/2014/main" xmlns="" id="{20CA2BE1-34AB-4B2F-9F66-A4680CE82989}"/>
                  </a:ext>
                </a:extLst>
              </p:cNvPr>
              <p:cNvSpPr>
                <a:spLocks/>
              </p:cNvSpPr>
              <p:nvPr/>
            </p:nvSpPr>
            <p:spPr bwMode="auto">
              <a:xfrm>
                <a:off x="1935" y="4980"/>
                <a:ext cx="50"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2" name="Freeform 455">
                <a:extLst>
                  <a:ext uri="{FF2B5EF4-FFF2-40B4-BE49-F238E27FC236}">
                    <a16:creationId xmlns:a16="http://schemas.microsoft.com/office/drawing/2014/main" xmlns="" id="{3504B51F-5378-488F-BBD8-E0D039C49B6D}"/>
                  </a:ext>
                </a:extLst>
              </p:cNvPr>
              <p:cNvSpPr>
                <a:spLocks/>
              </p:cNvSpPr>
              <p:nvPr/>
            </p:nvSpPr>
            <p:spPr bwMode="auto">
              <a:xfrm>
                <a:off x="2231" y="4942"/>
                <a:ext cx="49" cy="44"/>
              </a:xfrm>
              <a:custGeom>
                <a:avLst/>
                <a:gdLst>
                  <a:gd name="T0" fmla="*/ 0 w 49"/>
                  <a:gd name="T1" fmla="*/ 33 h 44"/>
                  <a:gd name="T2" fmla="*/ 32 w 49"/>
                  <a:gd name="T3" fmla="*/ 44 h 44"/>
                  <a:gd name="T4" fmla="*/ 49 w 49"/>
                  <a:gd name="T5" fmla="*/ 16 h 44"/>
                  <a:gd name="T6" fmla="*/ 16 w 49"/>
                  <a:gd name="T7" fmla="*/ 0 h 44"/>
                  <a:gd name="T8" fmla="*/ 0 w 49"/>
                  <a:gd name="T9" fmla="*/ 33 h 44"/>
                </a:gdLst>
                <a:ahLst/>
                <a:cxnLst>
                  <a:cxn ang="0">
                    <a:pos x="T0" y="T1"/>
                  </a:cxn>
                  <a:cxn ang="0">
                    <a:pos x="T2" y="T3"/>
                  </a:cxn>
                  <a:cxn ang="0">
                    <a:pos x="T4" y="T5"/>
                  </a:cxn>
                  <a:cxn ang="0">
                    <a:pos x="T6" y="T7"/>
                  </a:cxn>
                  <a:cxn ang="0">
                    <a:pos x="T8" y="T9"/>
                  </a:cxn>
                </a:cxnLst>
                <a:rect l="0" t="0" r="r" b="b"/>
                <a:pathLst>
                  <a:path w="49" h="44">
                    <a:moveTo>
                      <a:pt x="0" y="33"/>
                    </a:moveTo>
                    <a:lnTo>
                      <a:pt x="32" y="44"/>
                    </a:lnTo>
                    <a:lnTo>
                      <a:pt x="49" y="16"/>
                    </a:lnTo>
                    <a:lnTo>
                      <a:pt x="16" y="0"/>
                    </a:lnTo>
                    <a:lnTo>
                      <a:pt x="0" y="33"/>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3" name="Freeform 456">
                <a:extLst>
                  <a:ext uri="{FF2B5EF4-FFF2-40B4-BE49-F238E27FC236}">
                    <a16:creationId xmlns:a16="http://schemas.microsoft.com/office/drawing/2014/main" xmlns="" id="{03352520-BEF3-41EF-BFEE-6984619F5E14}"/>
                  </a:ext>
                </a:extLst>
              </p:cNvPr>
              <p:cNvSpPr>
                <a:spLocks/>
              </p:cNvSpPr>
              <p:nvPr/>
            </p:nvSpPr>
            <p:spPr bwMode="auto">
              <a:xfrm>
                <a:off x="2231" y="4942"/>
                <a:ext cx="49" cy="44"/>
              </a:xfrm>
              <a:custGeom>
                <a:avLst/>
                <a:gdLst>
                  <a:gd name="T0" fmla="*/ 0 w 9"/>
                  <a:gd name="T1" fmla="*/ 6 h 8"/>
                  <a:gd name="T2" fmla="*/ 6 w 9"/>
                  <a:gd name="T3" fmla="*/ 8 h 8"/>
                  <a:gd name="T4" fmla="*/ 9 w 9"/>
                  <a:gd name="T5" fmla="*/ 3 h 8"/>
                  <a:gd name="T6" fmla="*/ 3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4" name="Freeform 457">
                <a:extLst>
                  <a:ext uri="{FF2B5EF4-FFF2-40B4-BE49-F238E27FC236}">
                    <a16:creationId xmlns:a16="http://schemas.microsoft.com/office/drawing/2014/main" xmlns="" id="{9BAFF816-7B5F-45DA-B42A-D8423F2A064D}"/>
                  </a:ext>
                </a:extLst>
              </p:cNvPr>
              <p:cNvSpPr>
                <a:spLocks/>
              </p:cNvSpPr>
              <p:nvPr/>
            </p:nvSpPr>
            <p:spPr bwMode="auto">
              <a:xfrm>
                <a:off x="2526" y="4975"/>
                <a:ext cx="49" cy="54"/>
              </a:xfrm>
              <a:custGeom>
                <a:avLst/>
                <a:gdLst>
                  <a:gd name="T0" fmla="*/ 0 w 49"/>
                  <a:gd name="T1" fmla="*/ 27 h 54"/>
                  <a:gd name="T2" fmla="*/ 33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7"/>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5" name="Freeform 458">
                <a:extLst>
                  <a:ext uri="{FF2B5EF4-FFF2-40B4-BE49-F238E27FC236}">
                    <a16:creationId xmlns:a16="http://schemas.microsoft.com/office/drawing/2014/main" xmlns="" id="{3669BF0D-E190-4B50-B404-16AA4E8E66B0}"/>
                  </a:ext>
                </a:extLst>
              </p:cNvPr>
              <p:cNvSpPr>
                <a:spLocks/>
              </p:cNvSpPr>
              <p:nvPr/>
            </p:nvSpPr>
            <p:spPr bwMode="auto">
              <a:xfrm>
                <a:off x="2526" y="4975"/>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6" name="Freeform 459">
                <a:extLst>
                  <a:ext uri="{FF2B5EF4-FFF2-40B4-BE49-F238E27FC236}">
                    <a16:creationId xmlns:a16="http://schemas.microsoft.com/office/drawing/2014/main" xmlns="" id="{2A701FA8-C0A4-4FB8-B4B4-A10730B3E396}"/>
                  </a:ext>
                </a:extLst>
              </p:cNvPr>
              <p:cNvSpPr>
                <a:spLocks/>
              </p:cNvSpPr>
              <p:nvPr/>
            </p:nvSpPr>
            <p:spPr bwMode="auto">
              <a:xfrm>
                <a:off x="1728" y="5040"/>
                <a:ext cx="49" cy="33"/>
              </a:xfrm>
              <a:custGeom>
                <a:avLst/>
                <a:gdLst>
                  <a:gd name="T0" fmla="*/ 0 w 49"/>
                  <a:gd name="T1" fmla="*/ 28 h 33"/>
                  <a:gd name="T2" fmla="*/ 27 w 49"/>
                  <a:gd name="T3" fmla="*/ 33 h 33"/>
                  <a:gd name="T4" fmla="*/ 49 w 49"/>
                  <a:gd name="T5" fmla="*/ 0 h 33"/>
                  <a:gd name="T6" fmla="*/ 21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7" y="33"/>
                    </a:lnTo>
                    <a:lnTo>
                      <a:pt x="49" y="0"/>
                    </a:lnTo>
                    <a:lnTo>
                      <a:pt x="21"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7" name="Freeform 460">
                <a:extLst>
                  <a:ext uri="{FF2B5EF4-FFF2-40B4-BE49-F238E27FC236}">
                    <a16:creationId xmlns:a16="http://schemas.microsoft.com/office/drawing/2014/main" xmlns="" id="{CB7C92C8-3C38-499F-BA66-A5EF5F4978E8}"/>
                  </a:ext>
                </a:extLst>
              </p:cNvPr>
              <p:cNvSpPr>
                <a:spLocks/>
              </p:cNvSpPr>
              <p:nvPr/>
            </p:nvSpPr>
            <p:spPr bwMode="auto">
              <a:xfrm>
                <a:off x="1728" y="5040"/>
                <a:ext cx="49" cy="33"/>
              </a:xfrm>
              <a:custGeom>
                <a:avLst/>
                <a:gdLst>
                  <a:gd name="T0" fmla="*/ 0 w 9"/>
                  <a:gd name="T1" fmla="*/ 5 h 6"/>
                  <a:gd name="T2" fmla="*/ 5 w 9"/>
                  <a:gd name="T3" fmla="*/ 6 h 6"/>
                  <a:gd name="T4" fmla="*/ 9 w 9"/>
                  <a:gd name="T5" fmla="*/ 0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8" name="Freeform 461">
                <a:extLst>
                  <a:ext uri="{FF2B5EF4-FFF2-40B4-BE49-F238E27FC236}">
                    <a16:creationId xmlns:a16="http://schemas.microsoft.com/office/drawing/2014/main" xmlns="" id="{66CE0798-3A63-4A5D-A489-A9A5D2AE0864}"/>
                  </a:ext>
                </a:extLst>
              </p:cNvPr>
              <p:cNvSpPr>
                <a:spLocks/>
              </p:cNvSpPr>
              <p:nvPr/>
            </p:nvSpPr>
            <p:spPr bwMode="auto">
              <a:xfrm>
                <a:off x="2017" y="4969"/>
                <a:ext cx="50" cy="38"/>
              </a:xfrm>
              <a:custGeom>
                <a:avLst/>
                <a:gdLst>
                  <a:gd name="T0" fmla="*/ 0 w 50"/>
                  <a:gd name="T1" fmla="*/ 28 h 38"/>
                  <a:gd name="T2" fmla="*/ 33 w 50"/>
                  <a:gd name="T3" fmla="*/ 38 h 38"/>
                  <a:gd name="T4" fmla="*/ 50 w 50"/>
                  <a:gd name="T5" fmla="*/ 11 h 38"/>
                  <a:gd name="T6" fmla="*/ 17 w 50"/>
                  <a:gd name="T7" fmla="*/ 0 h 38"/>
                  <a:gd name="T8" fmla="*/ 0 w 50"/>
                  <a:gd name="T9" fmla="*/ 28 h 38"/>
                </a:gdLst>
                <a:ahLst/>
                <a:cxnLst>
                  <a:cxn ang="0">
                    <a:pos x="T0" y="T1"/>
                  </a:cxn>
                  <a:cxn ang="0">
                    <a:pos x="T2" y="T3"/>
                  </a:cxn>
                  <a:cxn ang="0">
                    <a:pos x="T4" y="T5"/>
                  </a:cxn>
                  <a:cxn ang="0">
                    <a:pos x="T6" y="T7"/>
                  </a:cxn>
                  <a:cxn ang="0">
                    <a:pos x="T8" y="T9"/>
                  </a:cxn>
                </a:cxnLst>
                <a:rect l="0" t="0" r="r" b="b"/>
                <a:pathLst>
                  <a:path w="50" h="38">
                    <a:moveTo>
                      <a:pt x="0" y="28"/>
                    </a:moveTo>
                    <a:lnTo>
                      <a:pt x="33" y="38"/>
                    </a:lnTo>
                    <a:lnTo>
                      <a:pt x="50" y="11"/>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9" name="Freeform 462">
                <a:extLst>
                  <a:ext uri="{FF2B5EF4-FFF2-40B4-BE49-F238E27FC236}">
                    <a16:creationId xmlns:a16="http://schemas.microsoft.com/office/drawing/2014/main" xmlns="" id="{05CEC677-851D-426F-99B3-713AC91B6630}"/>
                  </a:ext>
                </a:extLst>
              </p:cNvPr>
              <p:cNvSpPr>
                <a:spLocks/>
              </p:cNvSpPr>
              <p:nvPr/>
            </p:nvSpPr>
            <p:spPr bwMode="auto">
              <a:xfrm>
                <a:off x="2017" y="4969"/>
                <a:ext cx="50"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0" name="Freeform 463">
                <a:extLst>
                  <a:ext uri="{FF2B5EF4-FFF2-40B4-BE49-F238E27FC236}">
                    <a16:creationId xmlns:a16="http://schemas.microsoft.com/office/drawing/2014/main" xmlns="" id="{25C30268-1470-40E6-A750-9206D82C699C}"/>
                  </a:ext>
                </a:extLst>
              </p:cNvPr>
              <p:cNvSpPr>
                <a:spLocks/>
              </p:cNvSpPr>
              <p:nvPr/>
            </p:nvSpPr>
            <p:spPr bwMode="auto">
              <a:xfrm>
                <a:off x="2313" y="4947"/>
                <a:ext cx="49" cy="50"/>
              </a:xfrm>
              <a:custGeom>
                <a:avLst/>
                <a:gdLst>
                  <a:gd name="T0" fmla="*/ 0 w 49"/>
                  <a:gd name="T1" fmla="*/ 33 h 50"/>
                  <a:gd name="T2" fmla="*/ 33 w 49"/>
                  <a:gd name="T3" fmla="*/ 50 h 50"/>
                  <a:gd name="T4" fmla="*/ 49 w 49"/>
                  <a:gd name="T5" fmla="*/ 22 h 50"/>
                  <a:gd name="T6" fmla="*/ 16 w 49"/>
                  <a:gd name="T7" fmla="*/ 0 h 50"/>
                  <a:gd name="T8" fmla="*/ 0 w 49"/>
                  <a:gd name="T9" fmla="*/ 33 h 50"/>
                </a:gdLst>
                <a:ahLst/>
                <a:cxnLst>
                  <a:cxn ang="0">
                    <a:pos x="T0" y="T1"/>
                  </a:cxn>
                  <a:cxn ang="0">
                    <a:pos x="T2" y="T3"/>
                  </a:cxn>
                  <a:cxn ang="0">
                    <a:pos x="T4" y="T5"/>
                  </a:cxn>
                  <a:cxn ang="0">
                    <a:pos x="T6" y="T7"/>
                  </a:cxn>
                  <a:cxn ang="0">
                    <a:pos x="T8" y="T9"/>
                  </a:cxn>
                </a:cxnLst>
                <a:rect l="0" t="0" r="r" b="b"/>
                <a:pathLst>
                  <a:path w="49" h="50">
                    <a:moveTo>
                      <a:pt x="0" y="33"/>
                    </a:moveTo>
                    <a:lnTo>
                      <a:pt x="33" y="50"/>
                    </a:lnTo>
                    <a:lnTo>
                      <a:pt x="49" y="22"/>
                    </a:lnTo>
                    <a:lnTo>
                      <a:pt x="16" y="0"/>
                    </a:lnTo>
                    <a:lnTo>
                      <a:pt x="0" y="33"/>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1" name="Freeform 464">
                <a:extLst>
                  <a:ext uri="{FF2B5EF4-FFF2-40B4-BE49-F238E27FC236}">
                    <a16:creationId xmlns:a16="http://schemas.microsoft.com/office/drawing/2014/main" xmlns="" id="{C51E6B1E-CA30-4E2F-B48F-3D7AD334F0C8}"/>
                  </a:ext>
                </a:extLst>
              </p:cNvPr>
              <p:cNvSpPr>
                <a:spLocks/>
              </p:cNvSpPr>
              <p:nvPr/>
            </p:nvSpPr>
            <p:spPr bwMode="auto">
              <a:xfrm>
                <a:off x="2313" y="4947"/>
                <a:ext cx="49" cy="50"/>
              </a:xfrm>
              <a:custGeom>
                <a:avLst/>
                <a:gdLst>
                  <a:gd name="T0" fmla="*/ 0 w 9"/>
                  <a:gd name="T1" fmla="*/ 6 h 9"/>
                  <a:gd name="T2" fmla="*/ 6 w 9"/>
                  <a:gd name="T3" fmla="*/ 9 h 9"/>
                  <a:gd name="T4" fmla="*/ 9 w 9"/>
                  <a:gd name="T5" fmla="*/ 4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2" name="Freeform 465">
                <a:extLst>
                  <a:ext uri="{FF2B5EF4-FFF2-40B4-BE49-F238E27FC236}">
                    <a16:creationId xmlns:a16="http://schemas.microsoft.com/office/drawing/2014/main" xmlns="" id="{730F1C39-0CED-4183-A21E-8D4AED02B39E}"/>
                  </a:ext>
                </a:extLst>
              </p:cNvPr>
              <p:cNvSpPr>
                <a:spLocks/>
              </p:cNvSpPr>
              <p:nvPr/>
            </p:nvSpPr>
            <p:spPr bwMode="auto">
              <a:xfrm>
                <a:off x="2603" y="4997"/>
                <a:ext cx="49" cy="54"/>
              </a:xfrm>
              <a:custGeom>
                <a:avLst/>
                <a:gdLst>
                  <a:gd name="T0" fmla="*/ 0 w 49"/>
                  <a:gd name="T1" fmla="*/ 27 h 54"/>
                  <a:gd name="T2" fmla="*/ 32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2" y="54"/>
                    </a:lnTo>
                    <a:lnTo>
                      <a:pt x="49" y="27"/>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3" name="Freeform 466">
                <a:extLst>
                  <a:ext uri="{FF2B5EF4-FFF2-40B4-BE49-F238E27FC236}">
                    <a16:creationId xmlns:a16="http://schemas.microsoft.com/office/drawing/2014/main" xmlns="" id="{460406DE-1439-4239-9D59-3D4062E37245}"/>
                  </a:ext>
                </a:extLst>
              </p:cNvPr>
              <p:cNvSpPr>
                <a:spLocks/>
              </p:cNvSpPr>
              <p:nvPr/>
            </p:nvSpPr>
            <p:spPr bwMode="auto">
              <a:xfrm>
                <a:off x="2603" y="4997"/>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4" name="Freeform 467">
                <a:extLst>
                  <a:ext uri="{FF2B5EF4-FFF2-40B4-BE49-F238E27FC236}">
                    <a16:creationId xmlns:a16="http://schemas.microsoft.com/office/drawing/2014/main" xmlns="" id="{1644FDDF-6D15-4E7B-A50D-EE48D4226808}"/>
                  </a:ext>
                </a:extLst>
              </p:cNvPr>
              <p:cNvSpPr>
                <a:spLocks/>
              </p:cNvSpPr>
              <p:nvPr/>
            </p:nvSpPr>
            <p:spPr bwMode="auto">
              <a:xfrm>
                <a:off x="1804" y="5018"/>
                <a:ext cx="55" cy="33"/>
              </a:xfrm>
              <a:custGeom>
                <a:avLst/>
                <a:gdLst>
                  <a:gd name="T0" fmla="*/ 0 w 55"/>
                  <a:gd name="T1" fmla="*/ 28 h 33"/>
                  <a:gd name="T2" fmla="*/ 33 w 55"/>
                  <a:gd name="T3" fmla="*/ 33 h 33"/>
                  <a:gd name="T4" fmla="*/ 55 w 55"/>
                  <a:gd name="T5" fmla="*/ 6 h 33"/>
                  <a:gd name="T6" fmla="*/ 22 w 55"/>
                  <a:gd name="T7" fmla="*/ 0 h 33"/>
                  <a:gd name="T8" fmla="*/ 0 w 55"/>
                  <a:gd name="T9" fmla="*/ 28 h 33"/>
                </a:gdLst>
                <a:ahLst/>
                <a:cxnLst>
                  <a:cxn ang="0">
                    <a:pos x="T0" y="T1"/>
                  </a:cxn>
                  <a:cxn ang="0">
                    <a:pos x="T2" y="T3"/>
                  </a:cxn>
                  <a:cxn ang="0">
                    <a:pos x="T4" y="T5"/>
                  </a:cxn>
                  <a:cxn ang="0">
                    <a:pos x="T6" y="T7"/>
                  </a:cxn>
                  <a:cxn ang="0">
                    <a:pos x="T8" y="T9"/>
                  </a:cxn>
                </a:cxnLst>
                <a:rect l="0" t="0" r="r" b="b"/>
                <a:pathLst>
                  <a:path w="55" h="33">
                    <a:moveTo>
                      <a:pt x="0" y="28"/>
                    </a:moveTo>
                    <a:lnTo>
                      <a:pt x="33" y="33"/>
                    </a:lnTo>
                    <a:lnTo>
                      <a:pt x="55" y="6"/>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5" name="Freeform 468">
                <a:extLst>
                  <a:ext uri="{FF2B5EF4-FFF2-40B4-BE49-F238E27FC236}">
                    <a16:creationId xmlns:a16="http://schemas.microsoft.com/office/drawing/2014/main" xmlns="" id="{D88860AD-66F8-47AF-9F4E-709925C76596}"/>
                  </a:ext>
                </a:extLst>
              </p:cNvPr>
              <p:cNvSpPr>
                <a:spLocks/>
              </p:cNvSpPr>
              <p:nvPr/>
            </p:nvSpPr>
            <p:spPr bwMode="auto">
              <a:xfrm>
                <a:off x="1804" y="5018"/>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6" name="Freeform 469">
                <a:extLst>
                  <a:ext uri="{FF2B5EF4-FFF2-40B4-BE49-F238E27FC236}">
                    <a16:creationId xmlns:a16="http://schemas.microsoft.com/office/drawing/2014/main" xmlns="" id="{957C6965-15DF-41EA-B272-C2A341B0AE59}"/>
                  </a:ext>
                </a:extLst>
              </p:cNvPr>
              <p:cNvSpPr>
                <a:spLocks/>
              </p:cNvSpPr>
              <p:nvPr/>
            </p:nvSpPr>
            <p:spPr bwMode="auto">
              <a:xfrm>
                <a:off x="2099" y="4964"/>
                <a:ext cx="50" cy="38"/>
              </a:xfrm>
              <a:custGeom>
                <a:avLst/>
                <a:gdLst>
                  <a:gd name="T0" fmla="*/ 0 w 50"/>
                  <a:gd name="T1" fmla="*/ 27 h 38"/>
                  <a:gd name="T2" fmla="*/ 33 w 50"/>
                  <a:gd name="T3" fmla="*/ 38 h 38"/>
                  <a:gd name="T4" fmla="*/ 50 w 50"/>
                  <a:gd name="T5" fmla="*/ 11 h 38"/>
                  <a:gd name="T6" fmla="*/ 17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33" y="38"/>
                    </a:lnTo>
                    <a:lnTo>
                      <a:pt x="50" y="11"/>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7" name="Freeform 470">
                <a:extLst>
                  <a:ext uri="{FF2B5EF4-FFF2-40B4-BE49-F238E27FC236}">
                    <a16:creationId xmlns:a16="http://schemas.microsoft.com/office/drawing/2014/main" xmlns="" id="{95C41AE1-53B9-4494-BE09-11A670797CC5}"/>
                  </a:ext>
                </a:extLst>
              </p:cNvPr>
              <p:cNvSpPr>
                <a:spLocks/>
              </p:cNvSpPr>
              <p:nvPr/>
            </p:nvSpPr>
            <p:spPr bwMode="auto">
              <a:xfrm>
                <a:off x="2099" y="4964"/>
                <a:ext cx="50"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8" name="Freeform 471">
                <a:extLst>
                  <a:ext uri="{FF2B5EF4-FFF2-40B4-BE49-F238E27FC236}">
                    <a16:creationId xmlns:a16="http://schemas.microsoft.com/office/drawing/2014/main" xmlns="" id="{340E5A7C-57D8-4675-A903-6AEC1D802462}"/>
                  </a:ext>
                </a:extLst>
              </p:cNvPr>
              <p:cNvSpPr>
                <a:spLocks/>
              </p:cNvSpPr>
              <p:nvPr/>
            </p:nvSpPr>
            <p:spPr bwMode="auto">
              <a:xfrm>
                <a:off x="2395" y="4964"/>
                <a:ext cx="49" cy="49"/>
              </a:xfrm>
              <a:custGeom>
                <a:avLst/>
                <a:gdLst>
                  <a:gd name="T0" fmla="*/ 0 w 49"/>
                  <a:gd name="T1" fmla="*/ 27 h 49"/>
                  <a:gd name="T2" fmla="*/ 33 w 49"/>
                  <a:gd name="T3" fmla="*/ 49 h 49"/>
                  <a:gd name="T4" fmla="*/ 49 w 49"/>
                  <a:gd name="T5" fmla="*/ 16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16"/>
                    </a:lnTo>
                    <a:lnTo>
                      <a:pt x="16"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9" name="Freeform 472">
                <a:extLst>
                  <a:ext uri="{FF2B5EF4-FFF2-40B4-BE49-F238E27FC236}">
                    <a16:creationId xmlns:a16="http://schemas.microsoft.com/office/drawing/2014/main" xmlns="" id="{7F90713D-02CA-4AEE-A4B7-9824740BC03B}"/>
                  </a:ext>
                </a:extLst>
              </p:cNvPr>
              <p:cNvSpPr>
                <a:spLocks/>
              </p:cNvSpPr>
              <p:nvPr/>
            </p:nvSpPr>
            <p:spPr bwMode="auto">
              <a:xfrm>
                <a:off x="2395" y="4964"/>
                <a:ext cx="49" cy="49"/>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0" name="Freeform 473">
                <a:extLst>
                  <a:ext uri="{FF2B5EF4-FFF2-40B4-BE49-F238E27FC236}">
                    <a16:creationId xmlns:a16="http://schemas.microsoft.com/office/drawing/2014/main" xmlns="" id="{5E16621A-1A46-477C-A12D-3A7C63D46819}"/>
                  </a:ext>
                </a:extLst>
              </p:cNvPr>
              <p:cNvSpPr>
                <a:spLocks/>
              </p:cNvSpPr>
              <p:nvPr/>
            </p:nvSpPr>
            <p:spPr bwMode="auto">
              <a:xfrm>
                <a:off x="1602" y="5079"/>
                <a:ext cx="49" cy="32"/>
              </a:xfrm>
              <a:custGeom>
                <a:avLst/>
                <a:gdLst>
                  <a:gd name="T0" fmla="*/ 0 w 49"/>
                  <a:gd name="T1" fmla="*/ 27 h 32"/>
                  <a:gd name="T2" fmla="*/ 27 w 49"/>
                  <a:gd name="T3" fmla="*/ 32 h 32"/>
                  <a:gd name="T4" fmla="*/ 49 w 49"/>
                  <a:gd name="T5" fmla="*/ 5 h 32"/>
                  <a:gd name="T6" fmla="*/ 16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1" name="Freeform 474">
                <a:extLst>
                  <a:ext uri="{FF2B5EF4-FFF2-40B4-BE49-F238E27FC236}">
                    <a16:creationId xmlns:a16="http://schemas.microsoft.com/office/drawing/2014/main" xmlns="" id="{8C498C38-C597-4573-90BF-B56CD6F93E9D}"/>
                  </a:ext>
                </a:extLst>
              </p:cNvPr>
              <p:cNvSpPr>
                <a:spLocks/>
              </p:cNvSpPr>
              <p:nvPr/>
            </p:nvSpPr>
            <p:spPr bwMode="auto">
              <a:xfrm>
                <a:off x="1602" y="5079"/>
                <a:ext cx="49" cy="32"/>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2" name="Freeform 475">
                <a:extLst>
                  <a:ext uri="{FF2B5EF4-FFF2-40B4-BE49-F238E27FC236}">
                    <a16:creationId xmlns:a16="http://schemas.microsoft.com/office/drawing/2014/main" xmlns="" id="{F10B2EAD-E468-4BF0-B9EC-5F40CF495C8A}"/>
                  </a:ext>
                </a:extLst>
              </p:cNvPr>
              <p:cNvSpPr>
                <a:spLocks/>
              </p:cNvSpPr>
              <p:nvPr/>
            </p:nvSpPr>
            <p:spPr bwMode="auto">
              <a:xfrm>
                <a:off x="2685" y="5024"/>
                <a:ext cx="49" cy="60"/>
              </a:xfrm>
              <a:custGeom>
                <a:avLst/>
                <a:gdLst>
                  <a:gd name="T0" fmla="*/ 0 w 49"/>
                  <a:gd name="T1" fmla="*/ 27 h 60"/>
                  <a:gd name="T2" fmla="*/ 32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33"/>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3" name="Freeform 476">
                <a:extLst>
                  <a:ext uri="{FF2B5EF4-FFF2-40B4-BE49-F238E27FC236}">
                    <a16:creationId xmlns:a16="http://schemas.microsoft.com/office/drawing/2014/main" xmlns="" id="{F152CB89-DF9D-4295-8516-F18AB233597E}"/>
                  </a:ext>
                </a:extLst>
              </p:cNvPr>
              <p:cNvSpPr>
                <a:spLocks/>
              </p:cNvSpPr>
              <p:nvPr/>
            </p:nvSpPr>
            <p:spPr bwMode="auto">
              <a:xfrm>
                <a:off x="2685" y="5024"/>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4" name="Freeform 477">
                <a:extLst>
                  <a:ext uri="{FF2B5EF4-FFF2-40B4-BE49-F238E27FC236}">
                    <a16:creationId xmlns:a16="http://schemas.microsoft.com/office/drawing/2014/main" xmlns="" id="{ACC93B27-A1D3-4D0D-8C6D-31ACD1EA6DDB}"/>
                  </a:ext>
                </a:extLst>
              </p:cNvPr>
              <p:cNvSpPr>
                <a:spLocks/>
              </p:cNvSpPr>
              <p:nvPr/>
            </p:nvSpPr>
            <p:spPr bwMode="auto">
              <a:xfrm>
                <a:off x="1886" y="5002"/>
                <a:ext cx="49" cy="38"/>
              </a:xfrm>
              <a:custGeom>
                <a:avLst/>
                <a:gdLst>
                  <a:gd name="T0" fmla="*/ 0 w 49"/>
                  <a:gd name="T1" fmla="*/ 27 h 38"/>
                  <a:gd name="T2" fmla="*/ 33 w 49"/>
                  <a:gd name="T3" fmla="*/ 38 h 38"/>
                  <a:gd name="T4" fmla="*/ 49 w 49"/>
                  <a:gd name="T5" fmla="*/ 5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5"/>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5" name="Freeform 478">
                <a:extLst>
                  <a:ext uri="{FF2B5EF4-FFF2-40B4-BE49-F238E27FC236}">
                    <a16:creationId xmlns:a16="http://schemas.microsoft.com/office/drawing/2014/main" xmlns="" id="{73A9B82D-1C57-4E9A-8430-EEAEA336BAE4}"/>
                  </a:ext>
                </a:extLst>
              </p:cNvPr>
              <p:cNvSpPr>
                <a:spLocks/>
              </p:cNvSpPr>
              <p:nvPr/>
            </p:nvSpPr>
            <p:spPr bwMode="auto">
              <a:xfrm>
                <a:off x="1886" y="5002"/>
                <a:ext cx="49" cy="38"/>
              </a:xfrm>
              <a:custGeom>
                <a:avLst/>
                <a:gdLst>
                  <a:gd name="T0" fmla="*/ 0 w 9"/>
                  <a:gd name="T1" fmla="*/ 5 h 7"/>
                  <a:gd name="T2" fmla="*/ 6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6" name="Freeform 479">
                <a:extLst>
                  <a:ext uri="{FF2B5EF4-FFF2-40B4-BE49-F238E27FC236}">
                    <a16:creationId xmlns:a16="http://schemas.microsoft.com/office/drawing/2014/main" xmlns="" id="{BBBFE513-EAD3-4D6C-B03C-692228BACDB8}"/>
                  </a:ext>
                </a:extLst>
              </p:cNvPr>
              <p:cNvSpPr>
                <a:spLocks/>
              </p:cNvSpPr>
              <p:nvPr/>
            </p:nvSpPr>
            <p:spPr bwMode="auto">
              <a:xfrm>
                <a:off x="2181" y="4958"/>
                <a:ext cx="50" cy="44"/>
              </a:xfrm>
              <a:custGeom>
                <a:avLst/>
                <a:gdLst>
                  <a:gd name="T0" fmla="*/ 0 w 50"/>
                  <a:gd name="T1" fmla="*/ 28 h 44"/>
                  <a:gd name="T2" fmla="*/ 33 w 50"/>
                  <a:gd name="T3" fmla="*/ 44 h 44"/>
                  <a:gd name="T4" fmla="*/ 50 w 50"/>
                  <a:gd name="T5" fmla="*/ 17 h 44"/>
                  <a:gd name="T6" fmla="*/ 17 w 50"/>
                  <a:gd name="T7" fmla="*/ 0 h 44"/>
                  <a:gd name="T8" fmla="*/ 0 w 50"/>
                  <a:gd name="T9" fmla="*/ 28 h 44"/>
                </a:gdLst>
                <a:ahLst/>
                <a:cxnLst>
                  <a:cxn ang="0">
                    <a:pos x="T0" y="T1"/>
                  </a:cxn>
                  <a:cxn ang="0">
                    <a:pos x="T2" y="T3"/>
                  </a:cxn>
                  <a:cxn ang="0">
                    <a:pos x="T4" y="T5"/>
                  </a:cxn>
                  <a:cxn ang="0">
                    <a:pos x="T6" y="T7"/>
                  </a:cxn>
                  <a:cxn ang="0">
                    <a:pos x="T8" y="T9"/>
                  </a:cxn>
                </a:cxnLst>
                <a:rect l="0" t="0" r="r" b="b"/>
                <a:pathLst>
                  <a:path w="50" h="44">
                    <a:moveTo>
                      <a:pt x="0" y="28"/>
                    </a:moveTo>
                    <a:lnTo>
                      <a:pt x="33" y="44"/>
                    </a:lnTo>
                    <a:lnTo>
                      <a:pt x="50" y="17"/>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7" name="Freeform 480">
                <a:extLst>
                  <a:ext uri="{FF2B5EF4-FFF2-40B4-BE49-F238E27FC236}">
                    <a16:creationId xmlns:a16="http://schemas.microsoft.com/office/drawing/2014/main" xmlns="" id="{DE11F7C3-4CF6-47FA-A0E7-505FBBCAE682}"/>
                  </a:ext>
                </a:extLst>
              </p:cNvPr>
              <p:cNvSpPr>
                <a:spLocks/>
              </p:cNvSpPr>
              <p:nvPr/>
            </p:nvSpPr>
            <p:spPr bwMode="auto">
              <a:xfrm>
                <a:off x="2181" y="4958"/>
                <a:ext cx="50"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8" name="Freeform 481">
                <a:extLst>
                  <a:ext uri="{FF2B5EF4-FFF2-40B4-BE49-F238E27FC236}">
                    <a16:creationId xmlns:a16="http://schemas.microsoft.com/office/drawing/2014/main" xmlns="" id="{C8088D37-616A-4B00-BF6C-1275F9001F12}"/>
                  </a:ext>
                </a:extLst>
              </p:cNvPr>
              <p:cNvSpPr>
                <a:spLocks/>
              </p:cNvSpPr>
              <p:nvPr/>
            </p:nvSpPr>
            <p:spPr bwMode="auto">
              <a:xfrm>
                <a:off x="2477" y="4980"/>
                <a:ext cx="49" cy="49"/>
              </a:xfrm>
              <a:custGeom>
                <a:avLst/>
                <a:gdLst>
                  <a:gd name="T0" fmla="*/ 0 w 49"/>
                  <a:gd name="T1" fmla="*/ 27 h 49"/>
                  <a:gd name="T2" fmla="*/ 33 w 49"/>
                  <a:gd name="T3" fmla="*/ 49 h 49"/>
                  <a:gd name="T4" fmla="*/ 49 w 49"/>
                  <a:gd name="T5" fmla="*/ 22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9" name="Freeform 482">
                <a:extLst>
                  <a:ext uri="{FF2B5EF4-FFF2-40B4-BE49-F238E27FC236}">
                    <a16:creationId xmlns:a16="http://schemas.microsoft.com/office/drawing/2014/main" xmlns="" id="{A4C48267-C58E-4102-AA19-2AFE24C1974A}"/>
                  </a:ext>
                </a:extLst>
              </p:cNvPr>
              <p:cNvSpPr>
                <a:spLocks/>
              </p:cNvSpPr>
              <p:nvPr/>
            </p:nvSpPr>
            <p:spPr bwMode="auto">
              <a:xfrm>
                <a:off x="2477" y="4980"/>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0" name="Freeform 483">
                <a:extLst>
                  <a:ext uri="{FF2B5EF4-FFF2-40B4-BE49-F238E27FC236}">
                    <a16:creationId xmlns:a16="http://schemas.microsoft.com/office/drawing/2014/main" xmlns="" id="{13F63260-58B6-4882-868F-C8AA64D70253}"/>
                  </a:ext>
                </a:extLst>
              </p:cNvPr>
              <p:cNvSpPr>
                <a:spLocks/>
              </p:cNvSpPr>
              <p:nvPr/>
            </p:nvSpPr>
            <p:spPr bwMode="auto">
              <a:xfrm>
                <a:off x="1678" y="5062"/>
                <a:ext cx="50" cy="33"/>
              </a:xfrm>
              <a:custGeom>
                <a:avLst/>
                <a:gdLst>
                  <a:gd name="T0" fmla="*/ 0 w 50"/>
                  <a:gd name="T1" fmla="*/ 28 h 33"/>
                  <a:gd name="T2" fmla="*/ 28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1" name="Freeform 484">
                <a:extLst>
                  <a:ext uri="{FF2B5EF4-FFF2-40B4-BE49-F238E27FC236}">
                    <a16:creationId xmlns:a16="http://schemas.microsoft.com/office/drawing/2014/main" xmlns="" id="{7C2D04A2-9734-44BE-A0BE-81C4F1EE0C30}"/>
                  </a:ext>
                </a:extLst>
              </p:cNvPr>
              <p:cNvSpPr>
                <a:spLocks/>
              </p:cNvSpPr>
              <p:nvPr/>
            </p:nvSpPr>
            <p:spPr bwMode="auto">
              <a:xfrm>
                <a:off x="1678" y="5062"/>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2" name="Freeform 485">
                <a:extLst>
                  <a:ext uri="{FF2B5EF4-FFF2-40B4-BE49-F238E27FC236}">
                    <a16:creationId xmlns:a16="http://schemas.microsoft.com/office/drawing/2014/main" xmlns="" id="{9D3FB830-A81A-4AB4-AA56-8C34820BFF83}"/>
                  </a:ext>
                </a:extLst>
              </p:cNvPr>
              <p:cNvSpPr>
                <a:spLocks/>
              </p:cNvSpPr>
              <p:nvPr/>
            </p:nvSpPr>
            <p:spPr bwMode="auto">
              <a:xfrm>
                <a:off x="1968" y="4991"/>
                <a:ext cx="49" cy="33"/>
              </a:xfrm>
              <a:custGeom>
                <a:avLst/>
                <a:gdLst>
                  <a:gd name="T0" fmla="*/ 0 w 49"/>
                  <a:gd name="T1" fmla="*/ 27 h 33"/>
                  <a:gd name="T2" fmla="*/ 28 w 49"/>
                  <a:gd name="T3" fmla="*/ 33 h 33"/>
                  <a:gd name="T4" fmla="*/ 49 w 49"/>
                  <a:gd name="T5" fmla="*/ 6 h 33"/>
                  <a:gd name="T6" fmla="*/ 17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8" y="33"/>
                    </a:lnTo>
                    <a:lnTo>
                      <a:pt x="49" y="6"/>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3" name="Freeform 486">
                <a:extLst>
                  <a:ext uri="{FF2B5EF4-FFF2-40B4-BE49-F238E27FC236}">
                    <a16:creationId xmlns:a16="http://schemas.microsoft.com/office/drawing/2014/main" xmlns="" id="{6FB7919B-B9ED-4F08-9050-6ED292FDE2FB}"/>
                  </a:ext>
                </a:extLst>
              </p:cNvPr>
              <p:cNvSpPr>
                <a:spLocks/>
              </p:cNvSpPr>
              <p:nvPr/>
            </p:nvSpPr>
            <p:spPr bwMode="auto">
              <a:xfrm>
                <a:off x="1968" y="4991"/>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4" name="Freeform 487">
                <a:extLst>
                  <a:ext uri="{FF2B5EF4-FFF2-40B4-BE49-F238E27FC236}">
                    <a16:creationId xmlns:a16="http://schemas.microsoft.com/office/drawing/2014/main" xmlns="" id="{12191A12-7A36-432A-A1A5-0D423D342C82}"/>
                  </a:ext>
                </a:extLst>
              </p:cNvPr>
              <p:cNvSpPr>
                <a:spLocks/>
              </p:cNvSpPr>
              <p:nvPr/>
            </p:nvSpPr>
            <p:spPr bwMode="auto">
              <a:xfrm>
                <a:off x="2263" y="4958"/>
                <a:ext cx="50" cy="49"/>
              </a:xfrm>
              <a:custGeom>
                <a:avLst/>
                <a:gdLst>
                  <a:gd name="T0" fmla="*/ 0 w 50"/>
                  <a:gd name="T1" fmla="*/ 28 h 49"/>
                  <a:gd name="T2" fmla="*/ 33 w 50"/>
                  <a:gd name="T3" fmla="*/ 49 h 49"/>
                  <a:gd name="T4" fmla="*/ 50 w 50"/>
                  <a:gd name="T5" fmla="*/ 22 h 49"/>
                  <a:gd name="T6" fmla="*/ 17 w 50"/>
                  <a:gd name="T7" fmla="*/ 0 h 49"/>
                  <a:gd name="T8" fmla="*/ 0 w 50"/>
                  <a:gd name="T9" fmla="*/ 28 h 49"/>
                </a:gdLst>
                <a:ahLst/>
                <a:cxnLst>
                  <a:cxn ang="0">
                    <a:pos x="T0" y="T1"/>
                  </a:cxn>
                  <a:cxn ang="0">
                    <a:pos x="T2" y="T3"/>
                  </a:cxn>
                  <a:cxn ang="0">
                    <a:pos x="T4" y="T5"/>
                  </a:cxn>
                  <a:cxn ang="0">
                    <a:pos x="T6" y="T7"/>
                  </a:cxn>
                  <a:cxn ang="0">
                    <a:pos x="T8" y="T9"/>
                  </a:cxn>
                </a:cxnLst>
                <a:rect l="0" t="0" r="r" b="b"/>
                <a:pathLst>
                  <a:path w="50" h="49">
                    <a:moveTo>
                      <a:pt x="0" y="28"/>
                    </a:moveTo>
                    <a:lnTo>
                      <a:pt x="33" y="49"/>
                    </a:lnTo>
                    <a:lnTo>
                      <a:pt x="50" y="22"/>
                    </a:lnTo>
                    <a:lnTo>
                      <a:pt x="17"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5" name="Freeform 488">
                <a:extLst>
                  <a:ext uri="{FF2B5EF4-FFF2-40B4-BE49-F238E27FC236}">
                    <a16:creationId xmlns:a16="http://schemas.microsoft.com/office/drawing/2014/main" xmlns="" id="{43AD69A0-8A98-4374-92F5-187A8C52407C}"/>
                  </a:ext>
                </a:extLst>
              </p:cNvPr>
              <p:cNvSpPr>
                <a:spLocks/>
              </p:cNvSpPr>
              <p:nvPr/>
            </p:nvSpPr>
            <p:spPr bwMode="auto">
              <a:xfrm>
                <a:off x="2263" y="4958"/>
                <a:ext cx="50"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6" name="Freeform 489">
                <a:extLst>
                  <a:ext uri="{FF2B5EF4-FFF2-40B4-BE49-F238E27FC236}">
                    <a16:creationId xmlns:a16="http://schemas.microsoft.com/office/drawing/2014/main" xmlns="" id="{8B959892-B2E3-434A-9373-343EAEC79694}"/>
                  </a:ext>
                </a:extLst>
              </p:cNvPr>
              <p:cNvSpPr>
                <a:spLocks/>
              </p:cNvSpPr>
              <p:nvPr/>
            </p:nvSpPr>
            <p:spPr bwMode="auto">
              <a:xfrm>
                <a:off x="2559" y="5002"/>
                <a:ext cx="44" cy="55"/>
              </a:xfrm>
              <a:custGeom>
                <a:avLst/>
                <a:gdLst>
                  <a:gd name="T0" fmla="*/ 0 w 44"/>
                  <a:gd name="T1" fmla="*/ 27 h 55"/>
                  <a:gd name="T2" fmla="*/ 27 w 44"/>
                  <a:gd name="T3" fmla="*/ 55 h 55"/>
                  <a:gd name="T4" fmla="*/ 44 w 44"/>
                  <a:gd name="T5" fmla="*/ 22 h 55"/>
                  <a:gd name="T6" fmla="*/ 16 w 44"/>
                  <a:gd name="T7" fmla="*/ 0 h 55"/>
                  <a:gd name="T8" fmla="*/ 0 w 44"/>
                  <a:gd name="T9" fmla="*/ 27 h 55"/>
                </a:gdLst>
                <a:ahLst/>
                <a:cxnLst>
                  <a:cxn ang="0">
                    <a:pos x="T0" y="T1"/>
                  </a:cxn>
                  <a:cxn ang="0">
                    <a:pos x="T2" y="T3"/>
                  </a:cxn>
                  <a:cxn ang="0">
                    <a:pos x="T4" y="T5"/>
                  </a:cxn>
                  <a:cxn ang="0">
                    <a:pos x="T6" y="T7"/>
                  </a:cxn>
                  <a:cxn ang="0">
                    <a:pos x="T8" y="T9"/>
                  </a:cxn>
                </a:cxnLst>
                <a:rect l="0" t="0" r="r" b="b"/>
                <a:pathLst>
                  <a:path w="44" h="55">
                    <a:moveTo>
                      <a:pt x="0" y="27"/>
                    </a:moveTo>
                    <a:lnTo>
                      <a:pt x="27" y="55"/>
                    </a:lnTo>
                    <a:lnTo>
                      <a:pt x="44" y="22"/>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7" name="Freeform 490">
                <a:extLst>
                  <a:ext uri="{FF2B5EF4-FFF2-40B4-BE49-F238E27FC236}">
                    <a16:creationId xmlns:a16="http://schemas.microsoft.com/office/drawing/2014/main" xmlns="" id="{57189B71-9FA2-405A-B6EA-1F2C0F324E78}"/>
                  </a:ext>
                </a:extLst>
              </p:cNvPr>
              <p:cNvSpPr>
                <a:spLocks/>
              </p:cNvSpPr>
              <p:nvPr/>
            </p:nvSpPr>
            <p:spPr bwMode="auto">
              <a:xfrm>
                <a:off x="2559" y="5002"/>
                <a:ext cx="44" cy="55"/>
              </a:xfrm>
              <a:custGeom>
                <a:avLst/>
                <a:gdLst>
                  <a:gd name="T0" fmla="*/ 0 w 8"/>
                  <a:gd name="T1" fmla="*/ 5 h 10"/>
                  <a:gd name="T2" fmla="*/ 5 w 8"/>
                  <a:gd name="T3" fmla="*/ 10 h 10"/>
                  <a:gd name="T4" fmla="*/ 8 w 8"/>
                  <a:gd name="T5" fmla="*/ 4 h 10"/>
                  <a:gd name="T6" fmla="*/ 3 w 8"/>
                  <a:gd name="T7" fmla="*/ 0 h 10"/>
                  <a:gd name="T8" fmla="*/ 0 w 8"/>
                  <a:gd name="T9" fmla="*/ 5 h 10"/>
                </a:gdLst>
                <a:ahLst/>
                <a:cxnLst>
                  <a:cxn ang="0">
                    <a:pos x="T0" y="T1"/>
                  </a:cxn>
                  <a:cxn ang="0">
                    <a:pos x="T2" y="T3"/>
                  </a:cxn>
                  <a:cxn ang="0">
                    <a:pos x="T4" y="T5"/>
                  </a:cxn>
                  <a:cxn ang="0">
                    <a:pos x="T6" y="T7"/>
                  </a:cxn>
                  <a:cxn ang="0">
                    <a:pos x="T8" y="T9"/>
                  </a:cxn>
                </a:cxnLst>
                <a:rect l="0" t="0" r="r" b="b"/>
                <a:pathLst>
                  <a:path w="8" h="10">
                    <a:moveTo>
                      <a:pt x="0" y="5"/>
                    </a:moveTo>
                    <a:lnTo>
                      <a:pt x="5" y="10"/>
                    </a:lnTo>
                    <a:lnTo>
                      <a:pt x="8"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8" name="Freeform 491">
                <a:extLst>
                  <a:ext uri="{FF2B5EF4-FFF2-40B4-BE49-F238E27FC236}">
                    <a16:creationId xmlns:a16="http://schemas.microsoft.com/office/drawing/2014/main" xmlns="" id="{F53EBE4C-6528-4A94-8D21-9228B8F14882}"/>
                  </a:ext>
                </a:extLst>
              </p:cNvPr>
              <p:cNvSpPr>
                <a:spLocks/>
              </p:cNvSpPr>
              <p:nvPr/>
            </p:nvSpPr>
            <p:spPr bwMode="auto">
              <a:xfrm>
                <a:off x="1755" y="5040"/>
                <a:ext cx="49" cy="39"/>
              </a:xfrm>
              <a:custGeom>
                <a:avLst/>
                <a:gdLst>
                  <a:gd name="T0" fmla="*/ 0 w 49"/>
                  <a:gd name="T1" fmla="*/ 33 h 39"/>
                  <a:gd name="T2" fmla="*/ 33 w 49"/>
                  <a:gd name="T3" fmla="*/ 39 h 39"/>
                  <a:gd name="T4" fmla="*/ 49 w 49"/>
                  <a:gd name="T5" fmla="*/ 6 h 39"/>
                  <a:gd name="T6" fmla="*/ 22 w 49"/>
                  <a:gd name="T7" fmla="*/ 0 h 39"/>
                  <a:gd name="T8" fmla="*/ 0 w 49"/>
                  <a:gd name="T9" fmla="*/ 33 h 39"/>
                </a:gdLst>
                <a:ahLst/>
                <a:cxnLst>
                  <a:cxn ang="0">
                    <a:pos x="T0" y="T1"/>
                  </a:cxn>
                  <a:cxn ang="0">
                    <a:pos x="T2" y="T3"/>
                  </a:cxn>
                  <a:cxn ang="0">
                    <a:pos x="T4" y="T5"/>
                  </a:cxn>
                  <a:cxn ang="0">
                    <a:pos x="T6" y="T7"/>
                  </a:cxn>
                  <a:cxn ang="0">
                    <a:pos x="T8" y="T9"/>
                  </a:cxn>
                </a:cxnLst>
                <a:rect l="0" t="0" r="r" b="b"/>
                <a:pathLst>
                  <a:path w="49" h="39">
                    <a:moveTo>
                      <a:pt x="0" y="33"/>
                    </a:moveTo>
                    <a:lnTo>
                      <a:pt x="33" y="39"/>
                    </a:lnTo>
                    <a:lnTo>
                      <a:pt x="49" y="6"/>
                    </a:lnTo>
                    <a:lnTo>
                      <a:pt x="22"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9" name="Freeform 492">
                <a:extLst>
                  <a:ext uri="{FF2B5EF4-FFF2-40B4-BE49-F238E27FC236}">
                    <a16:creationId xmlns:a16="http://schemas.microsoft.com/office/drawing/2014/main" xmlns="" id="{69F3B3CD-4EA7-4DE7-94A6-0133565866BA}"/>
                  </a:ext>
                </a:extLst>
              </p:cNvPr>
              <p:cNvSpPr>
                <a:spLocks/>
              </p:cNvSpPr>
              <p:nvPr/>
            </p:nvSpPr>
            <p:spPr bwMode="auto">
              <a:xfrm>
                <a:off x="1755" y="5040"/>
                <a:ext cx="49" cy="39"/>
              </a:xfrm>
              <a:custGeom>
                <a:avLst/>
                <a:gdLst>
                  <a:gd name="T0" fmla="*/ 0 w 9"/>
                  <a:gd name="T1" fmla="*/ 6 h 7"/>
                  <a:gd name="T2" fmla="*/ 6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6"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0" name="Freeform 493">
                <a:extLst>
                  <a:ext uri="{FF2B5EF4-FFF2-40B4-BE49-F238E27FC236}">
                    <a16:creationId xmlns:a16="http://schemas.microsoft.com/office/drawing/2014/main" xmlns="" id="{0BF792C1-010A-46CE-A11D-C7E1082F117C}"/>
                  </a:ext>
                </a:extLst>
              </p:cNvPr>
              <p:cNvSpPr>
                <a:spLocks/>
              </p:cNvSpPr>
              <p:nvPr/>
            </p:nvSpPr>
            <p:spPr bwMode="auto">
              <a:xfrm>
                <a:off x="2050" y="4980"/>
                <a:ext cx="49" cy="38"/>
              </a:xfrm>
              <a:custGeom>
                <a:avLst/>
                <a:gdLst>
                  <a:gd name="T0" fmla="*/ 0 w 49"/>
                  <a:gd name="T1" fmla="*/ 27 h 38"/>
                  <a:gd name="T2" fmla="*/ 28 w 49"/>
                  <a:gd name="T3" fmla="*/ 38 h 38"/>
                  <a:gd name="T4" fmla="*/ 49 w 49"/>
                  <a:gd name="T5" fmla="*/ 11 h 38"/>
                  <a:gd name="T6" fmla="*/ 17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8" y="38"/>
                    </a:lnTo>
                    <a:lnTo>
                      <a:pt x="49" y="11"/>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1" name="Freeform 494">
                <a:extLst>
                  <a:ext uri="{FF2B5EF4-FFF2-40B4-BE49-F238E27FC236}">
                    <a16:creationId xmlns:a16="http://schemas.microsoft.com/office/drawing/2014/main" xmlns="" id="{57DAADFA-B94F-457D-B74E-BE505E425920}"/>
                  </a:ext>
                </a:extLst>
              </p:cNvPr>
              <p:cNvSpPr>
                <a:spLocks/>
              </p:cNvSpPr>
              <p:nvPr/>
            </p:nvSpPr>
            <p:spPr bwMode="auto">
              <a:xfrm>
                <a:off x="2050" y="4980"/>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2" name="Freeform 495">
                <a:extLst>
                  <a:ext uri="{FF2B5EF4-FFF2-40B4-BE49-F238E27FC236}">
                    <a16:creationId xmlns:a16="http://schemas.microsoft.com/office/drawing/2014/main" xmlns="" id="{4A47D741-D2DE-4DA0-820A-EA7DADE21A2B}"/>
                  </a:ext>
                </a:extLst>
              </p:cNvPr>
              <p:cNvSpPr>
                <a:spLocks/>
              </p:cNvSpPr>
              <p:nvPr/>
            </p:nvSpPr>
            <p:spPr bwMode="auto">
              <a:xfrm>
                <a:off x="2346" y="4969"/>
                <a:ext cx="49" cy="49"/>
              </a:xfrm>
              <a:custGeom>
                <a:avLst/>
                <a:gdLst>
                  <a:gd name="T0" fmla="*/ 0 w 49"/>
                  <a:gd name="T1" fmla="*/ 28 h 49"/>
                  <a:gd name="T2" fmla="*/ 32 w 49"/>
                  <a:gd name="T3" fmla="*/ 49 h 49"/>
                  <a:gd name="T4" fmla="*/ 49 w 49"/>
                  <a:gd name="T5" fmla="*/ 22 h 49"/>
                  <a:gd name="T6" fmla="*/ 16 w 49"/>
                  <a:gd name="T7" fmla="*/ 0 h 49"/>
                  <a:gd name="T8" fmla="*/ 0 w 49"/>
                  <a:gd name="T9" fmla="*/ 28 h 49"/>
                </a:gdLst>
                <a:ahLst/>
                <a:cxnLst>
                  <a:cxn ang="0">
                    <a:pos x="T0" y="T1"/>
                  </a:cxn>
                  <a:cxn ang="0">
                    <a:pos x="T2" y="T3"/>
                  </a:cxn>
                  <a:cxn ang="0">
                    <a:pos x="T4" y="T5"/>
                  </a:cxn>
                  <a:cxn ang="0">
                    <a:pos x="T6" y="T7"/>
                  </a:cxn>
                  <a:cxn ang="0">
                    <a:pos x="T8" y="T9"/>
                  </a:cxn>
                </a:cxnLst>
                <a:rect l="0" t="0" r="r" b="b"/>
                <a:pathLst>
                  <a:path w="49" h="49">
                    <a:moveTo>
                      <a:pt x="0" y="28"/>
                    </a:moveTo>
                    <a:lnTo>
                      <a:pt x="32" y="49"/>
                    </a:lnTo>
                    <a:lnTo>
                      <a:pt x="49" y="22"/>
                    </a:lnTo>
                    <a:lnTo>
                      <a:pt x="16" y="0"/>
                    </a:lnTo>
                    <a:lnTo>
                      <a:pt x="0" y="2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3" name="Freeform 496">
                <a:extLst>
                  <a:ext uri="{FF2B5EF4-FFF2-40B4-BE49-F238E27FC236}">
                    <a16:creationId xmlns:a16="http://schemas.microsoft.com/office/drawing/2014/main" xmlns="" id="{9E5DE8DD-5092-4454-85AC-9C0F14F6157D}"/>
                  </a:ext>
                </a:extLst>
              </p:cNvPr>
              <p:cNvSpPr>
                <a:spLocks/>
              </p:cNvSpPr>
              <p:nvPr/>
            </p:nvSpPr>
            <p:spPr bwMode="auto">
              <a:xfrm>
                <a:off x="2346" y="4969"/>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4" name="Freeform 497">
                <a:extLst>
                  <a:ext uri="{FF2B5EF4-FFF2-40B4-BE49-F238E27FC236}">
                    <a16:creationId xmlns:a16="http://schemas.microsoft.com/office/drawing/2014/main" xmlns="" id="{738DE09F-B4B5-44F9-AE6B-9068394083A1}"/>
                  </a:ext>
                </a:extLst>
              </p:cNvPr>
              <p:cNvSpPr>
                <a:spLocks/>
              </p:cNvSpPr>
              <p:nvPr/>
            </p:nvSpPr>
            <p:spPr bwMode="auto">
              <a:xfrm>
                <a:off x="2635" y="5024"/>
                <a:ext cx="50" cy="60"/>
              </a:xfrm>
              <a:custGeom>
                <a:avLst/>
                <a:gdLst>
                  <a:gd name="T0" fmla="*/ 0 w 50"/>
                  <a:gd name="T1" fmla="*/ 27 h 60"/>
                  <a:gd name="T2" fmla="*/ 33 w 50"/>
                  <a:gd name="T3" fmla="*/ 60 h 60"/>
                  <a:gd name="T4" fmla="*/ 50 w 50"/>
                  <a:gd name="T5" fmla="*/ 27 h 60"/>
                  <a:gd name="T6" fmla="*/ 17 w 50"/>
                  <a:gd name="T7" fmla="*/ 0 h 60"/>
                  <a:gd name="T8" fmla="*/ 0 w 50"/>
                  <a:gd name="T9" fmla="*/ 27 h 60"/>
                </a:gdLst>
                <a:ahLst/>
                <a:cxnLst>
                  <a:cxn ang="0">
                    <a:pos x="T0" y="T1"/>
                  </a:cxn>
                  <a:cxn ang="0">
                    <a:pos x="T2" y="T3"/>
                  </a:cxn>
                  <a:cxn ang="0">
                    <a:pos x="T4" y="T5"/>
                  </a:cxn>
                  <a:cxn ang="0">
                    <a:pos x="T6" y="T7"/>
                  </a:cxn>
                  <a:cxn ang="0">
                    <a:pos x="T8" y="T9"/>
                  </a:cxn>
                </a:cxnLst>
                <a:rect l="0" t="0" r="r" b="b"/>
                <a:pathLst>
                  <a:path w="50" h="60">
                    <a:moveTo>
                      <a:pt x="0" y="27"/>
                    </a:moveTo>
                    <a:lnTo>
                      <a:pt x="33" y="60"/>
                    </a:lnTo>
                    <a:lnTo>
                      <a:pt x="50" y="27"/>
                    </a:lnTo>
                    <a:lnTo>
                      <a:pt x="17"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5" name="Freeform 498">
                <a:extLst>
                  <a:ext uri="{FF2B5EF4-FFF2-40B4-BE49-F238E27FC236}">
                    <a16:creationId xmlns:a16="http://schemas.microsoft.com/office/drawing/2014/main" xmlns="" id="{D946B442-9D4B-489F-BE4B-0921E412B443}"/>
                  </a:ext>
                </a:extLst>
              </p:cNvPr>
              <p:cNvSpPr>
                <a:spLocks/>
              </p:cNvSpPr>
              <p:nvPr/>
            </p:nvSpPr>
            <p:spPr bwMode="auto">
              <a:xfrm>
                <a:off x="2635" y="5024"/>
                <a:ext cx="50"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6" name="Freeform 499">
                <a:extLst>
                  <a:ext uri="{FF2B5EF4-FFF2-40B4-BE49-F238E27FC236}">
                    <a16:creationId xmlns:a16="http://schemas.microsoft.com/office/drawing/2014/main" xmlns="" id="{82CC8C23-3128-404F-A11F-C3D37E97AAA3}"/>
                  </a:ext>
                </a:extLst>
              </p:cNvPr>
              <p:cNvSpPr>
                <a:spLocks/>
              </p:cNvSpPr>
              <p:nvPr/>
            </p:nvSpPr>
            <p:spPr bwMode="auto">
              <a:xfrm>
                <a:off x="1837" y="5024"/>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7" name="Freeform 500">
                <a:extLst>
                  <a:ext uri="{FF2B5EF4-FFF2-40B4-BE49-F238E27FC236}">
                    <a16:creationId xmlns:a16="http://schemas.microsoft.com/office/drawing/2014/main" xmlns="" id="{8BAF1C90-837C-481D-BF76-D978DCC78DAA}"/>
                  </a:ext>
                </a:extLst>
              </p:cNvPr>
              <p:cNvSpPr>
                <a:spLocks/>
              </p:cNvSpPr>
              <p:nvPr/>
            </p:nvSpPr>
            <p:spPr bwMode="auto">
              <a:xfrm>
                <a:off x="1837" y="5024"/>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8" name="Freeform 501">
                <a:extLst>
                  <a:ext uri="{FF2B5EF4-FFF2-40B4-BE49-F238E27FC236}">
                    <a16:creationId xmlns:a16="http://schemas.microsoft.com/office/drawing/2014/main" xmlns="" id="{2C250D8A-3856-4A78-A0F0-38BCC639483E}"/>
                  </a:ext>
                </a:extLst>
              </p:cNvPr>
              <p:cNvSpPr>
                <a:spLocks/>
              </p:cNvSpPr>
              <p:nvPr/>
            </p:nvSpPr>
            <p:spPr bwMode="auto">
              <a:xfrm>
                <a:off x="2132" y="4975"/>
                <a:ext cx="49" cy="38"/>
              </a:xfrm>
              <a:custGeom>
                <a:avLst/>
                <a:gdLst>
                  <a:gd name="T0" fmla="*/ 0 w 49"/>
                  <a:gd name="T1" fmla="*/ 27 h 38"/>
                  <a:gd name="T2" fmla="*/ 28 w 49"/>
                  <a:gd name="T3" fmla="*/ 38 h 38"/>
                  <a:gd name="T4" fmla="*/ 49 w 49"/>
                  <a:gd name="T5" fmla="*/ 11 h 38"/>
                  <a:gd name="T6" fmla="*/ 17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8" y="38"/>
                    </a:lnTo>
                    <a:lnTo>
                      <a:pt x="49" y="11"/>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9" name="Freeform 502">
                <a:extLst>
                  <a:ext uri="{FF2B5EF4-FFF2-40B4-BE49-F238E27FC236}">
                    <a16:creationId xmlns:a16="http://schemas.microsoft.com/office/drawing/2014/main" xmlns="" id="{6639255D-D280-4EA3-BB05-C2C233476BA7}"/>
                  </a:ext>
                </a:extLst>
              </p:cNvPr>
              <p:cNvSpPr>
                <a:spLocks/>
              </p:cNvSpPr>
              <p:nvPr/>
            </p:nvSpPr>
            <p:spPr bwMode="auto">
              <a:xfrm>
                <a:off x="2132" y="4975"/>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0" name="Freeform 503">
                <a:extLst>
                  <a:ext uri="{FF2B5EF4-FFF2-40B4-BE49-F238E27FC236}">
                    <a16:creationId xmlns:a16="http://schemas.microsoft.com/office/drawing/2014/main" xmlns="" id="{008CF9A1-713F-42F7-AE3E-2ED7BF839E08}"/>
                  </a:ext>
                </a:extLst>
              </p:cNvPr>
              <p:cNvSpPr>
                <a:spLocks/>
              </p:cNvSpPr>
              <p:nvPr/>
            </p:nvSpPr>
            <p:spPr bwMode="auto">
              <a:xfrm>
                <a:off x="2428" y="4980"/>
                <a:ext cx="49" cy="55"/>
              </a:xfrm>
              <a:custGeom>
                <a:avLst/>
                <a:gdLst>
                  <a:gd name="T0" fmla="*/ 0 w 49"/>
                  <a:gd name="T1" fmla="*/ 33 h 55"/>
                  <a:gd name="T2" fmla="*/ 32 w 49"/>
                  <a:gd name="T3" fmla="*/ 55 h 55"/>
                  <a:gd name="T4" fmla="*/ 49 w 49"/>
                  <a:gd name="T5" fmla="*/ 27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2" y="55"/>
                    </a:lnTo>
                    <a:lnTo>
                      <a:pt x="49" y="27"/>
                    </a:lnTo>
                    <a:lnTo>
                      <a:pt x="16" y="0"/>
                    </a:lnTo>
                    <a:lnTo>
                      <a:pt x="0" y="3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1" name="Freeform 504">
                <a:extLst>
                  <a:ext uri="{FF2B5EF4-FFF2-40B4-BE49-F238E27FC236}">
                    <a16:creationId xmlns:a16="http://schemas.microsoft.com/office/drawing/2014/main" xmlns="" id="{6632EF71-8D1A-4513-872D-98300FE28F83}"/>
                  </a:ext>
                </a:extLst>
              </p:cNvPr>
              <p:cNvSpPr>
                <a:spLocks/>
              </p:cNvSpPr>
              <p:nvPr/>
            </p:nvSpPr>
            <p:spPr bwMode="auto">
              <a:xfrm>
                <a:off x="2428" y="4980"/>
                <a:ext cx="49" cy="55"/>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2" name="Freeform 505">
                <a:extLst>
                  <a:ext uri="{FF2B5EF4-FFF2-40B4-BE49-F238E27FC236}">
                    <a16:creationId xmlns:a16="http://schemas.microsoft.com/office/drawing/2014/main" xmlns="" id="{0B3457D7-C4A0-495C-BDA8-D97270E7DD52}"/>
                  </a:ext>
                </a:extLst>
              </p:cNvPr>
              <p:cNvSpPr>
                <a:spLocks/>
              </p:cNvSpPr>
              <p:nvPr/>
            </p:nvSpPr>
            <p:spPr bwMode="auto">
              <a:xfrm>
                <a:off x="1629" y="5084"/>
                <a:ext cx="49" cy="33"/>
              </a:xfrm>
              <a:custGeom>
                <a:avLst/>
                <a:gdLst>
                  <a:gd name="T0" fmla="*/ 0 w 49"/>
                  <a:gd name="T1" fmla="*/ 27 h 33"/>
                  <a:gd name="T2" fmla="*/ 28 w 49"/>
                  <a:gd name="T3" fmla="*/ 33 h 33"/>
                  <a:gd name="T4" fmla="*/ 49 w 49"/>
                  <a:gd name="T5" fmla="*/ 6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8" y="33"/>
                    </a:lnTo>
                    <a:lnTo>
                      <a:pt x="49" y="6"/>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3" name="Freeform 506">
                <a:extLst>
                  <a:ext uri="{FF2B5EF4-FFF2-40B4-BE49-F238E27FC236}">
                    <a16:creationId xmlns:a16="http://schemas.microsoft.com/office/drawing/2014/main" xmlns="" id="{B79688AB-82A9-4CE1-8B11-AB2D984FD39B}"/>
                  </a:ext>
                </a:extLst>
              </p:cNvPr>
              <p:cNvSpPr>
                <a:spLocks/>
              </p:cNvSpPr>
              <p:nvPr/>
            </p:nvSpPr>
            <p:spPr bwMode="auto">
              <a:xfrm>
                <a:off x="1629" y="5084"/>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4" name="Freeform 507">
                <a:extLst>
                  <a:ext uri="{FF2B5EF4-FFF2-40B4-BE49-F238E27FC236}">
                    <a16:creationId xmlns:a16="http://schemas.microsoft.com/office/drawing/2014/main" xmlns="" id="{C0F04007-C86B-4D8A-A328-19081FE8C6A9}"/>
                  </a:ext>
                </a:extLst>
              </p:cNvPr>
              <p:cNvSpPr>
                <a:spLocks/>
              </p:cNvSpPr>
              <p:nvPr/>
            </p:nvSpPr>
            <p:spPr bwMode="auto">
              <a:xfrm>
                <a:off x="2717" y="5057"/>
                <a:ext cx="50" cy="54"/>
              </a:xfrm>
              <a:custGeom>
                <a:avLst/>
                <a:gdLst>
                  <a:gd name="T0" fmla="*/ 0 w 50"/>
                  <a:gd name="T1" fmla="*/ 27 h 54"/>
                  <a:gd name="T2" fmla="*/ 33 w 50"/>
                  <a:gd name="T3" fmla="*/ 54 h 54"/>
                  <a:gd name="T4" fmla="*/ 50 w 50"/>
                  <a:gd name="T5" fmla="*/ 27 h 54"/>
                  <a:gd name="T6" fmla="*/ 17 w 50"/>
                  <a:gd name="T7" fmla="*/ 0 h 54"/>
                  <a:gd name="T8" fmla="*/ 0 w 50"/>
                  <a:gd name="T9" fmla="*/ 27 h 54"/>
                </a:gdLst>
                <a:ahLst/>
                <a:cxnLst>
                  <a:cxn ang="0">
                    <a:pos x="T0" y="T1"/>
                  </a:cxn>
                  <a:cxn ang="0">
                    <a:pos x="T2" y="T3"/>
                  </a:cxn>
                  <a:cxn ang="0">
                    <a:pos x="T4" y="T5"/>
                  </a:cxn>
                  <a:cxn ang="0">
                    <a:pos x="T6" y="T7"/>
                  </a:cxn>
                  <a:cxn ang="0">
                    <a:pos x="T8" y="T9"/>
                  </a:cxn>
                </a:cxnLst>
                <a:rect l="0" t="0" r="r" b="b"/>
                <a:pathLst>
                  <a:path w="50" h="54">
                    <a:moveTo>
                      <a:pt x="0" y="27"/>
                    </a:moveTo>
                    <a:lnTo>
                      <a:pt x="33" y="54"/>
                    </a:lnTo>
                    <a:lnTo>
                      <a:pt x="50" y="27"/>
                    </a:lnTo>
                    <a:lnTo>
                      <a:pt x="17"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5" name="Freeform 508">
                <a:extLst>
                  <a:ext uri="{FF2B5EF4-FFF2-40B4-BE49-F238E27FC236}">
                    <a16:creationId xmlns:a16="http://schemas.microsoft.com/office/drawing/2014/main" xmlns="" id="{581404B0-8059-4F78-9774-46B8E4FC54AC}"/>
                  </a:ext>
                </a:extLst>
              </p:cNvPr>
              <p:cNvSpPr>
                <a:spLocks/>
              </p:cNvSpPr>
              <p:nvPr/>
            </p:nvSpPr>
            <p:spPr bwMode="auto">
              <a:xfrm>
                <a:off x="2717" y="5057"/>
                <a:ext cx="50"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6" name="Freeform 509">
                <a:extLst>
                  <a:ext uri="{FF2B5EF4-FFF2-40B4-BE49-F238E27FC236}">
                    <a16:creationId xmlns:a16="http://schemas.microsoft.com/office/drawing/2014/main" xmlns="" id="{86E08BD6-066D-4277-A95A-F84C64BD63C7}"/>
                  </a:ext>
                </a:extLst>
              </p:cNvPr>
              <p:cNvSpPr>
                <a:spLocks/>
              </p:cNvSpPr>
              <p:nvPr/>
            </p:nvSpPr>
            <p:spPr bwMode="auto">
              <a:xfrm>
                <a:off x="1919" y="5007"/>
                <a:ext cx="49" cy="39"/>
              </a:xfrm>
              <a:custGeom>
                <a:avLst/>
                <a:gdLst>
                  <a:gd name="T0" fmla="*/ 0 w 49"/>
                  <a:gd name="T1" fmla="*/ 33 h 39"/>
                  <a:gd name="T2" fmla="*/ 27 w 49"/>
                  <a:gd name="T3" fmla="*/ 39 h 39"/>
                  <a:gd name="T4" fmla="*/ 49 w 49"/>
                  <a:gd name="T5" fmla="*/ 11 h 39"/>
                  <a:gd name="T6" fmla="*/ 16 w 49"/>
                  <a:gd name="T7" fmla="*/ 0 h 39"/>
                  <a:gd name="T8" fmla="*/ 0 w 49"/>
                  <a:gd name="T9" fmla="*/ 33 h 39"/>
                </a:gdLst>
                <a:ahLst/>
                <a:cxnLst>
                  <a:cxn ang="0">
                    <a:pos x="T0" y="T1"/>
                  </a:cxn>
                  <a:cxn ang="0">
                    <a:pos x="T2" y="T3"/>
                  </a:cxn>
                  <a:cxn ang="0">
                    <a:pos x="T4" y="T5"/>
                  </a:cxn>
                  <a:cxn ang="0">
                    <a:pos x="T6" y="T7"/>
                  </a:cxn>
                  <a:cxn ang="0">
                    <a:pos x="T8" y="T9"/>
                  </a:cxn>
                </a:cxnLst>
                <a:rect l="0" t="0" r="r" b="b"/>
                <a:pathLst>
                  <a:path w="49" h="39">
                    <a:moveTo>
                      <a:pt x="0" y="33"/>
                    </a:moveTo>
                    <a:lnTo>
                      <a:pt x="27" y="39"/>
                    </a:lnTo>
                    <a:lnTo>
                      <a:pt x="49" y="11"/>
                    </a:lnTo>
                    <a:lnTo>
                      <a:pt x="16" y="0"/>
                    </a:lnTo>
                    <a:lnTo>
                      <a:pt x="0" y="3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7" name="Freeform 510">
                <a:extLst>
                  <a:ext uri="{FF2B5EF4-FFF2-40B4-BE49-F238E27FC236}">
                    <a16:creationId xmlns:a16="http://schemas.microsoft.com/office/drawing/2014/main" xmlns="" id="{4F891FEA-AF7E-4531-B69F-3FE9FBD56F19}"/>
                  </a:ext>
                </a:extLst>
              </p:cNvPr>
              <p:cNvSpPr>
                <a:spLocks/>
              </p:cNvSpPr>
              <p:nvPr/>
            </p:nvSpPr>
            <p:spPr bwMode="auto">
              <a:xfrm>
                <a:off x="1919" y="5007"/>
                <a:ext cx="49" cy="39"/>
              </a:xfrm>
              <a:custGeom>
                <a:avLst/>
                <a:gdLst>
                  <a:gd name="T0" fmla="*/ 0 w 9"/>
                  <a:gd name="T1" fmla="*/ 6 h 7"/>
                  <a:gd name="T2" fmla="*/ 5 w 9"/>
                  <a:gd name="T3" fmla="*/ 7 h 7"/>
                  <a:gd name="T4" fmla="*/ 9 w 9"/>
                  <a:gd name="T5" fmla="*/ 2 h 7"/>
                  <a:gd name="T6" fmla="*/ 3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8" name="Freeform 511">
                <a:extLst>
                  <a:ext uri="{FF2B5EF4-FFF2-40B4-BE49-F238E27FC236}">
                    <a16:creationId xmlns:a16="http://schemas.microsoft.com/office/drawing/2014/main" xmlns="" id="{093C890A-DE0F-4867-B0F1-CB7E2796A60E}"/>
                  </a:ext>
                </a:extLst>
              </p:cNvPr>
              <p:cNvSpPr>
                <a:spLocks/>
              </p:cNvSpPr>
              <p:nvPr/>
            </p:nvSpPr>
            <p:spPr bwMode="auto">
              <a:xfrm>
                <a:off x="2214" y="4975"/>
                <a:ext cx="49" cy="43"/>
              </a:xfrm>
              <a:custGeom>
                <a:avLst/>
                <a:gdLst>
                  <a:gd name="T0" fmla="*/ 0 w 49"/>
                  <a:gd name="T1" fmla="*/ 27 h 43"/>
                  <a:gd name="T2" fmla="*/ 28 w 49"/>
                  <a:gd name="T3" fmla="*/ 43 h 43"/>
                  <a:gd name="T4" fmla="*/ 49 w 49"/>
                  <a:gd name="T5" fmla="*/ 11 h 43"/>
                  <a:gd name="T6" fmla="*/ 17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28" y="43"/>
                    </a:lnTo>
                    <a:lnTo>
                      <a:pt x="49" y="11"/>
                    </a:lnTo>
                    <a:lnTo>
                      <a:pt x="17" y="0"/>
                    </a:lnTo>
                    <a:lnTo>
                      <a:pt x="0" y="2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9" name="Freeform 512">
                <a:extLst>
                  <a:ext uri="{FF2B5EF4-FFF2-40B4-BE49-F238E27FC236}">
                    <a16:creationId xmlns:a16="http://schemas.microsoft.com/office/drawing/2014/main" xmlns="" id="{D4DCD822-FDE4-4815-8C07-65F1C8156461}"/>
                  </a:ext>
                </a:extLst>
              </p:cNvPr>
              <p:cNvSpPr>
                <a:spLocks/>
              </p:cNvSpPr>
              <p:nvPr/>
            </p:nvSpPr>
            <p:spPr bwMode="auto">
              <a:xfrm>
                <a:off x="2214" y="4975"/>
                <a:ext cx="49" cy="43"/>
              </a:xfrm>
              <a:custGeom>
                <a:avLst/>
                <a:gdLst>
                  <a:gd name="T0" fmla="*/ 0 w 9"/>
                  <a:gd name="T1" fmla="*/ 5 h 8"/>
                  <a:gd name="T2" fmla="*/ 5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5"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0" name="Freeform 513">
                <a:extLst>
                  <a:ext uri="{FF2B5EF4-FFF2-40B4-BE49-F238E27FC236}">
                    <a16:creationId xmlns:a16="http://schemas.microsoft.com/office/drawing/2014/main" xmlns="" id="{51AC2167-0128-4EB9-A0FC-0D95DB0151A1}"/>
                  </a:ext>
                </a:extLst>
              </p:cNvPr>
              <p:cNvSpPr>
                <a:spLocks/>
              </p:cNvSpPr>
              <p:nvPr/>
            </p:nvSpPr>
            <p:spPr bwMode="auto">
              <a:xfrm>
                <a:off x="2510" y="5002"/>
                <a:ext cx="49" cy="55"/>
              </a:xfrm>
              <a:custGeom>
                <a:avLst/>
                <a:gdLst>
                  <a:gd name="T0" fmla="*/ 0 w 49"/>
                  <a:gd name="T1" fmla="*/ 27 h 55"/>
                  <a:gd name="T2" fmla="*/ 32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2" y="55"/>
                    </a:lnTo>
                    <a:lnTo>
                      <a:pt x="49" y="27"/>
                    </a:lnTo>
                    <a:lnTo>
                      <a:pt x="16"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1" name="Freeform 514">
                <a:extLst>
                  <a:ext uri="{FF2B5EF4-FFF2-40B4-BE49-F238E27FC236}">
                    <a16:creationId xmlns:a16="http://schemas.microsoft.com/office/drawing/2014/main" xmlns="" id="{5B8B4CE8-CD07-4470-AEEE-3D1AAB1D93D0}"/>
                  </a:ext>
                </a:extLst>
              </p:cNvPr>
              <p:cNvSpPr>
                <a:spLocks/>
              </p:cNvSpPr>
              <p:nvPr/>
            </p:nvSpPr>
            <p:spPr bwMode="auto">
              <a:xfrm>
                <a:off x="2510" y="5002"/>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2" name="Freeform 515">
                <a:extLst>
                  <a:ext uri="{FF2B5EF4-FFF2-40B4-BE49-F238E27FC236}">
                    <a16:creationId xmlns:a16="http://schemas.microsoft.com/office/drawing/2014/main" xmlns="" id="{2C141421-2D58-4D66-8EB7-F819768C1D83}"/>
                  </a:ext>
                </a:extLst>
              </p:cNvPr>
              <p:cNvSpPr>
                <a:spLocks/>
              </p:cNvSpPr>
              <p:nvPr/>
            </p:nvSpPr>
            <p:spPr bwMode="auto">
              <a:xfrm>
                <a:off x="1706" y="5068"/>
                <a:ext cx="49" cy="32"/>
              </a:xfrm>
              <a:custGeom>
                <a:avLst/>
                <a:gdLst>
                  <a:gd name="T0" fmla="*/ 0 w 49"/>
                  <a:gd name="T1" fmla="*/ 27 h 32"/>
                  <a:gd name="T2" fmla="*/ 33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5"/>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3" name="Freeform 516">
                <a:extLst>
                  <a:ext uri="{FF2B5EF4-FFF2-40B4-BE49-F238E27FC236}">
                    <a16:creationId xmlns:a16="http://schemas.microsoft.com/office/drawing/2014/main" xmlns="" id="{4735AF2D-B134-45AF-A3E5-D16CF56D0C6C}"/>
                  </a:ext>
                </a:extLst>
              </p:cNvPr>
              <p:cNvSpPr>
                <a:spLocks/>
              </p:cNvSpPr>
              <p:nvPr/>
            </p:nvSpPr>
            <p:spPr bwMode="auto">
              <a:xfrm>
                <a:off x="1706" y="5068"/>
                <a:ext cx="49"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4" name="Freeform 517">
                <a:extLst>
                  <a:ext uri="{FF2B5EF4-FFF2-40B4-BE49-F238E27FC236}">
                    <a16:creationId xmlns:a16="http://schemas.microsoft.com/office/drawing/2014/main" xmlns="" id="{0FE1B957-87F4-496A-A7CE-A4ACB99CE2B2}"/>
                  </a:ext>
                </a:extLst>
              </p:cNvPr>
              <p:cNvSpPr>
                <a:spLocks/>
              </p:cNvSpPr>
              <p:nvPr/>
            </p:nvSpPr>
            <p:spPr bwMode="auto">
              <a:xfrm>
                <a:off x="1996" y="4997"/>
                <a:ext cx="54" cy="38"/>
              </a:xfrm>
              <a:custGeom>
                <a:avLst/>
                <a:gdLst>
                  <a:gd name="T0" fmla="*/ 0 w 54"/>
                  <a:gd name="T1" fmla="*/ 27 h 38"/>
                  <a:gd name="T2" fmla="*/ 32 w 54"/>
                  <a:gd name="T3" fmla="*/ 38 h 38"/>
                  <a:gd name="T4" fmla="*/ 54 w 54"/>
                  <a:gd name="T5" fmla="*/ 10 h 38"/>
                  <a:gd name="T6" fmla="*/ 21 w 54"/>
                  <a:gd name="T7" fmla="*/ 0 h 38"/>
                  <a:gd name="T8" fmla="*/ 0 w 54"/>
                  <a:gd name="T9" fmla="*/ 27 h 38"/>
                </a:gdLst>
                <a:ahLst/>
                <a:cxnLst>
                  <a:cxn ang="0">
                    <a:pos x="T0" y="T1"/>
                  </a:cxn>
                  <a:cxn ang="0">
                    <a:pos x="T2" y="T3"/>
                  </a:cxn>
                  <a:cxn ang="0">
                    <a:pos x="T4" y="T5"/>
                  </a:cxn>
                  <a:cxn ang="0">
                    <a:pos x="T6" y="T7"/>
                  </a:cxn>
                  <a:cxn ang="0">
                    <a:pos x="T8" y="T9"/>
                  </a:cxn>
                </a:cxnLst>
                <a:rect l="0" t="0" r="r" b="b"/>
                <a:pathLst>
                  <a:path w="54" h="38">
                    <a:moveTo>
                      <a:pt x="0" y="27"/>
                    </a:moveTo>
                    <a:lnTo>
                      <a:pt x="32" y="38"/>
                    </a:lnTo>
                    <a:lnTo>
                      <a:pt x="54" y="10"/>
                    </a:lnTo>
                    <a:lnTo>
                      <a:pt x="21"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5" name="Freeform 518">
                <a:extLst>
                  <a:ext uri="{FF2B5EF4-FFF2-40B4-BE49-F238E27FC236}">
                    <a16:creationId xmlns:a16="http://schemas.microsoft.com/office/drawing/2014/main" xmlns="" id="{DF36DE33-34E3-4526-92B4-F0039E638F8A}"/>
                  </a:ext>
                </a:extLst>
              </p:cNvPr>
              <p:cNvSpPr>
                <a:spLocks/>
              </p:cNvSpPr>
              <p:nvPr/>
            </p:nvSpPr>
            <p:spPr bwMode="auto">
              <a:xfrm>
                <a:off x="1996" y="4997"/>
                <a:ext cx="54"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6" name="Freeform 519">
                <a:extLst>
                  <a:ext uri="{FF2B5EF4-FFF2-40B4-BE49-F238E27FC236}">
                    <a16:creationId xmlns:a16="http://schemas.microsoft.com/office/drawing/2014/main" xmlns="" id="{8AA11882-25B0-4AB8-BCFA-5F22A07B0F4B}"/>
                  </a:ext>
                </a:extLst>
              </p:cNvPr>
              <p:cNvSpPr>
                <a:spLocks/>
              </p:cNvSpPr>
              <p:nvPr/>
            </p:nvSpPr>
            <p:spPr bwMode="auto">
              <a:xfrm>
                <a:off x="2296" y="4980"/>
                <a:ext cx="50" cy="44"/>
              </a:xfrm>
              <a:custGeom>
                <a:avLst/>
                <a:gdLst>
                  <a:gd name="T0" fmla="*/ 0 w 50"/>
                  <a:gd name="T1" fmla="*/ 27 h 44"/>
                  <a:gd name="T2" fmla="*/ 33 w 50"/>
                  <a:gd name="T3" fmla="*/ 44 h 44"/>
                  <a:gd name="T4" fmla="*/ 50 w 50"/>
                  <a:gd name="T5" fmla="*/ 17 h 44"/>
                  <a:gd name="T6" fmla="*/ 17 w 50"/>
                  <a:gd name="T7" fmla="*/ 0 h 44"/>
                  <a:gd name="T8" fmla="*/ 0 w 50"/>
                  <a:gd name="T9" fmla="*/ 27 h 44"/>
                </a:gdLst>
                <a:ahLst/>
                <a:cxnLst>
                  <a:cxn ang="0">
                    <a:pos x="T0" y="T1"/>
                  </a:cxn>
                  <a:cxn ang="0">
                    <a:pos x="T2" y="T3"/>
                  </a:cxn>
                  <a:cxn ang="0">
                    <a:pos x="T4" y="T5"/>
                  </a:cxn>
                  <a:cxn ang="0">
                    <a:pos x="T6" y="T7"/>
                  </a:cxn>
                  <a:cxn ang="0">
                    <a:pos x="T8" y="T9"/>
                  </a:cxn>
                </a:cxnLst>
                <a:rect l="0" t="0" r="r" b="b"/>
                <a:pathLst>
                  <a:path w="50" h="44">
                    <a:moveTo>
                      <a:pt x="0" y="27"/>
                    </a:moveTo>
                    <a:lnTo>
                      <a:pt x="33" y="44"/>
                    </a:lnTo>
                    <a:lnTo>
                      <a:pt x="50" y="17"/>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7" name="Freeform 520">
                <a:extLst>
                  <a:ext uri="{FF2B5EF4-FFF2-40B4-BE49-F238E27FC236}">
                    <a16:creationId xmlns:a16="http://schemas.microsoft.com/office/drawing/2014/main" xmlns="" id="{D847E9C7-2FD6-49CA-9792-7CF0FFF23A46}"/>
                  </a:ext>
                </a:extLst>
              </p:cNvPr>
              <p:cNvSpPr>
                <a:spLocks/>
              </p:cNvSpPr>
              <p:nvPr/>
            </p:nvSpPr>
            <p:spPr bwMode="auto">
              <a:xfrm>
                <a:off x="2296" y="4980"/>
                <a:ext cx="50"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8" name="Freeform 521">
                <a:extLst>
                  <a:ext uri="{FF2B5EF4-FFF2-40B4-BE49-F238E27FC236}">
                    <a16:creationId xmlns:a16="http://schemas.microsoft.com/office/drawing/2014/main" xmlns="" id="{0939A776-CC70-4A32-8624-08267D053A2B}"/>
                  </a:ext>
                </a:extLst>
              </p:cNvPr>
              <p:cNvSpPr>
                <a:spLocks/>
              </p:cNvSpPr>
              <p:nvPr/>
            </p:nvSpPr>
            <p:spPr bwMode="auto">
              <a:xfrm>
                <a:off x="2586" y="5024"/>
                <a:ext cx="49" cy="60"/>
              </a:xfrm>
              <a:custGeom>
                <a:avLst/>
                <a:gdLst>
                  <a:gd name="T0" fmla="*/ 0 w 49"/>
                  <a:gd name="T1" fmla="*/ 33 h 60"/>
                  <a:gd name="T2" fmla="*/ 33 w 49"/>
                  <a:gd name="T3" fmla="*/ 60 h 60"/>
                  <a:gd name="T4" fmla="*/ 49 w 49"/>
                  <a:gd name="T5" fmla="*/ 27 h 60"/>
                  <a:gd name="T6" fmla="*/ 17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27"/>
                    </a:lnTo>
                    <a:lnTo>
                      <a:pt x="17"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9" name="Freeform 522">
                <a:extLst>
                  <a:ext uri="{FF2B5EF4-FFF2-40B4-BE49-F238E27FC236}">
                    <a16:creationId xmlns:a16="http://schemas.microsoft.com/office/drawing/2014/main" xmlns="" id="{C058531A-D6F3-4192-96E7-1AB192AF2322}"/>
                  </a:ext>
                </a:extLst>
              </p:cNvPr>
              <p:cNvSpPr>
                <a:spLocks/>
              </p:cNvSpPr>
              <p:nvPr/>
            </p:nvSpPr>
            <p:spPr bwMode="auto">
              <a:xfrm>
                <a:off x="2586" y="5024"/>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0" name="Freeform 523">
                <a:extLst>
                  <a:ext uri="{FF2B5EF4-FFF2-40B4-BE49-F238E27FC236}">
                    <a16:creationId xmlns:a16="http://schemas.microsoft.com/office/drawing/2014/main" xmlns="" id="{3EFD3697-20C5-4048-AC89-B7BD54F19FA0}"/>
                  </a:ext>
                </a:extLst>
              </p:cNvPr>
              <p:cNvSpPr>
                <a:spLocks/>
              </p:cNvSpPr>
              <p:nvPr/>
            </p:nvSpPr>
            <p:spPr bwMode="auto">
              <a:xfrm>
                <a:off x="1788" y="5046"/>
                <a:ext cx="49" cy="38"/>
              </a:xfrm>
              <a:custGeom>
                <a:avLst/>
                <a:gdLst>
                  <a:gd name="T0" fmla="*/ 0 w 49"/>
                  <a:gd name="T1" fmla="*/ 33 h 38"/>
                  <a:gd name="T2" fmla="*/ 27 w 49"/>
                  <a:gd name="T3" fmla="*/ 38 h 38"/>
                  <a:gd name="T4" fmla="*/ 49 w 49"/>
                  <a:gd name="T5" fmla="*/ 5 h 38"/>
                  <a:gd name="T6" fmla="*/ 16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5"/>
                    </a:lnTo>
                    <a:lnTo>
                      <a:pt x="16"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1" name="Freeform 524">
                <a:extLst>
                  <a:ext uri="{FF2B5EF4-FFF2-40B4-BE49-F238E27FC236}">
                    <a16:creationId xmlns:a16="http://schemas.microsoft.com/office/drawing/2014/main" xmlns="" id="{404759F0-F6A2-481E-AF18-AA109D87E52B}"/>
                  </a:ext>
                </a:extLst>
              </p:cNvPr>
              <p:cNvSpPr>
                <a:spLocks/>
              </p:cNvSpPr>
              <p:nvPr/>
            </p:nvSpPr>
            <p:spPr bwMode="auto">
              <a:xfrm>
                <a:off x="1788" y="5046"/>
                <a:ext cx="49" cy="38"/>
              </a:xfrm>
              <a:custGeom>
                <a:avLst/>
                <a:gdLst>
                  <a:gd name="T0" fmla="*/ 0 w 9"/>
                  <a:gd name="T1" fmla="*/ 6 h 7"/>
                  <a:gd name="T2" fmla="*/ 5 w 9"/>
                  <a:gd name="T3" fmla="*/ 7 h 7"/>
                  <a:gd name="T4" fmla="*/ 9 w 9"/>
                  <a:gd name="T5" fmla="*/ 1 h 7"/>
                  <a:gd name="T6" fmla="*/ 3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2" name="Freeform 525">
                <a:extLst>
                  <a:ext uri="{FF2B5EF4-FFF2-40B4-BE49-F238E27FC236}">
                    <a16:creationId xmlns:a16="http://schemas.microsoft.com/office/drawing/2014/main" xmlns="" id="{E5738D2C-5E06-4752-8B73-65152258C369}"/>
                  </a:ext>
                </a:extLst>
              </p:cNvPr>
              <p:cNvSpPr>
                <a:spLocks/>
              </p:cNvSpPr>
              <p:nvPr/>
            </p:nvSpPr>
            <p:spPr bwMode="auto">
              <a:xfrm>
                <a:off x="2078" y="4991"/>
                <a:ext cx="54" cy="38"/>
              </a:xfrm>
              <a:custGeom>
                <a:avLst/>
                <a:gdLst>
                  <a:gd name="T0" fmla="*/ 0 w 54"/>
                  <a:gd name="T1" fmla="*/ 27 h 38"/>
                  <a:gd name="T2" fmla="*/ 32 w 54"/>
                  <a:gd name="T3" fmla="*/ 38 h 38"/>
                  <a:gd name="T4" fmla="*/ 54 w 54"/>
                  <a:gd name="T5" fmla="*/ 11 h 38"/>
                  <a:gd name="T6" fmla="*/ 21 w 54"/>
                  <a:gd name="T7" fmla="*/ 0 h 38"/>
                  <a:gd name="T8" fmla="*/ 0 w 54"/>
                  <a:gd name="T9" fmla="*/ 27 h 38"/>
                </a:gdLst>
                <a:ahLst/>
                <a:cxnLst>
                  <a:cxn ang="0">
                    <a:pos x="T0" y="T1"/>
                  </a:cxn>
                  <a:cxn ang="0">
                    <a:pos x="T2" y="T3"/>
                  </a:cxn>
                  <a:cxn ang="0">
                    <a:pos x="T4" y="T5"/>
                  </a:cxn>
                  <a:cxn ang="0">
                    <a:pos x="T6" y="T7"/>
                  </a:cxn>
                  <a:cxn ang="0">
                    <a:pos x="T8" y="T9"/>
                  </a:cxn>
                </a:cxnLst>
                <a:rect l="0" t="0" r="r" b="b"/>
                <a:pathLst>
                  <a:path w="54" h="38">
                    <a:moveTo>
                      <a:pt x="0" y="27"/>
                    </a:moveTo>
                    <a:lnTo>
                      <a:pt x="32" y="38"/>
                    </a:lnTo>
                    <a:lnTo>
                      <a:pt x="54" y="11"/>
                    </a:lnTo>
                    <a:lnTo>
                      <a:pt x="21"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 name="Freeform 526">
                <a:extLst>
                  <a:ext uri="{FF2B5EF4-FFF2-40B4-BE49-F238E27FC236}">
                    <a16:creationId xmlns:a16="http://schemas.microsoft.com/office/drawing/2014/main" xmlns="" id="{42309997-553B-49BC-862D-F579AFF7965D}"/>
                  </a:ext>
                </a:extLst>
              </p:cNvPr>
              <p:cNvSpPr>
                <a:spLocks/>
              </p:cNvSpPr>
              <p:nvPr/>
            </p:nvSpPr>
            <p:spPr bwMode="auto">
              <a:xfrm>
                <a:off x="2078" y="4991"/>
                <a:ext cx="54"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 name="Freeform 527">
                <a:extLst>
                  <a:ext uri="{FF2B5EF4-FFF2-40B4-BE49-F238E27FC236}">
                    <a16:creationId xmlns:a16="http://schemas.microsoft.com/office/drawing/2014/main" xmlns="" id="{8B734AA8-C400-4732-82B7-B6BDEE47920B}"/>
                  </a:ext>
                </a:extLst>
              </p:cNvPr>
              <p:cNvSpPr>
                <a:spLocks/>
              </p:cNvSpPr>
              <p:nvPr/>
            </p:nvSpPr>
            <p:spPr bwMode="auto">
              <a:xfrm>
                <a:off x="2378" y="4991"/>
                <a:ext cx="50" cy="49"/>
              </a:xfrm>
              <a:custGeom>
                <a:avLst/>
                <a:gdLst>
                  <a:gd name="T0" fmla="*/ 0 w 50"/>
                  <a:gd name="T1" fmla="*/ 27 h 49"/>
                  <a:gd name="T2" fmla="*/ 33 w 50"/>
                  <a:gd name="T3" fmla="*/ 49 h 49"/>
                  <a:gd name="T4" fmla="*/ 50 w 50"/>
                  <a:gd name="T5" fmla="*/ 22 h 49"/>
                  <a:gd name="T6" fmla="*/ 17 w 50"/>
                  <a:gd name="T7" fmla="*/ 0 h 49"/>
                  <a:gd name="T8" fmla="*/ 0 w 50"/>
                  <a:gd name="T9" fmla="*/ 27 h 49"/>
                </a:gdLst>
                <a:ahLst/>
                <a:cxnLst>
                  <a:cxn ang="0">
                    <a:pos x="T0" y="T1"/>
                  </a:cxn>
                  <a:cxn ang="0">
                    <a:pos x="T2" y="T3"/>
                  </a:cxn>
                  <a:cxn ang="0">
                    <a:pos x="T4" y="T5"/>
                  </a:cxn>
                  <a:cxn ang="0">
                    <a:pos x="T6" y="T7"/>
                  </a:cxn>
                  <a:cxn ang="0">
                    <a:pos x="T8" y="T9"/>
                  </a:cxn>
                </a:cxnLst>
                <a:rect l="0" t="0" r="r" b="b"/>
                <a:pathLst>
                  <a:path w="50" h="49">
                    <a:moveTo>
                      <a:pt x="0" y="27"/>
                    </a:moveTo>
                    <a:lnTo>
                      <a:pt x="33" y="49"/>
                    </a:lnTo>
                    <a:lnTo>
                      <a:pt x="50" y="22"/>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 name="Freeform 528">
                <a:extLst>
                  <a:ext uri="{FF2B5EF4-FFF2-40B4-BE49-F238E27FC236}">
                    <a16:creationId xmlns:a16="http://schemas.microsoft.com/office/drawing/2014/main" xmlns="" id="{4AA68D47-8936-41DA-8047-2E4DABA9610C}"/>
                  </a:ext>
                </a:extLst>
              </p:cNvPr>
              <p:cNvSpPr>
                <a:spLocks/>
              </p:cNvSpPr>
              <p:nvPr/>
            </p:nvSpPr>
            <p:spPr bwMode="auto">
              <a:xfrm>
                <a:off x="2378" y="4991"/>
                <a:ext cx="50"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6" name="Freeform 529">
                <a:extLst>
                  <a:ext uri="{FF2B5EF4-FFF2-40B4-BE49-F238E27FC236}">
                    <a16:creationId xmlns:a16="http://schemas.microsoft.com/office/drawing/2014/main" xmlns="" id="{8398D0A8-8687-4557-A772-AABE081F97EF}"/>
                  </a:ext>
                </a:extLst>
              </p:cNvPr>
              <p:cNvSpPr>
                <a:spLocks/>
              </p:cNvSpPr>
              <p:nvPr/>
            </p:nvSpPr>
            <p:spPr bwMode="auto">
              <a:xfrm>
                <a:off x="1580" y="5106"/>
                <a:ext cx="49" cy="33"/>
              </a:xfrm>
              <a:custGeom>
                <a:avLst/>
                <a:gdLst>
                  <a:gd name="T0" fmla="*/ 0 w 49"/>
                  <a:gd name="T1" fmla="*/ 33 h 33"/>
                  <a:gd name="T2" fmla="*/ 27 w 49"/>
                  <a:gd name="T3" fmla="*/ 33 h 33"/>
                  <a:gd name="T4" fmla="*/ 49 w 49"/>
                  <a:gd name="T5" fmla="*/ 5 h 33"/>
                  <a:gd name="T6" fmla="*/ 22 w 49"/>
                  <a:gd name="T7" fmla="*/ 0 h 33"/>
                  <a:gd name="T8" fmla="*/ 0 w 49"/>
                  <a:gd name="T9" fmla="*/ 33 h 33"/>
                </a:gdLst>
                <a:ahLst/>
                <a:cxnLst>
                  <a:cxn ang="0">
                    <a:pos x="T0" y="T1"/>
                  </a:cxn>
                  <a:cxn ang="0">
                    <a:pos x="T2" y="T3"/>
                  </a:cxn>
                  <a:cxn ang="0">
                    <a:pos x="T4" y="T5"/>
                  </a:cxn>
                  <a:cxn ang="0">
                    <a:pos x="T6" y="T7"/>
                  </a:cxn>
                  <a:cxn ang="0">
                    <a:pos x="T8" y="T9"/>
                  </a:cxn>
                </a:cxnLst>
                <a:rect l="0" t="0" r="r" b="b"/>
                <a:pathLst>
                  <a:path w="49" h="33">
                    <a:moveTo>
                      <a:pt x="0" y="33"/>
                    </a:moveTo>
                    <a:lnTo>
                      <a:pt x="27" y="33"/>
                    </a:lnTo>
                    <a:lnTo>
                      <a:pt x="49" y="5"/>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7" name="Freeform 530">
                <a:extLst>
                  <a:ext uri="{FF2B5EF4-FFF2-40B4-BE49-F238E27FC236}">
                    <a16:creationId xmlns:a16="http://schemas.microsoft.com/office/drawing/2014/main" xmlns="" id="{B231A2C8-94C6-4231-827F-E43E062E12EF}"/>
                  </a:ext>
                </a:extLst>
              </p:cNvPr>
              <p:cNvSpPr>
                <a:spLocks/>
              </p:cNvSpPr>
              <p:nvPr/>
            </p:nvSpPr>
            <p:spPr bwMode="auto">
              <a:xfrm>
                <a:off x="1580" y="5106"/>
                <a:ext cx="49" cy="33"/>
              </a:xfrm>
              <a:custGeom>
                <a:avLst/>
                <a:gdLst>
                  <a:gd name="T0" fmla="*/ 0 w 9"/>
                  <a:gd name="T1" fmla="*/ 6 h 6"/>
                  <a:gd name="T2" fmla="*/ 5 w 9"/>
                  <a:gd name="T3" fmla="*/ 6 h 6"/>
                  <a:gd name="T4" fmla="*/ 9 w 9"/>
                  <a:gd name="T5" fmla="*/ 1 h 6"/>
                  <a:gd name="T6" fmla="*/ 4 w 9"/>
                  <a:gd name="T7" fmla="*/ 0 h 6"/>
                  <a:gd name="T8" fmla="*/ 0 w 9"/>
                  <a:gd name="T9" fmla="*/ 6 h 6"/>
                </a:gdLst>
                <a:ahLst/>
                <a:cxnLst>
                  <a:cxn ang="0">
                    <a:pos x="T0" y="T1"/>
                  </a:cxn>
                  <a:cxn ang="0">
                    <a:pos x="T2" y="T3"/>
                  </a:cxn>
                  <a:cxn ang="0">
                    <a:pos x="T4" y="T5"/>
                  </a:cxn>
                  <a:cxn ang="0">
                    <a:pos x="T6" y="T7"/>
                  </a:cxn>
                  <a:cxn ang="0">
                    <a:pos x="T8" y="T9"/>
                  </a:cxn>
                </a:cxnLst>
                <a:rect l="0" t="0" r="r" b="b"/>
                <a:pathLst>
                  <a:path w="9" h="6">
                    <a:moveTo>
                      <a:pt x="0" y="6"/>
                    </a:moveTo>
                    <a:lnTo>
                      <a:pt x="5" y="6"/>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8" name="Freeform 531">
                <a:extLst>
                  <a:ext uri="{FF2B5EF4-FFF2-40B4-BE49-F238E27FC236}">
                    <a16:creationId xmlns:a16="http://schemas.microsoft.com/office/drawing/2014/main" xmlns="" id="{909366A7-0988-482C-A391-D1F5C768A268}"/>
                  </a:ext>
                </a:extLst>
              </p:cNvPr>
              <p:cNvSpPr>
                <a:spLocks/>
              </p:cNvSpPr>
              <p:nvPr/>
            </p:nvSpPr>
            <p:spPr bwMode="auto">
              <a:xfrm>
                <a:off x="2668" y="5051"/>
                <a:ext cx="49" cy="60"/>
              </a:xfrm>
              <a:custGeom>
                <a:avLst/>
                <a:gdLst>
                  <a:gd name="T0" fmla="*/ 0 w 49"/>
                  <a:gd name="T1" fmla="*/ 33 h 60"/>
                  <a:gd name="T2" fmla="*/ 33 w 49"/>
                  <a:gd name="T3" fmla="*/ 60 h 60"/>
                  <a:gd name="T4" fmla="*/ 49 w 49"/>
                  <a:gd name="T5" fmla="*/ 33 h 60"/>
                  <a:gd name="T6" fmla="*/ 17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7"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 name="Freeform 532">
                <a:extLst>
                  <a:ext uri="{FF2B5EF4-FFF2-40B4-BE49-F238E27FC236}">
                    <a16:creationId xmlns:a16="http://schemas.microsoft.com/office/drawing/2014/main" xmlns="" id="{E53E8B93-77E7-4ED6-B1A4-2486CBC61C32}"/>
                  </a:ext>
                </a:extLst>
              </p:cNvPr>
              <p:cNvSpPr>
                <a:spLocks/>
              </p:cNvSpPr>
              <p:nvPr/>
            </p:nvSpPr>
            <p:spPr bwMode="auto">
              <a:xfrm>
                <a:off x="2668" y="5051"/>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0" name="Freeform 533">
                <a:extLst>
                  <a:ext uri="{FF2B5EF4-FFF2-40B4-BE49-F238E27FC236}">
                    <a16:creationId xmlns:a16="http://schemas.microsoft.com/office/drawing/2014/main" xmlns="" id="{FD5C0078-A2B4-4E0D-B32E-FCF556096E0E}"/>
                  </a:ext>
                </a:extLst>
              </p:cNvPr>
              <p:cNvSpPr>
                <a:spLocks/>
              </p:cNvSpPr>
              <p:nvPr/>
            </p:nvSpPr>
            <p:spPr bwMode="auto">
              <a:xfrm>
                <a:off x="1864" y="5029"/>
                <a:ext cx="55" cy="39"/>
              </a:xfrm>
              <a:custGeom>
                <a:avLst/>
                <a:gdLst>
                  <a:gd name="T0" fmla="*/ 0 w 55"/>
                  <a:gd name="T1" fmla="*/ 28 h 39"/>
                  <a:gd name="T2" fmla="*/ 33 w 55"/>
                  <a:gd name="T3" fmla="*/ 39 h 39"/>
                  <a:gd name="T4" fmla="*/ 55 w 55"/>
                  <a:gd name="T5" fmla="*/ 11 h 39"/>
                  <a:gd name="T6" fmla="*/ 22 w 55"/>
                  <a:gd name="T7" fmla="*/ 0 h 39"/>
                  <a:gd name="T8" fmla="*/ 0 w 55"/>
                  <a:gd name="T9" fmla="*/ 28 h 39"/>
                </a:gdLst>
                <a:ahLst/>
                <a:cxnLst>
                  <a:cxn ang="0">
                    <a:pos x="T0" y="T1"/>
                  </a:cxn>
                  <a:cxn ang="0">
                    <a:pos x="T2" y="T3"/>
                  </a:cxn>
                  <a:cxn ang="0">
                    <a:pos x="T4" y="T5"/>
                  </a:cxn>
                  <a:cxn ang="0">
                    <a:pos x="T6" y="T7"/>
                  </a:cxn>
                  <a:cxn ang="0">
                    <a:pos x="T8" y="T9"/>
                  </a:cxn>
                </a:cxnLst>
                <a:rect l="0" t="0" r="r" b="b"/>
                <a:pathLst>
                  <a:path w="55" h="39">
                    <a:moveTo>
                      <a:pt x="0" y="28"/>
                    </a:moveTo>
                    <a:lnTo>
                      <a:pt x="33" y="39"/>
                    </a:lnTo>
                    <a:lnTo>
                      <a:pt x="55" y="11"/>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 name="Freeform 534">
                <a:extLst>
                  <a:ext uri="{FF2B5EF4-FFF2-40B4-BE49-F238E27FC236}">
                    <a16:creationId xmlns:a16="http://schemas.microsoft.com/office/drawing/2014/main" xmlns="" id="{528D55BB-72DC-4CEB-B852-4261EEEE1324}"/>
                  </a:ext>
                </a:extLst>
              </p:cNvPr>
              <p:cNvSpPr>
                <a:spLocks/>
              </p:cNvSpPr>
              <p:nvPr/>
            </p:nvSpPr>
            <p:spPr bwMode="auto">
              <a:xfrm>
                <a:off x="1864" y="5029"/>
                <a:ext cx="55" cy="39"/>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2" name="Freeform 535">
                <a:extLst>
                  <a:ext uri="{FF2B5EF4-FFF2-40B4-BE49-F238E27FC236}">
                    <a16:creationId xmlns:a16="http://schemas.microsoft.com/office/drawing/2014/main" xmlns="" id="{2DA4573A-A80C-41F3-94C5-377716F5C3CA}"/>
                  </a:ext>
                </a:extLst>
              </p:cNvPr>
              <p:cNvSpPr>
                <a:spLocks/>
              </p:cNvSpPr>
              <p:nvPr/>
            </p:nvSpPr>
            <p:spPr bwMode="auto">
              <a:xfrm>
                <a:off x="2160" y="4986"/>
                <a:ext cx="54" cy="43"/>
              </a:xfrm>
              <a:custGeom>
                <a:avLst/>
                <a:gdLst>
                  <a:gd name="T0" fmla="*/ 0 w 54"/>
                  <a:gd name="T1" fmla="*/ 27 h 43"/>
                  <a:gd name="T2" fmla="*/ 32 w 54"/>
                  <a:gd name="T3" fmla="*/ 43 h 43"/>
                  <a:gd name="T4" fmla="*/ 54 w 54"/>
                  <a:gd name="T5" fmla="*/ 16 h 43"/>
                  <a:gd name="T6" fmla="*/ 21 w 54"/>
                  <a:gd name="T7" fmla="*/ 0 h 43"/>
                  <a:gd name="T8" fmla="*/ 0 w 54"/>
                  <a:gd name="T9" fmla="*/ 27 h 43"/>
                </a:gdLst>
                <a:ahLst/>
                <a:cxnLst>
                  <a:cxn ang="0">
                    <a:pos x="T0" y="T1"/>
                  </a:cxn>
                  <a:cxn ang="0">
                    <a:pos x="T2" y="T3"/>
                  </a:cxn>
                  <a:cxn ang="0">
                    <a:pos x="T4" y="T5"/>
                  </a:cxn>
                  <a:cxn ang="0">
                    <a:pos x="T6" y="T7"/>
                  </a:cxn>
                  <a:cxn ang="0">
                    <a:pos x="T8" y="T9"/>
                  </a:cxn>
                </a:cxnLst>
                <a:rect l="0" t="0" r="r" b="b"/>
                <a:pathLst>
                  <a:path w="54" h="43">
                    <a:moveTo>
                      <a:pt x="0" y="27"/>
                    </a:moveTo>
                    <a:lnTo>
                      <a:pt x="32" y="43"/>
                    </a:lnTo>
                    <a:lnTo>
                      <a:pt x="54" y="16"/>
                    </a:lnTo>
                    <a:lnTo>
                      <a:pt x="21"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 name="Freeform 536">
                <a:extLst>
                  <a:ext uri="{FF2B5EF4-FFF2-40B4-BE49-F238E27FC236}">
                    <a16:creationId xmlns:a16="http://schemas.microsoft.com/office/drawing/2014/main" xmlns="" id="{E4A38858-E270-4A05-8855-3401B0E038D1}"/>
                  </a:ext>
                </a:extLst>
              </p:cNvPr>
              <p:cNvSpPr>
                <a:spLocks/>
              </p:cNvSpPr>
              <p:nvPr/>
            </p:nvSpPr>
            <p:spPr bwMode="auto">
              <a:xfrm>
                <a:off x="2160" y="4986"/>
                <a:ext cx="54" cy="43"/>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4" name="Freeform 537">
                <a:extLst>
                  <a:ext uri="{FF2B5EF4-FFF2-40B4-BE49-F238E27FC236}">
                    <a16:creationId xmlns:a16="http://schemas.microsoft.com/office/drawing/2014/main" xmlns="" id="{554FCBC7-FF82-49FA-8E98-7AF6C11D58AA}"/>
                  </a:ext>
                </a:extLst>
              </p:cNvPr>
              <p:cNvSpPr>
                <a:spLocks/>
              </p:cNvSpPr>
              <p:nvPr/>
            </p:nvSpPr>
            <p:spPr bwMode="auto">
              <a:xfrm>
                <a:off x="2460" y="5007"/>
                <a:ext cx="50" cy="50"/>
              </a:xfrm>
              <a:custGeom>
                <a:avLst/>
                <a:gdLst>
                  <a:gd name="T0" fmla="*/ 0 w 50"/>
                  <a:gd name="T1" fmla="*/ 28 h 50"/>
                  <a:gd name="T2" fmla="*/ 33 w 50"/>
                  <a:gd name="T3" fmla="*/ 50 h 50"/>
                  <a:gd name="T4" fmla="*/ 50 w 50"/>
                  <a:gd name="T5" fmla="*/ 22 h 50"/>
                  <a:gd name="T6" fmla="*/ 17 w 50"/>
                  <a:gd name="T7" fmla="*/ 0 h 50"/>
                  <a:gd name="T8" fmla="*/ 0 w 50"/>
                  <a:gd name="T9" fmla="*/ 28 h 50"/>
                </a:gdLst>
                <a:ahLst/>
                <a:cxnLst>
                  <a:cxn ang="0">
                    <a:pos x="T0" y="T1"/>
                  </a:cxn>
                  <a:cxn ang="0">
                    <a:pos x="T2" y="T3"/>
                  </a:cxn>
                  <a:cxn ang="0">
                    <a:pos x="T4" y="T5"/>
                  </a:cxn>
                  <a:cxn ang="0">
                    <a:pos x="T6" y="T7"/>
                  </a:cxn>
                  <a:cxn ang="0">
                    <a:pos x="T8" y="T9"/>
                  </a:cxn>
                </a:cxnLst>
                <a:rect l="0" t="0" r="r" b="b"/>
                <a:pathLst>
                  <a:path w="50" h="50">
                    <a:moveTo>
                      <a:pt x="0" y="28"/>
                    </a:moveTo>
                    <a:lnTo>
                      <a:pt x="33" y="50"/>
                    </a:lnTo>
                    <a:lnTo>
                      <a:pt x="50" y="22"/>
                    </a:lnTo>
                    <a:lnTo>
                      <a:pt x="17"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 name="Freeform 538">
                <a:extLst>
                  <a:ext uri="{FF2B5EF4-FFF2-40B4-BE49-F238E27FC236}">
                    <a16:creationId xmlns:a16="http://schemas.microsoft.com/office/drawing/2014/main" xmlns="" id="{8D7F7678-D91B-45DD-9937-ACD36964FE2B}"/>
                  </a:ext>
                </a:extLst>
              </p:cNvPr>
              <p:cNvSpPr>
                <a:spLocks/>
              </p:cNvSpPr>
              <p:nvPr/>
            </p:nvSpPr>
            <p:spPr bwMode="auto">
              <a:xfrm>
                <a:off x="2460" y="5007"/>
                <a:ext cx="50" cy="50"/>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 name="Freeform 539">
                <a:extLst>
                  <a:ext uri="{FF2B5EF4-FFF2-40B4-BE49-F238E27FC236}">
                    <a16:creationId xmlns:a16="http://schemas.microsoft.com/office/drawing/2014/main" xmlns="" id="{292A1903-D7B1-4AD3-BFA3-11578AA93473}"/>
                  </a:ext>
                </a:extLst>
              </p:cNvPr>
              <p:cNvSpPr>
                <a:spLocks/>
              </p:cNvSpPr>
              <p:nvPr/>
            </p:nvSpPr>
            <p:spPr bwMode="auto">
              <a:xfrm>
                <a:off x="1657" y="5090"/>
                <a:ext cx="49" cy="32"/>
              </a:xfrm>
              <a:custGeom>
                <a:avLst/>
                <a:gdLst>
                  <a:gd name="T0" fmla="*/ 0 w 49"/>
                  <a:gd name="T1" fmla="*/ 27 h 32"/>
                  <a:gd name="T2" fmla="*/ 27 w 49"/>
                  <a:gd name="T3" fmla="*/ 32 h 32"/>
                  <a:gd name="T4" fmla="*/ 49 w 49"/>
                  <a:gd name="T5" fmla="*/ 5 h 32"/>
                  <a:gd name="T6" fmla="*/ 21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21"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 name="Freeform 540">
                <a:extLst>
                  <a:ext uri="{FF2B5EF4-FFF2-40B4-BE49-F238E27FC236}">
                    <a16:creationId xmlns:a16="http://schemas.microsoft.com/office/drawing/2014/main" xmlns="" id="{022ECBD7-B6F8-431F-925F-0ED42DEA6FD3}"/>
                  </a:ext>
                </a:extLst>
              </p:cNvPr>
              <p:cNvSpPr>
                <a:spLocks/>
              </p:cNvSpPr>
              <p:nvPr/>
            </p:nvSpPr>
            <p:spPr bwMode="auto">
              <a:xfrm>
                <a:off x="1657" y="5090"/>
                <a:ext cx="49" cy="32"/>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 name="Freeform 541">
                <a:extLst>
                  <a:ext uri="{FF2B5EF4-FFF2-40B4-BE49-F238E27FC236}">
                    <a16:creationId xmlns:a16="http://schemas.microsoft.com/office/drawing/2014/main" xmlns="" id="{FADBF3CD-7C5C-4D9C-AB88-F327003C5CC1}"/>
                  </a:ext>
                </a:extLst>
              </p:cNvPr>
              <p:cNvSpPr>
                <a:spLocks/>
              </p:cNvSpPr>
              <p:nvPr/>
            </p:nvSpPr>
            <p:spPr bwMode="auto">
              <a:xfrm>
                <a:off x="2750" y="5084"/>
                <a:ext cx="49" cy="60"/>
              </a:xfrm>
              <a:custGeom>
                <a:avLst/>
                <a:gdLst>
                  <a:gd name="T0" fmla="*/ 0 w 49"/>
                  <a:gd name="T1" fmla="*/ 27 h 60"/>
                  <a:gd name="T2" fmla="*/ 33 w 49"/>
                  <a:gd name="T3" fmla="*/ 60 h 60"/>
                  <a:gd name="T4" fmla="*/ 49 w 49"/>
                  <a:gd name="T5" fmla="*/ 27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7"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 name="Freeform 542">
                <a:extLst>
                  <a:ext uri="{FF2B5EF4-FFF2-40B4-BE49-F238E27FC236}">
                    <a16:creationId xmlns:a16="http://schemas.microsoft.com/office/drawing/2014/main" xmlns="" id="{FC4CBE05-529E-46B6-A4B6-E8FD9F46D45E}"/>
                  </a:ext>
                </a:extLst>
              </p:cNvPr>
              <p:cNvSpPr>
                <a:spLocks/>
              </p:cNvSpPr>
              <p:nvPr/>
            </p:nvSpPr>
            <p:spPr bwMode="auto">
              <a:xfrm>
                <a:off x="2750" y="5084"/>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 name="Freeform 543">
                <a:extLst>
                  <a:ext uri="{FF2B5EF4-FFF2-40B4-BE49-F238E27FC236}">
                    <a16:creationId xmlns:a16="http://schemas.microsoft.com/office/drawing/2014/main" xmlns="" id="{CF25E3B1-6E5A-4EA7-A73B-1A678C691AEA}"/>
                  </a:ext>
                </a:extLst>
              </p:cNvPr>
              <p:cNvSpPr>
                <a:spLocks/>
              </p:cNvSpPr>
              <p:nvPr/>
            </p:nvSpPr>
            <p:spPr bwMode="auto">
              <a:xfrm>
                <a:off x="1946" y="5018"/>
                <a:ext cx="50" cy="33"/>
              </a:xfrm>
              <a:custGeom>
                <a:avLst/>
                <a:gdLst>
                  <a:gd name="T0" fmla="*/ 0 w 50"/>
                  <a:gd name="T1" fmla="*/ 28 h 33"/>
                  <a:gd name="T2" fmla="*/ 33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33" y="33"/>
                    </a:lnTo>
                    <a:lnTo>
                      <a:pt x="50" y="6"/>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 name="Freeform 544">
                <a:extLst>
                  <a:ext uri="{FF2B5EF4-FFF2-40B4-BE49-F238E27FC236}">
                    <a16:creationId xmlns:a16="http://schemas.microsoft.com/office/drawing/2014/main" xmlns="" id="{FF92760B-7A7D-48C3-A314-90055033F23E}"/>
                  </a:ext>
                </a:extLst>
              </p:cNvPr>
              <p:cNvSpPr>
                <a:spLocks/>
              </p:cNvSpPr>
              <p:nvPr/>
            </p:nvSpPr>
            <p:spPr bwMode="auto">
              <a:xfrm>
                <a:off x="1946" y="5018"/>
                <a:ext cx="50"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 name="Freeform 545">
                <a:extLst>
                  <a:ext uri="{FF2B5EF4-FFF2-40B4-BE49-F238E27FC236}">
                    <a16:creationId xmlns:a16="http://schemas.microsoft.com/office/drawing/2014/main" xmlns="" id="{79190AE0-24B3-46EE-AD97-15FE3C38A292}"/>
                  </a:ext>
                </a:extLst>
              </p:cNvPr>
              <p:cNvSpPr>
                <a:spLocks/>
              </p:cNvSpPr>
              <p:nvPr/>
            </p:nvSpPr>
            <p:spPr bwMode="auto">
              <a:xfrm>
                <a:off x="2242" y="4986"/>
                <a:ext cx="54" cy="49"/>
              </a:xfrm>
              <a:custGeom>
                <a:avLst/>
                <a:gdLst>
                  <a:gd name="T0" fmla="*/ 0 w 54"/>
                  <a:gd name="T1" fmla="*/ 32 h 49"/>
                  <a:gd name="T2" fmla="*/ 32 w 54"/>
                  <a:gd name="T3" fmla="*/ 49 h 49"/>
                  <a:gd name="T4" fmla="*/ 54 w 54"/>
                  <a:gd name="T5" fmla="*/ 21 h 49"/>
                  <a:gd name="T6" fmla="*/ 21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2" y="49"/>
                    </a:lnTo>
                    <a:lnTo>
                      <a:pt x="54" y="21"/>
                    </a:lnTo>
                    <a:lnTo>
                      <a:pt x="21" y="0"/>
                    </a:lnTo>
                    <a:lnTo>
                      <a:pt x="0" y="3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 name="Freeform 546">
                <a:extLst>
                  <a:ext uri="{FF2B5EF4-FFF2-40B4-BE49-F238E27FC236}">
                    <a16:creationId xmlns:a16="http://schemas.microsoft.com/office/drawing/2014/main" xmlns="" id="{1A38F77A-8DCF-4EC4-9084-E178550617C5}"/>
                  </a:ext>
                </a:extLst>
              </p:cNvPr>
              <p:cNvSpPr>
                <a:spLocks/>
              </p:cNvSpPr>
              <p:nvPr/>
            </p:nvSpPr>
            <p:spPr bwMode="auto">
              <a:xfrm>
                <a:off x="2242" y="4986"/>
                <a:ext cx="54" cy="49"/>
              </a:xfrm>
              <a:custGeom>
                <a:avLst/>
                <a:gdLst>
                  <a:gd name="T0" fmla="*/ 0 w 10"/>
                  <a:gd name="T1" fmla="*/ 6 h 9"/>
                  <a:gd name="T2" fmla="*/ 6 w 10"/>
                  <a:gd name="T3" fmla="*/ 9 h 9"/>
                  <a:gd name="T4" fmla="*/ 10 w 10"/>
                  <a:gd name="T5" fmla="*/ 4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 name="Freeform 547">
                <a:extLst>
                  <a:ext uri="{FF2B5EF4-FFF2-40B4-BE49-F238E27FC236}">
                    <a16:creationId xmlns:a16="http://schemas.microsoft.com/office/drawing/2014/main" xmlns="" id="{AA47062D-951E-4AFE-B343-09F3DCD840FA}"/>
                  </a:ext>
                </a:extLst>
              </p:cNvPr>
              <p:cNvSpPr>
                <a:spLocks/>
              </p:cNvSpPr>
              <p:nvPr/>
            </p:nvSpPr>
            <p:spPr bwMode="auto">
              <a:xfrm>
                <a:off x="2542" y="5029"/>
                <a:ext cx="44" cy="55"/>
              </a:xfrm>
              <a:custGeom>
                <a:avLst/>
                <a:gdLst>
                  <a:gd name="T0" fmla="*/ 0 w 44"/>
                  <a:gd name="T1" fmla="*/ 28 h 55"/>
                  <a:gd name="T2" fmla="*/ 28 w 44"/>
                  <a:gd name="T3" fmla="*/ 55 h 55"/>
                  <a:gd name="T4" fmla="*/ 44 w 44"/>
                  <a:gd name="T5" fmla="*/ 28 h 55"/>
                  <a:gd name="T6" fmla="*/ 17 w 44"/>
                  <a:gd name="T7" fmla="*/ 0 h 55"/>
                  <a:gd name="T8" fmla="*/ 0 w 44"/>
                  <a:gd name="T9" fmla="*/ 28 h 55"/>
                </a:gdLst>
                <a:ahLst/>
                <a:cxnLst>
                  <a:cxn ang="0">
                    <a:pos x="T0" y="T1"/>
                  </a:cxn>
                  <a:cxn ang="0">
                    <a:pos x="T2" y="T3"/>
                  </a:cxn>
                  <a:cxn ang="0">
                    <a:pos x="T4" y="T5"/>
                  </a:cxn>
                  <a:cxn ang="0">
                    <a:pos x="T6" y="T7"/>
                  </a:cxn>
                  <a:cxn ang="0">
                    <a:pos x="T8" y="T9"/>
                  </a:cxn>
                </a:cxnLst>
                <a:rect l="0" t="0" r="r" b="b"/>
                <a:pathLst>
                  <a:path w="44" h="55">
                    <a:moveTo>
                      <a:pt x="0" y="28"/>
                    </a:moveTo>
                    <a:lnTo>
                      <a:pt x="28" y="55"/>
                    </a:lnTo>
                    <a:lnTo>
                      <a:pt x="44" y="28"/>
                    </a:lnTo>
                    <a:lnTo>
                      <a:pt x="17"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 name="Freeform 548">
                <a:extLst>
                  <a:ext uri="{FF2B5EF4-FFF2-40B4-BE49-F238E27FC236}">
                    <a16:creationId xmlns:a16="http://schemas.microsoft.com/office/drawing/2014/main" xmlns="" id="{AE5BE81A-31C6-4DED-9BFC-B9300A1EA551}"/>
                  </a:ext>
                </a:extLst>
              </p:cNvPr>
              <p:cNvSpPr>
                <a:spLocks/>
              </p:cNvSpPr>
              <p:nvPr/>
            </p:nvSpPr>
            <p:spPr bwMode="auto">
              <a:xfrm>
                <a:off x="2542" y="5029"/>
                <a:ext cx="44" cy="55"/>
              </a:xfrm>
              <a:custGeom>
                <a:avLst/>
                <a:gdLst>
                  <a:gd name="T0" fmla="*/ 0 w 8"/>
                  <a:gd name="T1" fmla="*/ 5 h 10"/>
                  <a:gd name="T2" fmla="*/ 5 w 8"/>
                  <a:gd name="T3" fmla="*/ 10 h 10"/>
                  <a:gd name="T4" fmla="*/ 8 w 8"/>
                  <a:gd name="T5" fmla="*/ 5 h 10"/>
                  <a:gd name="T6" fmla="*/ 3 w 8"/>
                  <a:gd name="T7" fmla="*/ 0 h 10"/>
                  <a:gd name="T8" fmla="*/ 0 w 8"/>
                  <a:gd name="T9" fmla="*/ 5 h 10"/>
                </a:gdLst>
                <a:ahLst/>
                <a:cxnLst>
                  <a:cxn ang="0">
                    <a:pos x="T0" y="T1"/>
                  </a:cxn>
                  <a:cxn ang="0">
                    <a:pos x="T2" y="T3"/>
                  </a:cxn>
                  <a:cxn ang="0">
                    <a:pos x="T4" y="T5"/>
                  </a:cxn>
                  <a:cxn ang="0">
                    <a:pos x="T6" y="T7"/>
                  </a:cxn>
                  <a:cxn ang="0">
                    <a:pos x="T8" y="T9"/>
                  </a:cxn>
                </a:cxnLst>
                <a:rect l="0" t="0" r="r" b="b"/>
                <a:pathLst>
                  <a:path w="8" h="10">
                    <a:moveTo>
                      <a:pt x="0" y="5"/>
                    </a:moveTo>
                    <a:lnTo>
                      <a:pt x="5" y="10"/>
                    </a:lnTo>
                    <a:lnTo>
                      <a:pt x="8"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 name="Freeform 549">
                <a:extLst>
                  <a:ext uri="{FF2B5EF4-FFF2-40B4-BE49-F238E27FC236}">
                    <a16:creationId xmlns:a16="http://schemas.microsoft.com/office/drawing/2014/main" xmlns="" id="{3BB13CDC-31DC-42C4-9266-561370C72050}"/>
                  </a:ext>
                </a:extLst>
              </p:cNvPr>
              <p:cNvSpPr>
                <a:spLocks/>
              </p:cNvSpPr>
              <p:nvPr/>
            </p:nvSpPr>
            <p:spPr bwMode="auto">
              <a:xfrm>
                <a:off x="1739" y="5073"/>
                <a:ext cx="49" cy="33"/>
              </a:xfrm>
              <a:custGeom>
                <a:avLst/>
                <a:gdLst>
                  <a:gd name="T0" fmla="*/ 0 w 49"/>
                  <a:gd name="T1" fmla="*/ 27 h 33"/>
                  <a:gd name="T2" fmla="*/ 27 w 49"/>
                  <a:gd name="T3" fmla="*/ 33 h 33"/>
                  <a:gd name="T4" fmla="*/ 49 w 49"/>
                  <a:gd name="T5" fmla="*/ 6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6"/>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 name="Freeform 550">
                <a:extLst>
                  <a:ext uri="{FF2B5EF4-FFF2-40B4-BE49-F238E27FC236}">
                    <a16:creationId xmlns:a16="http://schemas.microsoft.com/office/drawing/2014/main" xmlns="" id="{397D348C-B9C7-43C0-A6E6-E3592204BC5E}"/>
                  </a:ext>
                </a:extLst>
              </p:cNvPr>
              <p:cNvSpPr>
                <a:spLocks/>
              </p:cNvSpPr>
              <p:nvPr/>
            </p:nvSpPr>
            <p:spPr bwMode="auto">
              <a:xfrm>
                <a:off x="1739" y="5073"/>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 name="Freeform 551">
                <a:extLst>
                  <a:ext uri="{FF2B5EF4-FFF2-40B4-BE49-F238E27FC236}">
                    <a16:creationId xmlns:a16="http://schemas.microsoft.com/office/drawing/2014/main" xmlns="" id="{A7FB1487-8975-4AA1-923D-2AEB058A56DC}"/>
                  </a:ext>
                </a:extLst>
              </p:cNvPr>
              <p:cNvSpPr>
                <a:spLocks/>
              </p:cNvSpPr>
              <p:nvPr/>
            </p:nvSpPr>
            <p:spPr bwMode="auto">
              <a:xfrm>
                <a:off x="2028" y="5007"/>
                <a:ext cx="50" cy="39"/>
              </a:xfrm>
              <a:custGeom>
                <a:avLst/>
                <a:gdLst>
                  <a:gd name="T0" fmla="*/ 0 w 50"/>
                  <a:gd name="T1" fmla="*/ 28 h 39"/>
                  <a:gd name="T2" fmla="*/ 33 w 50"/>
                  <a:gd name="T3" fmla="*/ 39 h 39"/>
                  <a:gd name="T4" fmla="*/ 50 w 50"/>
                  <a:gd name="T5" fmla="*/ 11 h 39"/>
                  <a:gd name="T6" fmla="*/ 22 w 50"/>
                  <a:gd name="T7" fmla="*/ 0 h 39"/>
                  <a:gd name="T8" fmla="*/ 0 w 50"/>
                  <a:gd name="T9" fmla="*/ 28 h 39"/>
                </a:gdLst>
                <a:ahLst/>
                <a:cxnLst>
                  <a:cxn ang="0">
                    <a:pos x="T0" y="T1"/>
                  </a:cxn>
                  <a:cxn ang="0">
                    <a:pos x="T2" y="T3"/>
                  </a:cxn>
                  <a:cxn ang="0">
                    <a:pos x="T4" y="T5"/>
                  </a:cxn>
                  <a:cxn ang="0">
                    <a:pos x="T6" y="T7"/>
                  </a:cxn>
                  <a:cxn ang="0">
                    <a:pos x="T8" y="T9"/>
                  </a:cxn>
                </a:cxnLst>
                <a:rect l="0" t="0" r="r" b="b"/>
                <a:pathLst>
                  <a:path w="50" h="39">
                    <a:moveTo>
                      <a:pt x="0" y="28"/>
                    </a:moveTo>
                    <a:lnTo>
                      <a:pt x="33" y="39"/>
                    </a:lnTo>
                    <a:lnTo>
                      <a:pt x="50" y="11"/>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9" name="Freeform 552">
                <a:extLst>
                  <a:ext uri="{FF2B5EF4-FFF2-40B4-BE49-F238E27FC236}">
                    <a16:creationId xmlns:a16="http://schemas.microsoft.com/office/drawing/2014/main" xmlns="" id="{5AFCE0A8-5D59-45B6-82DE-6C5F7A4315C2}"/>
                  </a:ext>
                </a:extLst>
              </p:cNvPr>
              <p:cNvSpPr>
                <a:spLocks/>
              </p:cNvSpPr>
              <p:nvPr/>
            </p:nvSpPr>
            <p:spPr bwMode="auto">
              <a:xfrm>
                <a:off x="2028" y="5007"/>
                <a:ext cx="50" cy="39"/>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 name="Freeform 553">
                <a:extLst>
                  <a:ext uri="{FF2B5EF4-FFF2-40B4-BE49-F238E27FC236}">
                    <a16:creationId xmlns:a16="http://schemas.microsoft.com/office/drawing/2014/main" xmlns="" id="{6995E409-534C-4EBB-81AB-F365055FC3C9}"/>
                  </a:ext>
                </a:extLst>
              </p:cNvPr>
              <p:cNvSpPr>
                <a:spLocks/>
              </p:cNvSpPr>
              <p:nvPr/>
            </p:nvSpPr>
            <p:spPr bwMode="auto">
              <a:xfrm>
                <a:off x="2329" y="4997"/>
                <a:ext cx="49" cy="49"/>
              </a:xfrm>
              <a:custGeom>
                <a:avLst/>
                <a:gdLst>
                  <a:gd name="T0" fmla="*/ 0 w 49"/>
                  <a:gd name="T1" fmla="*/ 27 h 49"/>
                  <a:gd name="T2" fmla="*/ 27 w 49"/>
                  <a:gd name="T3" fmla="*/ 49 h 49"/>
                  <a:gd name="T4" fmla="*/ 49 w 49"/>
                  <a:gd name="T5" fmla="*/ 21 h 49"/>
                  <a:gd name="T6" fmla="*/ 17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27" y="49"/>
                    </a:lnTo>
                    <a:lnTo>
                      <a:pt x="49" y="21"/>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1" name="Freeform 554">
                <a:extLst>
                  <a:ext uri="{FF2B5EF4-FFF2-40B4-BE49-F238E27FC236}">
                    <a16:creationId xmlns:a16="http://schemas.microsoft.com/office/drawing/2014/main" xmlns="" id="{C3FC5DD1-BB8F-4EF1-8C8C-FC6DFA516740}"/>
                  </a:ext>
                </a:extLst>
              </p:cNvPr>
              <p:cNvSpPr>
                <a:spLocks/>
              </p:cNvSpPr>
              <p:nvPr/>
            </p:nvSpPr>
            <p:spPr bwMode="auto">
              <a:xfrm>
                <a:off x="2329" y="4997"/>
                <a:ext cx="49" cy="49"/>
              </a:xfrm>
              <a:custGeom>
                <a:avLst/>
                <a:gdLst>
                  <a:gd name="T0" fmla="*/ 0 w 9"/>
                  <a:gd name="T1" fmla="*/ 5 h 9"/>
                  <a:gd name="T2" fmla="*/ 5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5"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 name="Freeform 555">
                <a:extLst>
                  <a:ext uri="{FF2B5EF4-FFF2-40B4-BE49-F238E27FC236}">
                    <a16:creationId xmlns:a16="http://schemas.microsoft.com/office/drawing/2014/main" xmlns="" id="{2CBD09E6-402B-4C1F-B316-7976BED817BA}"/>
                  </a:ext>
                </a:extLst>
              </p:cNvPr>
              <p:cNvSpPr>
                <a:spLocks/>
              </p:cNvSpPr>
              <p:nvPr/>
            </p:nvSpPr>
            <p:spPr bwMode="auto">
              <a:xfrm>
                <a:off x="2619" y="5051"/>
                <a:ext cx="49" cy="60"/>
              </a:xfrm>
              <a:custGeom>
                <a:avLst/>
                <a:gdLst>
                  <a:gd name="T0" fmla="*/ 0 w 49"/>
                  <a:gd name="T1" fmla="*/ 33 h 60"/>
                  <a:gd name="T2" fmla="*/ 33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6"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3" name="Freeform 556">
                <a:extLst>
                  <a:ext uri="{FF2B5EF4-FFF2-40B4-BE49-F238E27FC236}">
                    <a16:creationId xmlns:a16="http://schemas.microsoft.com/office/drawing/2014/main" xmlns="" id="{F7D89101-78C9-43F8-A6B6-E88DBF66189E}"/>
                  </a:ext>
                </a:extLst>
              </p:cNvPr>
              <p:cNvSpPr>
                <a:spLocks/>
              </p:cNvSpPr>
              <p:nvPr/>
            </p:nvSpPr>
            <p:spPr bwMode="auto">
              <a:xfrm>
                <a:off x="2619" y="5051"/>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 name="Freeform 557">
                <a:extLst>
                  <a:ext uri="{FF2B5EF4-FFF2-40B4-BE49-F238E27FC236}">
                    <a16:creationId xmlns:a16="http://schemas.microsoft.com/office/drawing/2014/main" xmlns="" id="{C9BFD63A-26F1-4FF0-90F3-EB2141BB03AE}"/>
                  </a:ext>
                </a:extLst>
              </p:cNvPr>
              <p:cNvSpPr>
                <a:spLocks/>
              </p:cNvSpPr>
              <p:nvPr/>
            </p:nvSpPr>
            <p:spPr bwMode="auto">
              <a:xfrm>
                <a:off x="1815" y="5051"/>
                <a:ext cx="49" cy="39"/>
              </a:xfrm>
              <a:custGeom>
                <a:avLst/>
                <a:gdLst>
                  <a:gd name="T0" fmla="*/ 0 w 49"/>
                  <a:gd name="T1" fmla="*/ 33 h 39"/>
                  <a:gd name="T2" fmla="*/ 33 w 49"/>
                  <a:gd name="T3" fmla="*/ 39 h 39"/>
                  <a:gd name="T4" fmla="*/ 49 w 49"/>
                  <a:gd name="T5" fmla="*/ 6 h 39"/>
                  <a:gd name="T6" fmla="*/ 22 w 49"/>
                  <a:gd name="T7" fmla="*/ 0 h 39"/>
                  <a:gd name="T8" fmla="*/ 0 w 49"/>
                  <a:gd name="T9" fmla="*/ 33 h 39"/>
                </a:gdLst>
                <a:ahLst/>
                <a:cxnLst>
                  <a:cxn ang="0">
                    <a:pos x="T0" y="T1"/>
                  </a:cxn>
                  <a:cxn ang="0">
                    <a:pos x="T2" y="T3"/>
                  </a:cxn>
                  <a:cxn ang="0">
                    <a:pos x="T4" y="T5"/>
                  </a:cxn>
                  <a:cxn ang="0">
                    <a:pos x="T6" y="T7"/>
                  </a:cxn>
                  <a:cxn ang="0">
                    <a:pos x="T8" y="T9"/>
                  </a:cxn>
                </a:cxnLst>
                <a:rect l="0" t="0" r="r" b="b"/>
                <a:pathLst>
                  <a:path w="49" h="39">
                    <a:moveTo>
                      <a:pt x="0" y="33"/>
                    </a:moveTo>
                    <a:lnTo>
                      <a:pt x="33" y="39"/>
                    </a:lnTo>
                    <a:lnTo>
                      <a:pt x="49" y="6"/>
                    </a:lnTo>
                    <a:lnTo>
                      <a:pt x="22"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5" name="Freeform 558">
                <a:extLst>
                  <a:ext uri="{FF2B5EF4-FFF2-40B4-BE49-F238E27FC236}">
                    <a16:creationId xmlns:a16="http://schemas.microsoft.com/office/drawing/2014/main" xmlns="" id="{480AAAC0-07DE-43A9-A507-2183AAB60445}"/>
                  </a:ext>
                </a:extLst>
              </p:cNvPr>
              <p:cNvSpPr>
                <a:spLocks/>
              </p:cNvSpPr>
              <p:nvPr/>
            </p:nvSpPr>
            <p:spPr bwMode="auto">
              <a:xfrm>
                <a:off x="1815" y="5051"/>
                <a:ext cx="49" cy="39"/>
              </a:xfrm>
              <a:custGeom>
                <a:avLst/>
                <a:gdLst>
                  <a:gd name="T0" fmla="*/ 0 w 9"/>
                  <a:gd name="T1" fmla="*/ 6 h 7"/>
                  <a:gd name="T2" fmla="*/ 6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6"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 name="Freeform 559">
                <a:extLst>
                  <a:ext uri="{FF2B5EF4-FFF2-40B4-BE49-F238E27FC236}">
                    <a16:creationId xmlns:a16="http://schemas.microsoft.com/office/drawing/2014/main" xmlns="" id="{9C6C5B8B-A5DB-478B-963C-F1813244369D}"/>
                  </a:ext>
                </a:extLst>
              </p:cNvPr>
              <p:cNvSpPr>
                <a:spLocks/>
              </p:cNvSpPr>
              <p:nvPr/>
            </p:nvSpPr>
            <p:spPr bwMode="auto">
              <a:xfrm>
                <a:off x="2110" y="5002"/>
                <a:ext cx="50" cy="38"/>
              </a:xfrm>
              <a:custGeom>
                <a:avLst/>
                <a:gdLst>
                  <a:gd name="T0" fmla="*/ 0 w 50"/>
                  <a:gd name="T1" fmla="*/ 27 h 38"/>
                  <a:gd name="T2" fmla="*/ 33 w 50"/>
                  <a:gd name="T3" fmla="*/ 38 h 38"/>
                  <a:gd name="T4" fmla="*/ 50 w 50"/>
                  <a:gd name="T5" fmla="*/ 11 h 38"/>
                  <a:gd name="T6" fmla="*/ 22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33" y="38"/>
                    </a:lnTo>
                    <a:lnTo>
                      <a:pt x="50" y="11"/>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7" name="Freeform 560">
                <a:extLst>
                  <a:ext uri="{FF2B5EF4-FFF2-40B4-BE49-F238E27FC236}">
                    <a16:creationId xmlns:a16="http://schemas.microsoft.com/office/drawing/2014/main" xmlns="" id="{7BD0B7BD-2325-42A0-B46C-5BA335C40ABB}"/>
                  </a:ext>
                </a:extLst>
              </p:cNvPr>
              <p:cNvSpPr>
                <a:spLocks/>
              </p:cNvSpPr>
              <p:nvPr/>
            </p:nvSpPr>
            <p:spPr bwMode="auto">
              <a:xfrm>
                <a:off x="2110" y="5002"/>
                <a:ext cx="50"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 name="Freeform 561">
                <a:extLst>
                  <a:ext uri="{FF2B5EF4-FFF2-40B4-BE49-F238E27FC236}">
                    <a16:creationId xmlns:a16="http://schemas.microsoft.com/office/drawing/2014/main" xmlns="" id="{8D908E42-D93E-4968-9F7B-05E465BDD452}"/>
                  </a:ext>
                </a:extLst>
              </p:cNvPr>
              <p:cNvSpPr>
                <a:spLocks/>
              </p:cNvSpPr>
              <p:nvPr/>
            </p:nvSpPr>
            <p:spPr bwMode="auto">
              <a:xfrm>
                <a:off x="2411" y="5013"/>
                <a:ext cx="49" cy="49"/>
              </a:xfrm>
              <a:custGeom>
                <a:avLst/>
                <a:gdLst>
                  <a:gd name="T0" fmla="*/ 0 w 49"/>
                  <a:gd name="T1" fmla="*/ 27 h 49"/>
                  <a:gd name="T2" fmla="*/ 27 w 49"/>
                  <a:gd name="T3" fmla="*/ 49 h 49"/>
                  <a:gd name="T4" fmla="*/ 49 w 49"/>
                  <a:gd name="T5" fmla="*/ 22 h 49"/>
                  <a:gd name="T6" fmla="*/ 17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27" y="49"/>
                    </a:lnTo>
                    <a:lnTo>
                      <a:pt x="49" y="22"/>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9" name="Freeform 562">
                <a:extLst>
                  <a:ext uri="{FF2B5EF4-FFF2-40B4-BE49-F238E27FC236}">
                    <a16:creationId xmlns:a16="http://schemas.microsoft.com/office/drawing/2014/main" xmlns="" id="{E48A6293-A088-4BFB-A95E-EAEB4DBA487F}"/>
                  </a:ext>
                </a:extLst>
              </p:cNvPr>
              <p:cNvSpPr>
                <a:spLocks/>
              </p:cNvSpPr>
              <p:nvPr/>
            </p:nvSpPr>
            <p:spPr bwMode="auto">
              <a:xfrm>
                <a:off x="2411" y="5013"/>
                <a:ext cx="49" cy="49"/>
              </a:xfrm>
              <a:custGeom>
                <a:avLst/>
                <a:gdLst>
                  <a:gd name="T0" fmla="*/ 0 w 9"/>
                  <a:gd name="T1" fmla="*/ 5 h 9"/>
                  <a:gd name="T2" fmla="*/ 5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5"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 name="Freeform 563">
                <a:extLst>
                  <a:ext uri="{FF2B5EF4-FFF2-40B4-BE49-F238E27FC236}">
                    <a16:creationId xmlns:a16="http://schemas.microsoft.com/office/drawing/2014/main" xmlns="" id="{57BC2730-5A71-4C76-A52A-B7D955F75DE8}"/>
                  </a:ext>
                </a:extLst>
              </p:cNvPr>
              <p:cNvSpPr>
                <a:spLocks/>
              </p:cNvSpPr>
              <p:nvPr/>
            </p:nvSpPr>
            <p:spPr bwMode="auto">
              <a:xfrm>
                <a:off x="1607" y="5111"/>
                <a:ext cx="50" cy="33"/>
              </a:xfrm>
              <a:custGeom>
                <a:avLst/>
                <a:gdLst>
                  <a:gd name="T0" fmla="*/ 0 w 50"/>
                  <a:gd name="T1" fmla="*/ 28 h 33"/>
                  <a:gd name="T2" fmla="*/ 28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22"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1" name="Freeform 564">
                <a:extLst>
                  <a:ext uri="{FF2B5EF4-FFF2-40B4-BE49-F238E27FC236}">
                    <a16:creationId xmlns:a16="http://schemas.microsoft.com/office/drawing/2014/main" xmlns="" id="{3E42B7A1-1EC3-4A4B-BDD2-86ECD58E6FE8}"/>
                  </a:ext>
                </a:extLst>
              </p:cNvPr>
              <p:cNvSpPr>
                <a:spLocks/>
              </p:cNvSpPr>
              <p:nvPr/>
            </p:nvSpPr>
            <p:spPr bwMode="auto">
              <a:xfrm>
                <a:off x="1607" y="5111"/>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 name="Freeform 565">
                <a:extLst>
                  <a:ext uri="{FF2B5EF4-FFF2-40B4-BE49-F238E27FC236}">
                    <a16:creationId xmlns:a16="http://schemas.microsoft.com/office/drawing/2014/main" xmlns="" id="{05ED7B9A-0960-47CF-857F-426CDEB1CF0E}"/>
                  </a:ext>
                </a:extLst>
              </p:cNvPr>
              <p:cNvSpPr>
                <a:spLocks/>
              </p:cNvSpPr>
              <p:nvPr/>
            </p:nvSpPr>
            <p:spPr bwMode="auto">
              <a:xfrm>
                <a:off x="2701" y="5084"/>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3" name="Freeform 566">
                <a:extLst>
                  <a:ext uri="{FF2B5EF4-FFF2-40B4-BE49-F238E27FC236}">
                    <a16:creationId xmlns:a16="http://schemas.microsoft.com/office/drawing/2014/main" xmlns="" id="{91BF767D-C93B-49F4-BC72-0CA73E2DD319}"/>
                  </a:ext>
                </a:extLst>
              </p:cNvPr>
              <p:cNvSpPr>
                <a:spLocks/>
              </p:cNvSpPr>
              <p:nvPr/>
            </p:nvSpPr>
            <p:spPr bwMode="auto">
              <a:xfrm>
                <a:off x="2701" y="5084"/>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4" name="Freeform 567">
                <a:extLst>
                  <a:ext uri="{FF2B5EF4-FFF2-40B4-BE49-F238E27FC236}">
                    <a16:creationId xmlns:a16="http://schemas.microsoft.com/office/drawing/2014/main" xmlns="" id="{D04A8115-C14A-4F7C-9236-F8424250C4CB}"/>
                  </a:ext>
                </a:extLst>
              </p:cNvPr>
              <p:cNvSpPr>
                <a:spLocks/>
              </p:cNvSpPr>
              <p:nvPr/>
            </p:nvSpPr>
            <p:spPr bwMode="auto">
              <a:xfrm>
                <a:off x="1897" y="5040"/>
                <a:ext cx="49" cy="33"/>
              </a:xfrm>
              <a:custGeom>
                <a:avLst/>
                <a:gdLst>
                  <a:gd name="T0" fmla="*/ 0 w 49"/>
                  <a:gd name="T1" fmla="*/ 28 h 33"/>
                  <a:gd name="T2" fmla="*/ 33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33" y="33"/>
                    </a:lnTo>
                    <a:lnTo>
                      <a:pt x="49" y="6"/>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 name="Freeform 568">
                <a:extLst>
                  <a:ext uri="{FF2B5EF4-FFF2-40B4-BE49-F238E27FC236}">
                    <a16:creationId xmlns:a16="http://schemas.microsoft.com/office/drawing/2014/main" xmlns="" id="{E1A2B344-1A4F-4509-A6A0-EC719C1C53D6}"/>
                  </a:ext>
                </a:extLst>
              </p:cNvPr>
              <p:cNvSpPr>
                <a:spLocks/>
              </p:cNvSpPr>
              <p:nvPr/>
            </p:nvSpPr>
            <p:spPr bwMode="auto">
              <a:xfrm>
                <a:off x="1897" y="5040"/>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6" name="Freeform 569">
                <a:extLst>
                  <a:ext uri="{FF2B5EF4-FFF2-40B4-BE49-F238E27FC236}">
                    <a16:creationId xmlns:a16="http://schemas.microsoft.com/office/drawing/2014/main" xmlns="" id="{E7A5235A-2695-4AFF-B58A-546AB48D8432}"/>
                  </a:ext>
                </a:extLst>
              </p:cNvPr>
              <p:cNvSpPr>
                <a:spLocks/>
              </p:cNvSpPr>
              <p:nvPr/>
            </p:nvSpPr>
            <p:spPr bwMode="auto">
              <a:xfrm>
                <a:off x="2192" y="5002"/>
                <a:ext cx="50" cy="44"/>
              </a:xfrm>
              <a:custGeom>
                <a:avLst/>
                <a:gdLst>
                  <a:gd name="T0" fmla="*/ 0 w 50"/>
                  <a:gd name="T1" fmla="*/ 27 h 44"/>
                  <a:gd name="T2" fmla="*/ 33 w 50"/>
                  <a:gd name="T3" fmla="*/ 44 h 44"/>
                  <a:gd name="T4" fmla="*/ 50 w 50"/>
                  <a:gd name="T5" fmla="*/ 16 h 44"/>
                  <a:gd name="T6" fmla="*/ 22 w 50"/>
                  <a:gd name="T7" fmla="*/ 0 h 44"/>
                  <a:gd name="T8" fmla="*/ 0 w 50"/>
                  <a:gd name="T9" fmla="*/ 27 h 44"/>
                </a:gdLst>
                <a:ahLst/>
                <a:cxnLst>
                  <a:cxn ang="0">
                    <a:pos x="T0" y="T1"/>
                  </a:cxn>
                  <a:cxn ang="0">
                    <a:pos x="T2" y="T3"/>
                  </a:cxn>
                  <a:cxn ang="0">
                    <a:pos x="T4" y="T5"/>
                  </a:cxn>
                  <a:cxn ang="0">
                    <a:pos x="T6" y="T7"/>
                  </a:cxn>
                  <a:cxn ang="0">
                    <a:pos x="T8" y="T9"/>
                  </a:cxn>
                </a:cxnLst>
                <a:rect l="0" t="0" r="r" b="b"/>
                <a:pathLst>
                  <a:path w="50" h="44">
                    <a:moveTo>
                      <a:pt x="0" y="27"/>
                    </a:moveTo>
                    <a:lnTo>
                      <a:pt x="33" y="44"/>
                    </a:lnTo>
                    <a:lnTo>
                      <a:pt x="50" y="16"/>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 name="Freeform 570">
                <a:extLst>
                  <a:ext uri="{FF2B5EF4-FFF2-40B4-BE49-F238E27FC236}">
                    <a16:creationId xmlns:a16="http://schemas.microsoft.com/office/drawing/2014/main" xmlns="" id="{142DD591-0A0E-47CF-8EA2-83BCA18BF72A}"/>
                  </a:ext>
                </a:extLst>
              </p:cNvPr>
              <p:cNvSpPr>
                <a:spLocks/>
              </p:cNvSpPr>
              <p:nvPr/>
            </p:nvSpPr>
            <p:spPr bwMode="auto">
              <a:xfrm>
                <a:off x="2192" y="5002"/>
                <a:ext cx="50" cy="44"/>
              </a:xfrm>
              <a:custGeom>
                <a:avLst/>
                <a:gdLst>
                  <a:gd name="T0" fmla="*/ 0 w 9"/>
                  <a:gd name="T1" fmla="*/ 5 h 8"/>
                  <a:gd name="T2" fmla="*/ 6 w 9"/>
                  <a:gd name="T3" fmla="*/ 8 h 8"/>
                  <a:gd name="T4" fmla="*/ 9 w 9"/>
                  <a:gd name="T5" fmla="*/ 3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8" name="Freeform 571">
                <a:extLst>
                  <a:ext uri="{FF2B5EF4-FFF2-40B4-BE49-F238E27FC236}">
                    <a16:creationId xmlns:a16="http://schemas.microsoft.com/office/drawing/2014/main" xmlns="" id="{1E90980B-9C9E-4FFB-84E3-D6F824700EEF}"/>
                  </a:ext>
                </a:extLst>
              </p:cNvPr>
              <p:cNvSpPr>
                <a:spLocks/>
              </p:cNvSpPr>
              <p:nvPr/>
            </p:nvSpPr>
            <p:spPr bwMode="auto">
              <a:xfrm>
                <a:off x="2493" y="5029"/>
                <a:ext cx="49" cy="55"/>
              </a:xfrm>
              <a:custGeom>
                <a:avLst/>
                <a:gdLst>
                  <a:gd name="T0" fmla="*/ 0 w 49"/>
                  <a:gd name="T1" fmla="*/ 28 h 55"/>
                  <a:gd name="T2" fmla="*/ 27 w 49"/>
                  <a:gd name="T3" fmla="*/ 55 h 55"/>
                  <a:gd name="T4" fmla="*/ 49 w 49"/>
                  <a:gd name="T5" fmla="*/ 28 h 55"/>
                  <a:gd name="T6" fmla="*/ 17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27" y="55"/>
                    </a:lnTo>
                    <a:lnTo>
                      <a:pt x="49" y="28"/>
                    </a:lnTo>
                    <a:lnTo>
                      <a:pt x="17"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 name="Freeform 572">
                <a:extLst>
                  <a:ext uri="{FF2B5EF4-FFF2-40B4-BE49-F238E27FC236}">
                    <a16:creationId xmlns:a16="http://schemas.microsoft.com/office/drawing/2014/main" xmlns="" id="{6E211D89-3122-4C84-93C7-AA19C7CCEFA3}"/>
                  </a:ext>
                </a:extLst>
              </p:cNvPr>
              <p:cNvSpPr>
                <a:spLocks/>
              </p:cNvSpPr>
              <p:nvPr/>
            </p:nvSpPr>
            <p:spPr bwMode="auto">
              <a:xfrm>
                <a:off x="2493" y="5029"/>
                <a:ext cx="49" cy="55"/>
              </a:xfrm>
              <a:custGeom>
                <a:avLst/>
                <a:gdLst>
                  <a:gd name="T0" fmla="*/ 0 w 9"/>
                  <a:gd name="T1" fmla="*/ 5 h 10"/>
                  <a:gd name="T2" fmla="*/ 5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5"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0" name="Freeform 573">
                <a:extLst>
                  <a:ext uri="{FF2B5EF4-FFF2-40B4-BE49-F238E27FC236}">
                    <a16:creationId xmlns:a16="http://schemas.microsoft.com/office/drawing/2014/main" xmlns="" id="{4A8A9270-1184-41E9-AEC9-08F6B5030E7B}"/>
                  </a:ext>
                </a:extLst>
              </p:cNvPr>
              <p:cNvSpPr>
                <a:spLocks/>
              </p:cNvSpPr>
              <p:nvPr/>
            </p:nvSpPr>
            <p:spPr bwMode="auto">
              <a:xfrm>
                <a:off x="1684" y="5095"/>
                <a:ext cx="55" cy="33"/>
              </a:xfrm>
              <a:custGeom>
                <a:avLst/>
                <a:gdLst>
                  <a:gd name="T0" fmla="*/ 0 w 55"/>
                  <a:gd name="T1" fmla="*/ 27 h 33"/>
                  <a:gd name="T2" fmla="*/ 33 w 55"/>
                  <a:gd name="T3" fmla="*/ 33 h 33"/>
                  <a:gd name="T4" fmla="*/ 55 w 55"/>
                  <a:gd name="T5" fmla="*/ 5 h 33"/>
                  <a:gd name="T6" fmla="*/ 22 w 55"/>
                  <a:gd name="T7" fmla="*/ 0 h 33"/>
                  <a:gd name="T8" fmla="*/ 0 w 55"/>
                  <a:gd name="T9" fmla="*/ 27 h 33"/>
                </a:gdLst>
                <a:ahLst/>
                <a:cxnLst>
                  <a:cxn ang="0">
                    <a:pos x="T0" y="T1"/>
                  </a:cxn>
                  <a:cxn ang="0">
                    <a:pos x="T2" y="T3"/>
                  </a:cxn>
                  <a:cxn ang="0">
                    <a:pos x="T4" y="T5"/>
                  </a:cxn>
                  <a:cxn ang="0">
                    <a:pos x="T6" y="T7"/>
                  </a:cxn>
                  <a:cxn ang="0">
                    <a:pos x="T8" y="T9"/>
                  </a:cxn>
                </a:cxnLst>
                <a:rect l="0" t="0" r="r" b="b"/>
                <a:pathLst>
                  <a:path w="55" h="33">
                    <a:moveTo>
                      <a:pt x="0" y="27"/>
                    </a:moveTo>
                    <a:lnTo>
                      <a:pt x="33" y="33"/>
                    </a:lnTo>
                    <a:lnTo>
                      <a:pt x="55" y="5"/>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1" name="Freeform 574">
                <a:extLst>
                  <a:ext uri="{FF2B5EF4-FFF2-40B4-BE49-F238E27FC236}">
                    <a16:creationId xmlns:a16="http://schemas.microsoft.com/office/drawing/2014/main" xmlns="" id="{3C8520D8-AD7C-46B5-8323-0DE1AE9A4531}"/>
                  </a:ext>
                </a:extLst>
              </p:cNvPr>
              <p:cNvSpPr>
                <a:spLocks/>
              </p:cNvSpPr>
              <p:nvPr/>
            </p:nvSpPr>
            <p:spPr bwMode="auto">
              <a:xfrm>
                <a:off x="1684" y="5095"/>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2" name="Freeform 575">
                <a:extLst>
                  <a:ext uri="{FF2B5EF4-FFF2-40B4-BE49-F238E27FC236}">
                    <a16:creationId xmlns:a16="http://schemas.microsoft.com/office/drawing/2014/main" xmlns="" id="{7E0E35CC-010A-4334-ADBA-76F62BAE5151}"/>
                  </a:ext>
                </a:extLst>
              </p:cNvPr>
              <p:cNvSpPr>
                <a:spLocks/>
              </p:cNvSpPr>
              <p:nvPr/>
            </p:nvSpPr>
            <p:spPr bwMode="auto">
              <a:xfrm>
                <a:off x="2783" y="5111"/>
                <a:ext cx="44" cy="61"/>
              </a:xfrm>
              <a:custGeom>
                <a:avLst/>
                <a:gdLst>
                  <a:gd name="T0" fmla="*/ 0 w 44"/>
                  <a:gd name="T1" fmla="*/ 33 h 61"/>
                  <a:gd name="T2" fmla="*/ 33 w 44"/>
                  <a:gd name="T3" fmla="*/ 61 h 61"/>
                  <a:gd name="T4" fmla="*/ 44 w 44"/>
                  <a:gd name="T5" fmla="*/ 33 h 61"/>
                  <a:gd name="T6" fmla="*/ 16 w 44"/>
                  <a:gd name="T7" fmla="*/ 0 h 61"/>
                  <a:gd name="T8" fmla="*/ 0 w 44"/>
                  <a:gd name="T9" fmla="*/ 33 h 61"/>
                </a:gdLst>
                <a:ahLst/>
                <a:cxnLst>
                  <a:cxn ang="0">
                    <a:pos x="T0" y="T1"/>
                  </a:cxn>
                  <a:cxn ang="0">
                    <a:pos x="T2" y="T3"/>
                  </a:cxn>
                  <a:cxn ang="0">
                    <a:pos x="T4" y="T5"/>
                  </a:cxn>
                  <a:cxn ang="0">
                    <a:pos x="T6" y="T7"/>
                  </a:cxn>
                  <a:cxn ang="0">
                    <a:pos x="T8" y="T9"/>
                  </a:cxn>
                </a:cxnLst>
                <a:rect l="0" t="0" r="r" b="b"/>
                <a:pathLst>
                  <a:path w="44" h="61">
                    <a:moveTo>
                      <a:pt x="0" y="33"/>
                    </a:moveTo>
                    <a:lnTo>
                      <a:pt x="33" y="61"/>
                    </a:lnTo>
                    <a:lnTo>
                      <a:pt x="44" y="33"/>
                    </a:lnTo>
                    <a:lnTo>
                      <a:pt x="16"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3" name="Freeform 576">
                <a:extLst>
                  <a:ext uri="{FF2B5EF4-FFF2-40B4-BE49-F238E27FC236}">
                    <a16:creationId xmlns:a16="http://schemas.microsoft.com/office/drawing/2014/main" xmlns="" id="{FB83B641-4E35-4384-A404-4876992D10FE}"/>
                  </a:ext>
                </a:extLst>
              </p:cNvPr>
              <p:cNvSpPr>
                <a:spLocks/>
              </p:cNvSpPr>
              <p:nvPr/>
            </p:nvSpPr>
            <p:spPr bwMode="auto">
              <a:xfrm>
                <a:off x="2783" y="5111"/>
                <a:ext cx="44" cy="61"/>
              </a:xfrm>
              <a:custGeom>
                <a:avLst/>
                <a:gdLst>
                  <a:gd name="T0" fmla="*/ 0 w 8"/>
                  <a:gd name="T1" fmla="*/ 6 h 11"/>
                  <a:gd name="T2" fmla="*/ 6 w 8"/>
                  <a:gd name="T3" fmla="*/ 11 h 11"/>
                  <a:gd name="T4" fmla="*/ 8 w 8"/>
                  <a:gd name="T5" fmla="*/ 6 h 11"/>
                  <a:gd name="T6" fmla="*/ 3 w 8"/>
                  <a:gd name="T7" fmla="*/ 0 h 11"/>
                  <a:gd name="T8" fmla="*/ 0 w 8"/>
                  <a:gd name="T9" fmla="*/ 6 h 11"/>
                </a:gdLst>
                <a:ahLst/>
                <a:cxnLst>
                  <a:cxn ang="0">
                    <a:pos x="T0" y="T1"/>
                  </a:cxn>
                  <a:cxn ang="0">
                    <a:pos x="T2" y="T3"/>
                  </a:cxn>
                  <a:cxn ang="0">
                    <a:pos x="T4" y="T5"/>
                  </a:cxn>
                  <a:cxn ang="0">
                    <a:pos x="T6" y="T7"/>
                  </a:cxn>
                  <a:cxn ang="0">
                    <a:pos x="T8" y="T9"/>
                  </a:cxn>
                </a:cxnLst>
                <a:rect l="0" t="0" r="r" b="b"/>
                <a:pathLst>
                  <a:path w="8" h="11">
                    <a:moveTo>
                      <a:pt x="0" y="6"/>
                    </a:moveTo>
                    <a:lnTo>
                      <a:pt x="6" y="11"/>
                    </a:lnTo>
                    <a:lnTo>
                      <a:pt x="8"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4" name="Freeform 577">
                <a:extLst>
                  <a:ext uri="{FF2B5EF4-FFF2-40B4-BE49-F238E27FC236}">
                    <a16:creationId xmlns:a16="http://schemas.microsoft.com/office/drawing/2014/main" xmlns="" id="{6EB9AAB1-2F71-4A7B-BA84-918DEF55F852}"/>
                  </a:ext>
                </a:extLst>
              </p:cNvPr>
              <p:cNvSpPr>
                <a:spLocks/>
              </p:cNvSpPr>
              <p:nvPr/>
            </p:nvSpPr>
            <p:spPr bwMode="auto">
              <a:xfrm>
                <a:off x="1979" y="5024"/>
                <a:ext cx="49" cy="38"/>
              </a:xfrm>
              <a:custGeom>
                <a:avLst/>
                <a:gdLst>
                  <a:gd name="T0" fmla="*/ 0 w 49"/>
                  <a:gd name="T1" fmla="*/ 27 h 38"/>
                  <a:gd name="T2" fmla="*/ 33 w 49"/>
                  <a:gd name="T3" fmla="*/ 38 h 38"/>
                  <a:gd name="T4" fmla="*/ 49 w 49"/>
                  <a:gd name="T5" fmla="*/ 11 h 38"/>
                  <a:gd name="T6" fmla="*/ 17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5" name="Freeform 578">
                <a:extLst>
                  <a:ext uri="{FF2B5EF4-FFF2-40B4-BE49-F238E27FC236}">
                    <a16:creationId xmlns:a16="http://schemas.microsoft.com/office/drawing/2014/main" xmlns="" id="{AF158A58-E76C-4A7F-8EF1-7851055C949D}"/>
                  </a:ext>
                </a:extLst>
              </p:cNvPr>
              <p:cNvSpPr>
                <a:spLocks/>
              </p:cNvSpPr>
              <p:nvPr/>
            </p:nvSpPr>
            <p:spPr bwMode="auto">
              <a:xfrm>
                <a:off x="1979" y="5024"/>
                <a:ext cx="49" cy="38"/>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6" name="Freeform 579">
                <a:extLst>
                  <a:ext uri="{FF2B5EF4-FFF2-40B4-BE49-F238E27FC236}">
                    <a16:creationId xmlns:a16="http://schemas.microsoft.com/office/drawing/2014/main" xmlns="" id="{15B33451-813C-4295-A3A0-EC41C16BA178}"/>
                  </a:ext>
                </a:extLst>
              </p:cNvPr>
              <p:cNvSpPr>
                <a:spLocks/>
              </p:cNvSpPr>
              <p:nvPr/>
            </p:nvSpPr>
            <p:spPr bwMode="auto">
              <a:xfrm>
                <a:off x="2274" y="5007"/>
                <a:ext cx="55" cy="44"/>
              </a:xfrm>
              <a:custGeom>
                <a:avLst/>
                <a:gdLst>
                  <a:gd name="T0" fmla="*/ 0 w 55"/>
                  <a:gd name="T1" fmla="*/ 28 h 44"/>
                  <a:gd name="T2" fmla="*/ 33 w 55"/>
                  <a:gd name="T3" fmla="*/ 44 h 44"/>
                  <a:gd name="T4" fmla="*/ 55 w 55"/>
                  <a:gd name="T5" fmla="*/ 17 h 44"/>
                  <a:gd name="T6" fmla="*/ 22 w 55"/>
                  <a:gd name="T7" fmla="*/ 0 h 44"/>
                  <a:gd name="T8" fmla="*/ 0 w 55"/>
                  <a:gd name="T9" fmla="*/ 28 h 44"/>
                </a:gdLst>
                <a:ahLst/>
                <a:cxnLst>
                  <a:cxn ang="0">
                    <a:pos x="T0" y="T1"/>
                  </a:cxn>
                  <a:cxn ang="0">
                    <a:pos x="T2" y="T3"/>
                  </a:cxn>
                  <a:cxn ang="0">
                    <a:pos x="T4" y="T5"/>
                  </a:cxn>
                  <a:cxn ang="0">
                    <a:pos x="T6" y="T7"/>
                  </a:cxn>
                  <a:cxn ang="0">
                    <a:pos x="T8" y="T9"/>
                  </a:cxn>
                </a:cxnLst>
                <a:rect l="0" t="0" r="r" b="b"/>
                <a:pathLst>
                  <a:path w="55" h="44">
                    <a:moveTo>
                      <a:pt x="0" y="28"/>
                    </a:moveTo>
                    <a:lnTo>
                      <a:pt x="33" y="44"/>
                    </a:lnTo>
                    <a:lnTo>
                      <a:pt x="55" y="17"/>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7" name="Freeform 580">
                <a:extLst>
                  <a:ext uri="{FF2B5EF4-FFF2-40B4-BE49-F238E27FC236}">
                    <a16:creationId xmlns:a16="http://schemas.microsoft.com/office/drawing/2014/main" xmlns="" id="{12E11E8C-F260-4EFE-845C-501A6AC908D6}"/>
                  </a:ext>
                </a:extLst>
              </p:cNvPr>
              <p:cNvSpPr>
                <a:spLocks/>
              </p:cNvSpPr>
              <p:nvPr/>
            </p:nvSpPr>
            <p:spPr bwMode="auto">
              <a:xfrm>
                <a:off x="2274" y="5007"/>
                <a:ext cx="55" cy="44"/>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8" name="Freeform 581">
                <a:extLst>
                  <a:ext uri="{FF2B5EF4-FFF2-40B4-BE49-F238E27FC236}">
                    <a16:creationId xmlns:a16="http://schemas.microsoft.com/office/drawing/2014/main" xmlns="" id="{9477D9C1-B4F7-4E91-8678-38C7FF355F44}"/>
                  </a:ext>
                </a:extLst>
              </p:cNvPr>
              <p:cNvSpPr>
                <a:spLocks/>
              </p:cNvSpPr>
              <p:nvPr/>
            </p:nvSpPr>
            <p:spPr bwMode="auto">
              <a:xfrm>
                <a:off x="2570" y="5057"/>
                <a:ext cx="49" cy="54"/>
              </a:xfrm>
              <a:custGeom>
                <a:avLst/>
                <a:gdLst>
                  <a:gd name="T0" fmla="*/ 0 w 49"/>
                  <a:gd name="T1" fmla="*/ 27 h 54"/>
                  <a:gd name="T2" fmla="*/ 33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7"/>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9" name="Freeform 582">
                <a:extLst>
                  <a:ext uri="{FF2B5EF4-FFF2-40B4-BE49-F238E27FC236}">
                    <a16:creationId xmlns:a16="http://schemas.microsoft.com/office/drawing/2014/main" xmlns="" id="{D34EAA4E-CA31-44D5-BA8A-5711BAA9B520}"/>
                  </a:ext>
                </a:extLst>
              </p:cNvPr>
              <p:cNvSpPr>
                <a:spLocks/>
              </p:cNvSpPr>
              <p:nvPr/>
            </p:nvSpPr>
            <p:spPr bwMode="auto">
              <a:xfrm>
                <a:off x="2570" y="5057"/>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0" name="Freeform 583">
                <a:extLst>
                  <a:ext uri="{FF2B5EF4-FFF2-40B4-BE49-F238E27FC236}">
                    <a16:creationId xmlns:a16="http://schemas.microsoft.com/office/drawing/2014/main" xmlns="" id="{A4FD8A82-EB68-4D88-B52F-8225E6782A5B}"/>
                  </a:ext>
                </a:extLst>
              </p:cNvPr>
              <p:cNvSpPr>
                <a:spLocks/>
              </p:cNvSpPr>
              <p:nvPr/>
            </p:nvSpPr>
            <p:spPr bwMode="auto">
              <a:xfrm>
                <a:off x="1766" y="5079"/>
                <a:ext cx="49" cy="32"/>
              </a:xfrm>
              <a:custGeom>
                <a:avLst/>
                <a:gdLst>
                  <a:gd name="T0" fmla="*/ 0 w 49"/>
                  <a:gd name="T1" fmla="*/ 27 h 32"/>
                  <a:gd name="T2" fmla="*/ 27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1" name="Freeform 584">
                <a:extLst>
                  <a:ext uri="{FF2B5EF4-FFF2-40B4-BE49-F238E27FC236}">
                    <a16:creationId xmlns:a16="http://schemas.microsoft.com/office/drawing/2014/main" xmlns="" id="{09F0B967-90F0-407B-99DD-650C7D170BBD}"/>
                  </a:ext>
                </a:extLst>
              </p:cNvPr>
              <p:cNvSpPr>
                <a:spLocks/>
              </p:cNvSpPr>
              <p:nvPr/>
            </p:nvSpPr>
            <p:spPr bwMode="auto">
              <a:xfrm>
                <a:off x="1766" y="5079"/>
                <a:ext cx="49" cy="32"/>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2" name="Freeform 585">
                <a:extLst>
                  <a:ext uri="{FF2B5EF4-FFF2-40B4-BE49-F238E27FC236}">
                    <a16:creationId xmlns:a16="http://schemas.microsoft.com/office/drawing/2014/main" xmlns="" id="{48E0AFB7-4C37-4D70-AA76-3B0F97965DCF}"/>
                  </a:ext>
                </a:extLst>
              </p:cNvPr>
              <p:cNvSpPr>
                <a:spLocks/>
              </p:cNvSpPr>
              <p:nvPr/>
            </p:nvSpPr>
            <p:spPr bwMode="auto">
              <a:xfrm>
                <a:off x="2061" y="5018"/>
                <a:ext cx="49" cy="39"/>
              </a:xfrm>
              <a:custGeom>
                <a:avLst/>
                <a:gdLst>
                  <a:gd name="T0" fmla="*/ 0 w 49"/>
                  <a:gd name="T1" fmla="*/ 28 h 39"/>
                  <a:gd name="T2" fmla="*/ 33 w 49"/>
                  <a:gd name="T3" fmla="*/ 39 h 39"/>
                  <a:gd name="T4" fmla="*/ 49 w 49"/>
                  <a:gd name="T5" fmla="*/ 11 h 39"/>
                  <a:gd name="T6" fmla="*/ 17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3" y="39"/>
                    </a:lnTo>
                    <a:lnTo>
                      <a:pt x="49" y="11"/>
                    </a:lnTo>
                    <a:lnTo>
                      <a:pt x="17"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3" name="Freeform 586">
                <a:extLst>
                  <a:ext uri="{FF2B5EF4-FFF2-40B4-BE49-F238E27FC236}">
                    <a16:creationId xmlns:a16="http://schemas.microsoft.com/office/drawing/2014/main" xmlns="" id="{83282EBE-511D-4D66-8E2A-A826A384F4C7}"/>
                  </a:ext>
                </a:extLst>
              </p:cNvPr>
              <p:cNvSpPr>
                <a:spLocks/>
              </p:cNvSpPr>
              <p:nvPr/>
            </p:nvSpPr>
            <p:spPr bwMode="auto">
              <a:xfrm>
                <a:off x="2061" y="5018"/>
                <a:ext cx="49" cy="39"/>
              </a:xfrm>
              <a:custGeom>
                <a:avLst/>
                <a:gdLst>
                  <a:gd name="T0" fmla="*/ 0 w 9"/>
                  <a:gd name="T1" fmla="*/ 5 h 7"/>
                  <a:gd name="T2" fmla="*/ 6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4" name="Freeform 587">
                <a:extLst>
                  <a:ext uri="{FF2B5EF4-FFF2-40B4-BE49-F238E27FC236}">
                    <a16:creationId xmlns:a16="http://schemas.microsoft.com/office/drawing/2014/main" xmlns="" id="{72974FE9-6725-4BAD-AD95-9DB4FB140607}"/>
                  </a:ext>
                </a:extLst>
              </p:cNvPr>
              <p:cNvSpPr>
                <a:spLocks/>
              </p:cNvSpPr>
              <p:nvPr/>
            </p:nvSpPr>
            <p:spPr bwMode="auto">
              <a:xfrm>
                <a:off x="2356" y="5018"/>
                <a:ext cx="55" cy="50"/>
              </a:xfrm>
              <a:custGeom>
                <a:avLst/>
                <a:gdLst>
                  <a:gd name="T0" fmla="*/ 0 w 55"/>
                  <a:gd name="T1" fmla="*/ 28 h 50"/>
                  <a:gd name="T2" fmla="*/ 33 w 55"/>
                  <a:gd name="T3" fmla="*/ 50 h 50"/>
                  <a:gd name="T4" fmla="*/ 55 w 55"/>
                  <a:gd name="T5" fmla="*/ 22 h 50"/>
                  <a:gd name="T6" fmla="*/ 22 w 55"/>
                  <a:gd name="T7" fmla="*/ 0 h 50"/>
                  <a:gd name="T8" fmla="*/ 0 w 55"/>
                  <a:gd name="T9" fmla="*/ 28 h 50"/>
                </a:gdLst>
                <a:ahLst/>
                <a:cxnLst>
                  <a:cxn ang="0">
                    <a:pos x="T0" y="T1"/>
                  </a:cxn>
                  <a:cxn ang="0">
                    <a:pos x="T2" y="T3"/>
                  </a:cxn>
                  <a:cxn ang="0">
                    <a:pos x="T4" y="T5"/>
                  </a:cxn>
                  <a:cxn ang="0">
                    <a:pos x="T6" y="T7"/>
                  </a:cxn>
                  <a:cxn ang="0">
                    <a:pos x="T8" y="T9"/>
                  </a:cxn>
                </a:cxnLst>
                <a:rect l="0" t="0" r="r" b="b"/>
                <a:pathLst>
                  <a:path w="55" h="50">
                    <a:moveTo>
                      <a:pt x="0" y="28"/>
                    </a:moveTo>
                    <a:lnTo>
                      <a:pt x="33" y="50"/>
                    </a:lnTo>
                    <a:lnTo>
                      <a:pt x="55" y="22"/>
                    </a:lnTo>
                    <a:lnTo>
                      <a:pt x="22"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5" name="Freeform 588">
                <a:extLst>
                  <a:ext uri="{FF2B5EF4-FFF2-40B4-BE49-F238E27FC236}">
                    <a16:creationId xmlns:a16="http://schemas.microsoft.com/office/drawing/2014/main" xmlns="" id="{23E4D07C-B493-4A99-B948-683D171F2864}"/>
                  </a:ext>
                </a:extLst>
              </p:cNvPr>
              <p:cNvSpPr>
                <a:spLocks/>
              </p:cNvSpPr>
              <p:nvPr/>
            </p:nvSpPr>
            <p:spPr bwMode="auto">
              <a:xfrm>
                <a:off x="2356" y="5018"/>
                <a:ext cx="55" cy="50"/>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6" name="Freeform 589">
                <a:extLst>
                  <a:ext uri="{FF2B5EF4-FFF2-40B4-BE49-F238E27FC236}">
                    <a16:creationId xmlns:a16="http://schemas.microsoft.com/office/drawing/2014/main" xmlns="" id="{58BE3F3C-5617-44D2-8E4C-BD6D74E2EB2A}"/>
                  </a:ext>
                </a:extLst>
              </p:cNvPr>
              <p:cNvSpPr>
                <a:spLocks/>
              </p:cNvSpPr>
              <p:nvPr/>
            </p:nvSpPr>
            <p:spPr bwMode="auto">
              <a:xfrm>
                <a:off x="1558" y="5139"/>
                <a:ext cx="49" cy="33"/>
              </a:xfrm>
              <a:custGeom>
                <a:avLst/>
                <a:gdLst>
                  <a:gd name="T0" fmla="*/ 0 w 49"/>
                  <a:gd name="T1" fmla="*/ 27 h 33"/>
                  <a:gd name="T2" fmla="*/ 27 w 49"/>
                  <a:gd name="T3" fmla="*/ 33 h 33"/>
                  <a:gd name="T4" fmla="*/ 49 w 49"/>
                  <a:gd name="T5" fmla="*/ 0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0"/>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7" name="Freeform 590">
                <a:extLst>
                  <a:ext uri="{FF2B5EF4-FFF2-40B4-BE49-F238E27FC236}">
                    <a16:creationId xmlns:a16="http://schemas.microsoft.com/office/drawing/2014/main" xmlns="" id="{0DC13DDD-C21E-4199-B7F4-6947E63E127C}"/>
                  </a:ext>
                </a:extLst>
              </p:cNvPr>
              <p:cNvSpPr>
                <a:spLocks/>
              </p:cNvSpPr>
              <p:nvPr/>
            </p:nvSpPr>
            <p:spPr bwMode="auto">
              <a:xfrm>
                <a:off x="1558" y="5139"/>
                <a:ext cx="49" cy="33"/>
              </a:xfrm>
              <a:custGeom>
                <a:avLst/>
                <a:gdLst>
                  <a:gd name="T0" fmla="*/ 0 w 9"/>
                  <a:gd name="T1" fmla="*/ 5 h 6"/>
                  <a:gd name="T2" fmla="*/ 5 w 9"/>
                  <a:gd name="T3" fmla="*/ 6 h 6"/>
                  <a:gd name="T4" fmla="*/ 9 w 9"/>
                  <a:gd name="T5" fmla="*/ 0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8" name="Freeform 591">
                <a:extLst>
                  <a:ext uri="{FF2B5EF4-FFF2-40B4-BE49-F238E27FC236}">
                    <a16:creationId xmlns:a16="http://schemas.microsoft.com/office/drawing/2014/main" xmlns="" id="{CB0922CF-5E18-4906-B9ED-F77817E14E0A}"/>
                  </a:ext>
                </a:extLst>
              </p:cNvPr>
              <p:cNvSpPr>
                <a:spLocks/>
              </p:cNvSpPr>
              <p:nvPr/>
            </p:nvSpPr>
            <p:spPr bwMode="auto">
              <a:xfrm>
                <a:off x="2652" y="5084"/>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9" name="Freeform 592">
                <a:extLst>
                  <a:ext uri="{FF2B5EF4-FFF2-40B4-BE49-F238E27FC236}">
                    <a16:creationId xmlns:a16="http://schemas.microsoft.com/office/drawing/2014/main" xmlns="" id="{40801F4B-FBD2-49A9-8ECE-52E5A9053475}"/>
                  </a:ext>
                </a:extLst>
              </p:cNvPr>
              <p:cNvSpPr>
                <a:spLocks/>
              </p:cNvSpPr>
              <p:nvPr/>
            </p:nvSpPr>
            <p:spPr bwMode="auto">
              <a:xfrm>
                <a:off x="2652" y="5084"/>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0" name="Freeform 593">
                <a:extLst>
                  <a:ext uri="{FF2B5EF4-FFF2-40B4-BE49-F238E27FC236}">
                    <a16:creationId xmlns:a16="http://schemas.microsoft.com/office/drawing/2014/main" xmlns="" id="{CCB05F25-B66B-48F7-A112-7AD69C6A4544}"/>
                  </a:ext>
                </a:extLst>
              </p:cNvPr>
              <p:cNvSpPr>
                <a:spLocks/>
              </p:cNvSpPr>
              <p:nvPr/>
            </p:nvSpPr>
            <p:spPr bwMode="auto">
              <a:xfrm>
                <a:off x="1848" y="5057"/>
                <a:ext cx="49" cy="38"/>
              </a:xfrm>
              <a:custGeom>
                <a:avLst/>
                <a:gdLst>
                  <a:gd name="T0" fmla="*/ 0 w 49"/>
                  <a:gd name="T1" fmla="*/ 33 h 38"/>
                  <a:gd name="T2" fmla="*/ 27 w 49"/>
                  <a:gd name="T3" fmla="*/ 38 h 38"/>
                  <a:gd name="T4" fmla="*/ 49 w 49"/>
                  <a:gd name="T5" fmla="*/ 11 h 38"/>
                  <a:gd name="T6" fmla="*/ 16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11"/>
                    </a:lnTo>
                    <a:lnTo>
                      <a:pt x="16"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1" name="Freeform 594">
                <a:extLst>
                  <a:ext uri="{FF2B5EF4-FFF2-40B4-BE49-F238E27FC236}">
                    <a16:creationId xmlns:a16="http://schemas.microsoft.com/office/drawing/2014/main" xmlns="" id="{85903C8A-C62A-496E-A633-BD060977DFCC}"/>
                  </a:ext>
                </a:extLst>
              </p:cNvPr>
              <p:cNvSpPr>
                <a:spLocks/>
              </p:cNvSpPr>
              <p:nvPr/>
            </p:nvSpPr>
            <p:spPr bwMode="auto">
              <a:xfrm>
                <a:off x="1848" y="5057"/>
                <a:ext cx="49" cy="38"/>
              </a:xfrm>
              <a:custGeom>
                <a:avLst/>
                <a:gdLst>
                  <a:gd name="T0" fmla="*/ 0 w 9"/>
                  <a:gd name="T1" fmla="*/ 6 h 7"/>
                  <a:gd name="T2" fmla="*/ 5 w 9"/>
                  <a:gd name="T3" fmla="*/ 7 h 7"/>
                  <a:gd name="T4" fmla="*/ 9 w 9"/>
                  <a:gd name="T5" fmla="*/ 2 h 7"/>
                  <a:gd name="T6" fmla="*/ 3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2" name="Freeform 595">
                <a:extLst>
                  <a:ext uri="{FF2B5EF4-FFF2-40B4-BE49-F238E27FC236}">
                    <a16:creationId xmlns:a16="http://schemas.microsoft.com/office/drawing/2014/main" xmlns="" id="{7D3EA3AC-6F6B-41A5-A7DA-0165FD0DD8FD}"/>
                  </a:ext>
                </a:extLst>
              </p:cNvPr>
              <p:cNvSpPr>
                <a:spLocks/>
              </p:cNvSpPr>
              <p:nvPr/>
            </p:nvSpPr>
            <p:spPr bwMode="auto">
              <a:xfrm>
                <a:off x="2143" y="5013"/>
                <a:ext cx="49" cy="44"/>
              </a:xfrm>
              <a:custGeom>
                <a:avLst/>
                <a:gdLst>
                  <a:gd name="T0" fmla="*/ 0 w 49"/>
                  <a:gd name="T1" fmla="*/ 27 h 44"/>
                  <a:gd name="T2" fmla="*/ 33 w 49"/>
                  <a:gd name="T3" fmla="*/ 44 h 44"/>
                  <a:gd name="T4" fmla="*/ 49 w 49"/>
                  <a:gd name="T5" fmla="*/ 16 h 44"/>
                  <a:gd name="T6" fmla="*/ 17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6"/>
                    </a:lnTo>
                    <a:lnTo>
                      <a:pt x="17"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3" name="Freeform 596">
                <a:extLst>
                  <a:ext uri="{FF2B5EF4-FFF2-40B4-BE49-F238E27FC236}">
                    <a16:creationId xmlns:a16="http://schemas.microsoft.com/office/drawing/2014/main" xmlns="" id="{C3F9D5CA-1049-470F-A957-D5BF9CDB6B48}"/>
                  </a:ext>
                </a:extLst>
              </p:cNvPr>
              <p:cNvSpPr>
                <a:spLocks/>
              </p:cNvSpPr>
              <p:nvPr/>
            </p:nvSpPr>
            <p:spPr bwMode="auto">
              <a:xfrm>
                <a:off x="2143" y="5013"/>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4" name="Freeform 597">
                <a:extLst>
                  <a:ext uri="{FF2B5EF4-FFF2-40B4-BE49-F238E27FC236}">
                    <a16:creationId xmlns:a16="http://schemas.microsoft.com/office/drawing/2014/main" xmlns="" id="{C1C8D517-28B6-45AA-85AB-DA5BB46936DF}"/>
                  </a:ext>
                </a:extLst>
              </p:cNvPr>
              <p:cNvSpPr>
                <a:spLocks/>
              </p:cNvSpPr>
              <p:nvPr/>
            </p:nvSpPr>
            <p:spPr bwMode="auto">
              <a:xfrm>
                <a:off x="2438" y="5035"/>
                <a:ext cx="55" cy="55"/>
              </a:xfrm>
              <a:custGeom>
                <a:avLst/>
                <a:gdLst>
                  <a:gd name="T0" fmla="*/ 0 w 55"/>
                  <a:gd name="T1" fmla="*/ 27 h 55"/>
                  <a:gd name="T2" fmla="*/ 33 w 55"/>
                  <a:gd name="T3" fmla="*/ 55 h 55"/>
                  <a:gd name="T4" fmla="*/ 55 w 55"/>
                  <a:gd name="T5" fmla="*/ 22 h 55"/>
                  <a:gd name="T6" fmla="*/ 22 w 55"/>
                  <a:gd name="T7" fmla="*/ 0 h 55"/>
                  <a:gd name="T8" fmla="*/ 0 w 55"/>
                  <a:gd name="T9" fmla="*/ 27 h 55"/>
                </a:gdLst>
                <a:ahLst/>
                <a:cxnLst>
                  <a:cxn ang="0">
                    <a:pos x="T0" y="T1"/>
                  </a:cxn>
                  <a:cxn ang="0">
                    <a:pos x="T2" y="T3"/>
                  </a:cxn>
                  <a:cxn ang="0">
                    <a:pos x="T4" y="T5"/>
                  </a:cxn>
                  <a:cxn ang="0">
                    <a:pos x="T6" y="T7"/>
                  </a:cxn>
                  <a:cxn ang="0">
                    <a:pos x="T8" y="T9"/>
                  </a:cxn>
                </a:cxnLst>
                <a:rect l="0" t="0" r="r" b="b"/>
                <a:pathLst>
                  <a:path w="55" h="55">
                    <a:moveTo>
                      <a:pt x="0" y="27"/>
                    </a:moveTo>
                    <a:lnTo>
                      <a:pt x="33" y="55"/>
                    </a:lnTo>
                    <a:lnTo>
                      <a:pt x="55" y="22"/>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5" name="Freeform 598">
                <a:extLst>
                  <a:ext uri="{FF2B5EF4-FFF2-40B4-BE49-F238E27FC236}">
                    <a16:creationId xmlns:a16="http://schemas.microsoft.com/office/drawing/2014/main" xmlns="" id="{0010C2FD-D79E-4C10-B34A-9B3CAB77BC6A}"/>
                  </a:ext>
                </a:extLst>
              </p:cNvPr>
              <p:cNvSpPr>
                <a:spLocks/>
              </p:cNvSpPr>
              <p:nvPr/>
            </p:nvSpPr>
            <p:spPr bwMode="auto">
              <a:xfrm>
                <a:off x="2438" y="5035"/>
                <a:ext cx="55" cy="55"/>
              </a:xfrm>
              <a:custGeom>
                <a:avLst/>
                <a:gdLst>
                  <a:gd name="T0" fmla="*/ 0 w 10"/>
                  <a:gd name="T1" fmla="*/ 5 h 10"/>
                  <a:gd name="T2" fmla="*/ 6 w 10"/>
                  <a:gd name="T3" fmla="*/ 10 h 10"/>
                  <a:gd name="T4" fmla="*/ 10 w 10"/>
                  <a:gd name="T5" fmla="*/ 4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6" name="Freeform 599">
                <a:extLst>
                  <a:ext uri="{FF2B5EF4-FFF2-40B4-BE49-F238E27FC236}">
                    <a16:creationId xmlns:a16="http://schemas.microsoft.com/office/drawing/2014/main" xmlns="" id="{2D9A9314-C86B-4B06-9044-BDE8CDD727B6}"/>
                  </a:ext>
                </a:extLst>
              </p:cNvPr>
              <p:cNvSpPr>
                <a:spLocks/>
              </p:cNvSpPr>
              <p:nvPr/>
            </p:nvSpPr>
            <p:spPr bwMode="auto">
              <a:xfrm>
                <a:off x="1635" y="5117"/>
                <a:ext cx="49" cy="33"/>
              </a:xfrm>
              <a:custGeom>
                <a:avLst/>
                <a:gdLst>
                  <a:gd name="T0" fmla="*/ 0 w 49"/>
                  <a:gd name="T1" fmla="*/ 27 h 33"/>
                  <a:gd name="T2" fmla="*/ 32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2" y="33"/>
                    </a:lnTo>
                    <a:lnTo>
                      <a:pt x="49" y="5"/>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7" name="Freeform 600">
                <a:extLst>
                  <a:ext uri="{FF2B5EF4-FFF2-40B4-BE49-F238E27FC236}">
                    <a16:creationId xmlns:a16="http://schemas.microsoft.com/office/drawing/2014/main" xmlns="" id="{C38EEBCB-31FF-4613-A18C-9B75A31979EF}"/>
                  </a:ext>
                </a:extLst>
              </p:cNvPr>
              <p:cNvSpPr>
                <a:spLocks/>
              </p:cNvSpPr>
              <p:nvPr/>
            </p:nvSpPr>
            <p:spPr bwMode="auto">
              <a:xfrm>
                <a:off x="1635" y="5117"/>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8" name="Freeform 601">
                <a:extLst>
                  <a:ext uri="{FF2B5EF4-FFF2-40B4-BE49-F238E27FC236}">
                    <a16:creationId xmlns:a16="http://schemas.microsoft.com/office/drawing/2014/main" xmlns="" id="{107A2D99-E6D3-44D9-AA37-77CC6A80B40A}"/>
                  </a:ext>
                </a:extLst>
              </p:cNvPr>
              <p:cNvSpPr>
                <a:spLocks/>
              </p:cNvSpPr>
              <p:nvPr/>
            </p:nvSpPr>
            <p:spPr bwMode="auto">
              <a:xfrm>
                <a:off x="2734" y="5111"/>
                <a:ext cx="49" cy="61"/>
              </a:xfrm>
              <a:custGeom>
                <a:avLst/>
                <a:gdLst>
                  <a:gd name="T0" fmla="*/ 0 w 49"/>
                  <a:gd name="T1" fmla="*/ 28 h 61"/>
                  <a:gd name="T2" fmla="*/ 33 w 49"/>
                  <a:gd name="T3" fmla="*/ 61 h 61"/>
                  <a:gd name="T4" fmla="*/ 49 w 49"/>
                  <a:gd name="T5" fmla="*/ 33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3" y="61"/>
                    </a:lnTo>
                    <a:lnTo>
                      <a:pt x="49" y="33"/>
                    </a:lnTo>
                    <a:lnTo>
                      <a:pt x="16"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9" name="Freeform 602">
                <a:extLst>
                  <a:ext uri="{FF2B5EF4-FFF2-40B4-BE49-F238E27FC236}">
                    <a16:creationId xmlns:a16="http://schemas.microsoft.com/office/drawing/2014/main" xmlns="" id="{FFD9415D-B232-4D66-86CB-7A7F2B566456}"/>
                  </a:ext>
                </a:extLst>
              </p:cNvPr>
              <p:cNvSpPr>
                <a:spLocks/>
              </p:cNvSpPr>
              <p:nvPr/>
            </p:nvSpPr>
            <p:spPr bwMode="auto">
              <a:xfrm>
                <a:off x="2734" y="5111"/>
                <a:ext cx="49" cy="61"/>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0" name="Freeform 603">
                <a:extLst>
                  <a:ext uri="{FF2B5EF4-FFF2-40B4-BE49-F238E27FC236}">
                    <a16:creationId xmlns:a16="http://schemas.microsoft.com/office/drawing/2014/main" xmlns="" id="{41F03A21-6F8C-47F3-A693-FA8722E2A728}"/>
                  </a:ext>
                </a:extLst>
              </p:cNvPr>
              <p:cNvSpPr>
                <a:spLocks/>
              </p:cNvSpPr>
              <p:nvPr/>
            </p:nvSpPr>
            <p:spPr bwMode="auto">
              <a:xfrm>
                <a:off x="1930" y="5046"/>
                <a:ext cx="49" cy="38"/>
              </a:xfrm>
              <a:custGeom>
                <a:avLst/>
                <a:gdLst>
                  <a:gd name="T0" fmla="*/ 0 w 49"/>
                  <a:gd name="T1" fmla="*/ 27 h 38"/>
                  <a:gd name="T2" fmla="*/ 27 w 49"/>
                  <a:gd name="T3" fmla="*/ 38 h 38"/>
                  <a:gd name="T4" fmla="*/ 49 w 49"/>
                  <a:gd name="T5" fmla="*/ 5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5"/>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1" name="Freeform 604">
                <a:extLst>
                  <a:ext uri="{FF2B5EF4-FFF2-40B4-BE49-F238E27FC236}">
                    <a16:creationId xmlns:a16="http://schemas.microsoft.com/office/drawing/2014/main" xmlns="" id="{046F0118-17A1-406A-82C3-518BE49E3A7D}"/>
                  </a:ext>
                </a:extLst>
              </p:cNvPr>
              <p:cNvSpPr>
                <a:spLocks/>
              </p:cNvSpPr>
              <p:nvPr/>
            </p:nvSpPr>
            <p:spPr bwMode="auto">
              <a:xfrm>
                <a:off x="1930" y="5046"/>
                <a:ext cx="49" cy="38"/>
              </a:xfrm>
              <a:custGeom>
                <a:avLst/>
                <a:gdLst>
                  <a:gd name="T0" fmla="*/ 0 w 9"/>
                  <a:gd name="T1" fmla="*/ 5 h 7"/>
                  <a:gd name="T2" fmla="*/ 5 w 9"/>
                  <a:gd name="T3" fmla="*/ 7 h 7"/>
                  <a:gd name="T4" fmla="*/ 9 w 9"/>
                  <a:gd name="T5" fmla="*/ 1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2" name="Freeform 605">
                <a:extLst>
                  <a:ext uri="{FF2B5EF4-FFF2-40B4-BE49-F238E27FC236}">
                    <a16:creationId xmlns:a16="http://schemas.microsoft.com/office/drawing/2014/main" xmlns="" id="{7E9A6623-4B31-46A8-BDEC-D10A2E8E8195}"/>
                  </a:ext>
                </a:extLst>
              </p:cNvPr>
              <p:cNvSpPr>
                <a:spLocks/>
              </p:cNvSpPr>
              <p:nvPr/>
            </p:nvSpPr>
            <p:spPr bwMode="auto">
              <a:xfrm>
                <a:off x="2225" y="5018"/>
                <a:ext cx="49" cy="44"/>
              </a:xfrm>
              <a:custGeom>
                <a:avLst/>
                <a:gdLst>
                  <a:gd name="T0" fmla="*/ 0 w 49"/>
                  <a:gd name="T1" fmla="*/ 28 h 44"/>
                  <a:gd name="T2" fmla="*/ 33 w 49"/>
                  <a:gd name="T3" fmla="*/ 44 h 44"/>
                  <a:gd name="T4" fmla="*/ 49 w 49"/>
                  <a:gd name="T5" fmla="*/ 17 h 44"/>
                  <a:gd name="T6" fmla="*/ 17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33" y="44"/>
                    </a:lnTo>
                    <a:lnTo>
                      <a:pt x="49" y="17"/>
                    </a:lnTo>
                    <a:lnTo>
                      <a:pt x="17"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3" name="Freeform 606">
                <a:extLst>
                  <a:ext uri="{FF2B5EF4-FFF2-40B4-BE49-F238E27FC236}">
                    <a16:creationId xmlns:a16="http://schemas.microsoft.com/office/drawing/2014/main" xmlns="" id="{62E7F024-1CFD-40F2-A5D2-DE73632289C8}"/>
                  </a:ext>
                </a:extLst>
              </p:cNvPr>
              <p:cNvSpPr>
                <a:spLocks/>
              </p:cNvSpPr>
              <p:nvPr/>
            </p:nvSpPr>
            <p:spPr bwMode="auto">
              <a:xfrm>
                <a:off x="2225" y="5018"/>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808">
              <a:extLst>
                <a:ext uri="{FF2B5EF4-FFF2-40B4-BE49-F238E27FC236}">
                  <a16:creationId xmlns:a16="http://schemas.microsoft.com/office/drawing/2014/main" xmlns="" id="{395683F8-C190-46C3-8D9A-267D28295BC3}"/>
                </a:ext>
              </a:extLst>
            </p:cNvPr>
            <p:cNvGrpSpPr>
              <a:grpSpLocks/>
            </p:cNvGrpSpPr>
            <p:nvPr/>
          </p:nvGrpSpPr>
          <p:grpSpPr bwMode="auto">
            <a:xfrm>
              <a:off x="1493" y="5024"/>
              <a:ext cx="1498" cy="306"/>
              <a:chOff x="1493" y="5024"/>
              <a:chExt cx="1498" cy="306"/>
            </a:xfrm>
          </p:grpSpPr>
          <p:sp>
            <p:nvSpPr>
              <p:cNvPr id="4084" name="Freeform 608">
                <a:extLst>
                  <a:ext uri="{FF2B5EF4-FFF2-40B4-BE49-F238E27FC236}">
                    <a16:creationId xmlns:a16="http://schemas.microsoft.com/office/drawing/2014/main" xmlns="" id="{E48746AE-C733-481F-8366-180FD1F1C9B0}"/>
                  </a:ext>
                </a:extLst>
              </p:cNvPr>
              <p:cNvSpPr>
                <a:spLocks/>
              </p:cNvSpPr>
              <p:nvPr/>
            </p:nvSpPr>
            <p:spPr bwMode="auto">
              <a:xfrm>
                <a:off x="2520" y="5057"/>
                <a:ext cx="50" cy="54"/>
              </a:xfrm>
              <a:custGeom>
                <a:avLst/>
                <a:gdLst>
                  <a:gd name="T0" fmla="*/ 0 w 50"/>
                  <a:gd name="T1" fmla="*/ 27 h 54"/>
                  <a:gd name="T2" fmla="*/ 33 w 50"/>
                  <a:gd name="T3" fmla="*/ 54 h 54"/>
                  <a:gd name="T4" fmla="*/ 50 w 50"/>
                  <a:gd name="T5" fmla="*/ 27 h 54"/>
                  <a:gd name="T6" fmla="*/ 22 w 50"/>
                  <a:gd name="T7" fmla="*/ 0 h 54"/>
                  <a:gd name="T8" fmla="*/ 0 w 50"/>
                  <a:gd name="T9" fmla="*/ 27 h 54"/>
                </a:gdLst>
                <a:ahLst/>
                <a:cxnLst>
                  <a:cxn ang="0">
                    <a:pos x="T0" y="T1"/>
                  </a:cxn>
                  <a:cxn ang="0">
                    <a:pos x="T2" y="T3"/>
                  </a:cxn>
                  <a:cxn ang="0">
                    <a:pos x="T4" y="T5"/>
                  </a:cxn>
                  <a:cxn ang="0">
                    <a:pos x="T6" y="T7"/>
                  </a:cxn>
                  <a:cxn ang="0">
                    <a:pos x="T8" y="T9"/>
                  </a:cxn>
                </a:cxnLst>
                <a:rect l="0" t="0" r="r" b="b"/>
                <a:pathLst>
                  <a:path w="50" h="54">
                    <a:moveTo>
                      <a:pt x="0" y="27"/>
                    </a:moveTo>
                    <a:lnTo>
                      <a:pt x="33" y="54"/>
                    </a:lnTo>
                    <a:lnTo>
                      <a:pt x="50" y="27"/>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5" name="Freeform 609">
                <a:extLst>
                  <a:ext uri="{FF2B5EF4-FFF2-40B4-BE49-F238E27FC236}">
                    <a16:creationId xmlns:a16="http://schemas.microsoft.com/office/drawing/2014/main" xmlns="" id="{53667AA2-C4DC-4508-B2CF-FBAE38BDD43D}"/>
                  </a:ext>
                </a:extLst>
              </p:cNvPr>
              <p:cNvSpPr>
                <a:spLocks/>
              </p:cNvSpPr>
              <p:nvPr/>
            </p:nvSpPr>
            <p:spPr bwMode="auto">
              <a:xfrm>
                <a:off x="2520" y="5057"/>
                <a:ext cx="50" cy="54"/>
              </a:xfrm>
              <a:custGeom>
                <a:avLst/>
                <a:gdLst>
                  <a:gd name="T0" fmla="*/ 0 w 9"/>
                  <a:gd name="T1" fmla="*/ 5 h 10"/>
                  <a:gd name="T2" fmla="*/ 6 w 9"/>
                  <a:gd name="T3" fmla="*/ 10 h 10"/>
                  <a:gd name="T4" fmla="*/ 9 w 9"/>
                  <a:gd name="T5" fmla="*/ 5 h 10"/>
                  <a:gd name="T6" fmla="*/ 4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6" name="Freeform 610">
                <a:extLst>
                  <a:ext uri="{FF2B5EF4-FFF2-40B4-BE49-F238E27FC236}">
                    <a16:creationId xmlns:a16="http://schemas.microsoft.com/office/drawing/2014/main" xmlns="" id="{4BEDCD51-5FBD-4DBA-AFB8-049E76EB99B7}"/>
                  </a:ext>
                </a:extLst>
              </p:cNvPr>
              <p:cNvSpPr>
                <a:spLocks/>
              </p:cNvSpPr>
              <p:nvPr/>
            </p:nvSpPr>
            <p:spPr bwMode="auto">
              <a:xfrm>
                <a:off x="1717" y="5100"/>
                <a:ext cx="49" cy="33"/>
              </a:xfrm>
              <a:custGeom>
                <a:avLst/>
                <a:gdLst>
                  <a:gd name="T0" fmla="*/ 0 w 49"/>
                  <a:gd name="T1" fmla="*/ 28 h 33"/>
                  <a:gd name="T2" fmla="*/ 27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7" y="33"/>
                    </a:lnTo>
                    <a:lnTo>
                      <a:pt x="49" y="6"/>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7" name="Freeform 611">
                <a:extLst>
                  <a:ext uri="{FF2B5EF4-FFF2-40B4-BE49-F238E27FC236}">
                    <a16:creationId xmlns:a16="http://schemas.microsoft.com/office/drawing/2014/main" xmlns="" id="{FFF88727-E070-4735-9D2E-CF35E6EBFB9A}"/>
                  </a:ext>
                </a:extLst>
              </p:cNvPr>
              <p:cNvSpPr>
                <a:spLocks/>
              </p:cNvSpPr>
              <p:nvPr/>
            </p:nvSpPr>
            <p:spPr bwMode="auto">
              <a:xfrm>
                <a:off x="1717" y="5100"/>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8" name="Freeform 612">
                <a:extLst>
                  <a:ext uri="{FF2B5EF4-FFF2-40B4-BE49-F238E27FC236}">
                    <a16:creationId xmlns:a16="http://schemas.microsoft.com/office/drawing/2014/main" xmlns="" id="{81839189-DD44-449D-A945-D94340D81798}"/>
                  </a:ext>
                </a:extLst>
              </p:cNvPr>
              <p:cNvSpPr>
                <a:spLocks/>
              </p:cNvSpPr>
              <p:nvPr/>
            </p:nvSpPr>
            <p:spPr bwMode="auto">
              <a:xfrm>
                <a:off x="2816" y="5144"/>
                <a:ext cx="43" cy="60"/>
              </a:xfrm>
              <a:custGeom>
                <a:avLst/>
                <a:gdLst>
                  <a:gd name="T0" fmla="*/ 0 w 43"/>
                  <a:gd name="T1" fmla="*/ 28 h 60"/>
                  <a:gd name="T2" fmla="*/ 27 w 43"/>
                  <a:gd name="T3" fmla="*/ 60 h 60"/>
                  <a:gd name="T4" fmla="*/ 43 w 43"/>
                  <a:gd name="T5" fmla="*/ 33 h 60"/>
                  <a:gd name="T6" fmla="*/ 11 w 43"/>
                  <a:gd name="T7" fmla="*/ 0 h 60"/>
                  <a:gd name="T8" fmla="*/ 0 w 43"/>
                  <a:gd name="T9" fmla="*/ 28 h 60"/>
                </a:gdLst>
                <a:ahLst/>
                <a:cxnLst>
                  <a:cxn ang="0">
                    <a:pos x="T0" y="T1"/>
                  </a:cxn>
                  <a:cxn ang="0">
                    <a:pos x="T2" y="T3"/>
                  </a:cxn>
                  <a:cxn ang="0">
                    <a:pos x="T4" y="T5"/>
                  </a:cxn>
                  <a:cxn ang="0">
                    <a:pos x="T6" y="T7"/>
                  </a:cxn>
                  <a:cxn ang="0">
                    <a:pos x="T8" y="T9"/>
                  </a:cxn>
                </a:cxnLst>
                <a:rect l="0" t="0" r="r" b="b"/>
                <a:pathLst>
                  <a:path w="43" h="60">
                    <a:moveTo>
                      <a:pt x="0" y="28"/>
                    </a:moveTo>
                    <a:lnTo>
                      <a:pt x="27" y="60"/>
                    </a:lnTo>
                    <a:lnTo>
                      <a:pt x="43" y="33"/>
                    </a:lnTo>
                    <a:lnTo>
                      <a:pt x="11"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9" name="Freeform 613">
                <a:extLst>
                  <a:ext uri="{FF2B5EF4-FFF2-40B4-BE49-F238E27FC236}">
                    <a16:creationId xmlns:a16="http://schemas.microsoft.com/office/drawing/2014/main" xmlns="" id="{B1E2C208-591A-40C2-8F1A-994DF2B72578}"/>
                  </a:ext>
                </a:extLst>
              </p:cNvPr>
              <p:cNvSpPr>
                <a:spLocks/>
              </p:cNvSpPr>
              <p:nvPr/>
            </p:nvSpPr>
            <p:spPr bwMode="auto">
              <a:xfrm>
                <a:off x="2816" y="5144"/>
                <a:ext cx="43" cy="60"/>
              </a:xfrm>
              <a:custGeom>
                <a:avLst/>
                <a:gdLst>
                  <a:gd name="T0" fmla="*/ 0 w 8"/>
                  <a:gd name="T1" fmla="*/ 5 h 11"/>
                  <a:gd name="T2" fmla="*/ 5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5"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0" name="Freeform 614">
                <a:extLst>
                  <a:ext uri="{FF2B5EF4-FFF2-40B4-BE49-F238E27FC236}">
                    <a16:creationId xmlns:a16="http://schemas.microsoft.com/office/drawing/2014/main" xmlns="" id="{1B6E51FD-CC26-4F9D-9D76-74E6F64E07FC}"/>
                  </a:ext>
                </a:extLst>
              </p:cNvPr>
              <p:cNvSpPr>
                <a:spLocks/>
              </p:cNvSpPr>
              <p:nvPr/>
            </p:nvSpPr>
            <p:spPr bwMode="auto">
              <a:xfrm>
                <a:off x="2012" y="5035"/>
                <a:ext cx="49" cy="38"/>
              </a:xfrm>
              <a:custGeom>
                <a:avLst/>
                <a:gdLst>
                  <a:gd name="T0" fmla="*/ 0 w 49"/>
                  <a:gd name="T1" fmla="*/ 27 h 38"/>
                  <a:gd name="T2" fmla="*/ 27 w 49"/>
                  <a:gd name="T3" fmla="*/ 38 h 38"/>
                  <a:gd name="T4" fmla="*/ 49 w 49"/>
                  <a:gd name="T5" fmla="*/ 11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11"/>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1" name="Freeform 615">
                <a:extLst>
                  <a:ext uri="{FF2B5EF4-FFF2-40B4-BE49-F238E27FC236}">
                    <a16:creationId xmlns:a16="http://schemas.microsoft.com/office/drawing/2014/main" xmlns="" id="{16CDF151-5464-40B0-9F4E-8D92CBC68C79}"/>
                  </a:ext>
                </a:extLst>
              </p:cNvPr>
              <p:cNvSpPr>
                <a:spLocks/>
              </p:cNvSpPr>
              <p:nvPr/>
            </p:nvSpPr>
            <p:spPr bwMode="auto">
              <a:xfrm>
                <a:off x="2012" y="5035"/>
                <a:ext cx="49" cy="38"/>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2" name="Freeform 616">
                <a:extLst>
                  <a:ext uri="{FF2B5EF4-FFF2-40B4-BE49-F238E27FC236}">
                    <a16:creationId xmlns:a16="http://schemas.microsoft.com/office/drawing/2014/main" xmlns="" id="{58E4128B-E014-4FC8-AE81-6799CE1E19EF}"/>
                  </a:ext>
                </a:extLst>
              </p:cNvPr>
              <p:cNvSpPr>
                <a:spLocks/>
              </p:cNvSpPr>
              <p:nvPr/>
            </p:nvSpPr>
            <p:spPr bwMode="auto">
              <a:xfrm>
                <a:off x="2307" y="5024"/>
                <a:ext cx="49" cy="49"/>
              </a:xfrm>
              <a:custGeom>
                <a:avLst/>
                <a:gdLst>
                  <a:gd name="T0" fmla="*/ 0 w 49"/>
                  <a:gd name="T1" fmla="*/ 27 h 49"/>
                  <a:gd name="T2" fmla="*/ 33 w 49"/>
                  <a:gd name="T3" fmla="*/ 49 h 49"/>
                  <a:gd name="T4" fmla="*/ 49 w 49"/>
                  <a:gd name="T5" fmla="*/ 22 h 49"/>
                  <a:gd name="T6" fmla="*/ 22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22" y="0"/>
                    </a:lnTo>
                    <a:lnTo>
                      <a:pt x="0" y="2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3" name="Freeform 617">
                <a:extLst>
                  <a:ext uri="{FF2B5EF4-FFF2-40B4-BE49-F238E27FC236}">
                    <a16:creationId xmlns:a16="http://schemas.microsoft.com/office/drawing/2014/main" xmlns="" id="{4F7D1AA0-6EFD-4A3E-94CA-6CBA9A52E980}"/>
                  </a:ext>
                </a:extLst>
              </p:cNvPr>
              <p:cNvSpPr>
                <a:spLocks/>
              </p:cNvSpPr>
              <p:nvPr/>
            </p:nvSpPr>
            <p:spPr bwMode="auto">
              <a:xfrm>
                <a:off x="2307" y="5024"/>
                <a:ext cx="49" cy="49"/>
              </a:xfrm>
              <a:custGeom>
                <a:avLst/>
                <a:gdLst>
                  <a:gd name="T0" fmla="*/ 0 w 9"/>
                  <a:gd name="T1" fmla="*/ 5 h 9"/>
                  <a:gd name="T2" fmla="*/ 6 w 9"/>
                  <a:gd name="T3" fmla="*/ 9 h 9"/>
                  <a:gd name="T4" fmla="*/ 9 w 9"/>
                  <a:gd name="T5" fmla="*/ 4 h 9"/>
                  <a:gd name="T6" fmla="*/ 4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4" name="Freeform 618">
                <a:extLst>
                  <a:ext uri="{FF2B5EF4-FFF2-40B4-BE49-F238E27FC236}">
                    <a16:creationId xmlns:a16="http://schemas.microsoft.com/office/drawing/2014/main" xmlns="" id="{1B0E37E8-3EC5-4A47-9557-F5E074DDADC8}"/>
                  </a:ext>
                </a:extLst>
              </p:cNvPr>
              <p:cNvSpPr>
                <a:spLocks/>
              </p:cNvSpPr>
              <p:nvPr/>
            </p:nvSpPr>
            <p:spPr bwMode="auto">
              <a:xfrm>
                <a:off x="2603" y="5084"/>
                <a:ext cx="49" cy="55"/>
              </a:xfrm>
              <a:custGeom>
                <a:avLst/>
                <a:gdLst>
                  <a:gd name="T0" fmla="*/ 0 w 49"/>
                  <a:gd name="T1" fmla="*/ 27 h 55"/>
                  <a:gd name="T2" fmla="*/ 32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2" y="55"/>
                    </a:lnTo>
                    <a:lnTo>
                      <a:pt x="49" y="27"/>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5" name="Freeform 619">
                <a:extLst>
                  <a:ext uri="{FF2B5EF4-FFF2-40B4-BE49-F238E27FC236}">
                    <a16:creationId xmlns:a16="http://schemas.microsoft.com/office/drawing/2014/main" xmlns="" id="{42ADEB14-0234-4FD2-AEF7-86DD8B4C9908}"/>
                  </a:ext>
                </a:extLst>
              </p:cNvPr>
              <p:cNvSpPr>
                <a:spLocks/>
              </p:cNvSpPr>
              <p:nvPr/>
            </p:nvSpPr>
            <p:spPr bwMode="auto">
              <a:xfrm>
                <a:off x="2603" y="5084"/>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Freeform 620">
                <a:extLst>
                  <a:ext uri="{FF2B5EF4-FFF2-40B4-BE49-F238E27FC236}">
                    <a16:creationId xmlns:a16="http://schemas.microsoft.com/office/drawing/2014/main" xmlns="" id="{B9EB3207-7796-48C6-A043-EBE8DEFD26C6}"/>
                  </a:ext>
                </a:extLst>
              </p:cNvPr>
              <p:cNvSpPr>
                <a:spLocks/>
              </p:cNvSpPr>
              <p:nvPr/>
            </p:nvSpPr>
            <p:spPr bwMode="auto">
              <a:xfrm>
                <a:off x="1793" y="5084"/>
                <a:ext cx="55" cy="33"/>
              </a:xfrm>
              <a:custGeom>
                <a:avLst/>
                <a:gdLst>
                  <a:gd name="T0" fmla="*/ 0 w 55"/>
                  <a:gd name="T1" fmla="*/ 27 h 33"/>
                  <a:gd name="T2" fmla="*/ 33 w 55"/>
                  <a:gd name="T3" fmla="*/ 33 h 33"/>
                  <a:gd name="T4" fmla="*/ 55 w 55"/>
                  <a:gd name="T5" fmla="*/ 6 h 33"/>
                  <a:gd name="T6" fmla="*/ 22 w 55"/>
                  <a:gd name="T7" fmla="*/ 0 h 33"/>
                  <a:gd name="T8" fmla="*/ 0 w 55"/>
                  <a:gd name="T9" fmla="*/ 27 h 33"/>
                </a:gdLst>
                <a:ahLst/>
                <a:cxnLst>
                  <a:cxn ang="0">
                    <a:pos x="T0" y="T1"/>
                  </a:cxn>
                  <a:cxn ang="0">
                    <a:pos x="T2" y="T3"/>
                  </a:cxn>
                  <a:cxn ang="0">
                    <a:pos x="T4" y="T5"/>
                  </a:cxn>
                  <a:cxn ang="0">
                    <a:pos x="T6" y="T7"/>
                  </a:cxn>
                  <a:cxn ang="0">
                    <a:pos x="T8" y="T9"/>
                  </a:cxn>
                </a:cxnLst>
                <a:rect l="0" t="0" r="r" b="b"/>
                <a:pathLst>
                  <a:path w="55" h="33">
                    <a:moveTo>
                      <a:pt x="0" y="27"/>
                    </a:moveTo>
                    <a:lnTo>
                      <a:pt x="33" y="33"/>
                    </a:lnTo>
                    <a:lnTo>
                      <a:pt x="55" y="6"/>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Freeform 621">
                <a:extLst>
                  <a:ext uri="{FF2B5EF4-FFF2-40B4-BE49-F238E27FC236}">
                    <a16:creationId xmlns:a16="http://schemas.microsoft.com/office/drawing/2014/main" xmlns="" id="{62079CB1-08EB-4CEF-AA18-92A2CC46A414}"/>
                  </a:ext>
                </a:extLst>
              </p:cNvPr>
              <p:cNvSpPr>
                <a:spLocks/>
              </p:cNvSpPr>
              <p:nvPr/>
            </p:nvSpPr>
            <p:spPr bwMode="auto">
              <a:xfrm>
                <a:off x="1793" y="5084"/>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8" name="Freeform 622">
                <a:extLst>
                  <a:ext uri="{FF2B5EF4-FFF2-40B4-BE49-F238E27FC236}">
                    <a16:creationId xmlns:a16="http://schemas.microsoft.com/office/drawing/2014/main" xmlns="" id="{0A314FFA-60CF-4355-BFC7-BE0D1660814A}"/>
                  </a:ext>
                </a:extLst>
              </p:cNvPr>
              <p:cNvSpPr>
                <a:spLocks/>
              </p:cNvSpPr>
              <p:nvPr/>
            </p:nvSpPr>
            <p:spPr bwMode="auto">
              <a:xfrm>
                <a:off x="2094" y="5029"/>
                <a:ext cx="49" cy="44"/>
              </a:xfrm>
              <a:custGeom>
                <a:avLst/>
                <a:gdLst>
                  <a:gd name="T0" fmla="*/ 0 w 49"/>
                  <a:gd name="T1" fmla="*/ 28 h 44"/>
                  <a:gd name="T2" fmla="*/ 27 w 49"/>
                  <a:gd name="T3" fmla="*/ 44 h 44"/>
                  <a:gd name="T4" fmla="*/ 49 w 49"/>
                  <a:gd name="T5" fmla="*/ 11 h 44"/>
                  <a:gd name="T6" fmla="*/ 16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27" y="44"/>
                    </a:lnTo>
                    <a:lnTo>
                      <a:pt x="49" y="11"/>
                    </a:lnTo>
                    <a:lnTo>
                      <a:pt x="16"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Freeform 623">
                <a:extLst>
                  <a:ext uri="{FF2B5EF4-FFF2-40B4-BE49-F238E27FC236}">
                    <a16:creationId xmlns:a16="http://schemas.microsoft.com/office/drawing/2014/main" xmlns="" id="{063EA04F-FB6F-40BF-8885-4AC706BCE2D5}"/>
                  </a:ext>
                </a:extLst>
              </p:cNvPr>
              <p:cNvSpPr>
                <a:spLocks/>
              </p:cNvSpPr>
              <p:nvPr/>
            </p:nvSpPr>
            <p:spPr bwMode="auto">
              <a:xfrm>
                <a:off x="2094" y="5029"/>
                <a:ext cx="49" cy="44"/>
              </a:xfrm>
              <a:custGeom>
                <a:avLst/>
                <a:gdLst>
                  <a:gd name="T0" fmla="*/ 0 w 9"/>
                  <a:gd name="T1" fmla="*/ 5 h 8"/>
                  <a:gd name="T2" fmla="*/ 5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5"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Freeform 624">
                <a:extLst>
                  <a:ext uri="{FF2B5EF4-FFF2-40B4-BE49-F238E27FC236}">
                    <a16:creationId xmlns:a16="http://schemas.microsoft.com/office/drawing/2014/main" xmlns="" id="{F25E2F4F-F34C-400A-A7D2-42FC7B40B883}"/>
                  </a:ext>
                </a:extLst>
              </p:cNvPr>
              <p:cNvSpPr>
                <a:spLocks/>
              </p:cNvSpPr>
              <p:nvPr/>
            </p:nvSpPr>
            <p:spPr bwMode="auto">
              <a:xfrm>
                <a:off x="2389" y="5040"/>
                <a:ext cx="49" cy="50"/>
              </a:xfrm>
              <a:custGeom>
                <a:avLst/>
                <a:gdLst>
                  <a:gd name="T0" fmla="*/ 0 w 49"/>
                  <a:gd name="T1" fmla="*/ 28 h 50"/>
                  <a:gd name="T2" fmla="*/ 33 w 49"/>
                  <a:gd name="T3" fmla="*/ 50 h 50"/>
                  <a:gd name="T4" fmla="*/ 49 w 49"/>
                  <a:gd name="T5" fmla="*/ 22 h 50"/>
                  <a:gd name="T6" fmla="*/ 22 w 49"/>
                  <a:gd name="T7" fmla="*/ 0 h 50"/>
                  <a:gd name="T8" fmla="*/ 0 w 49"/>
                  <a:gd name="T9" fmla="*/ 28 h 50"/>
                </a:gdLst>
                <a:ahLst/>
                <a:cxnLst>
                  <a:cxn ang="0">
                    <a:pos x="T0" y="T1"/>
                  </a:cxn>
                  <a:cxn ang="0">
                    <a:pos x="T2" y="T3"/>
                  </a:cxn>
                  <a:cxn ang="0">
                    <a:pos x="T4" y="T5"/>
                  </a:cxn>
                  <a:cxn ang="0">
                    <a:pos x="T6" y="T7"/>
                  </a:cxn>
                  <a:cxn ang="0">
                    <a:pos x="T8" y="T9"/>
                  </a:cxn>
                </a:cxnLst>
                <a:rect l="0" t="0" r="r" b="b"/>
                <a:pathLst>
                  <a:path w="49" h="50">
                    <a:moveTo>
                      <a:pt x="0" y="28"/>
                    </a:moveTo>
                    <a:lnTo>
                      <a:pt x="33" y="50"/>
                    </a:lnTo>
                    <a:lnTo>
                      <a:pt x="49" y="22"/>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625">
                <a:extLst>
                  <a:ext uri="{FF2B5EF4-FFF2-40B4-BE49-F238E27FC236}">
                    <a16:creationId xmlns:a16="http://schemas.microsoft.com/office/drawing/2014/main" xmlns="" id="{006F0228-7728-4BA2-9799-87942ADD2CA2}"/>
                  </a:ext>
                </a:extLst>
              </p:cNvPr>
              <p:cNvSpPr>
                <a:spLocks/>
              </p:cNvSpPr>
              <p:nvPr/>
            </p:nvSpPr>
            <p:spPr bwMode="auto">
              <a:xfrm>
                <a:off x="2389" y="5040"/>
                <a:ext cx="49" cy="50"/>
              </a:xfrm>
              <a:custGeom>
                <a:avLst/>
                <a:gdLst>
                  <a:gd name="T0" fmla="*/ 0 w 9"/>
                  <a:gd name="T1" fmla="*/ 5 h 9"/>
                  <a:gd name="T2" fmla="*/ 6 w 9"/>
                  <a:gd name="T3" fmla="*/ 9 h 9"/>
                  <a:gd name="T4" fmla="*/ 9 w 9"/>
                  <a:gd name="T5" fmla="*/ 4 h 9"/>
                  <a:gd name="T6" fmla="*/ 4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2" name="Freeform 626">
                <a:extLst>
                  <a:ext uri="{FF2B5EF4-FFF2-40B4-BE49-F238E27FC236}">
                    <a16:creationId xmlns:a16="http://schemas.microsoft.com/office/drawing/2014/main" xmlns="" id="{83AE4428-99EF-4022-8260-EBA4C425A5D3}"/>
                  </a:ext>
                </a:extLst>
              </p:cNvPr>
              <p:cNvSpPr>
                <a:spLocks/>
              </p:cNvSpPr>
              <p:nvPr/>
            </p:nvSpPr>
            <p:spPr bwMode="auto">
              <a:xfrm>
                <a:off x="1585" y="5139"/>
                <a:ext cx="50" cy="38"/>
              </a:xfrm>
              <a:custGeom>
                <a:avLst/>
                <a:gdLst>
                  <a:gd name="T0" fmla="*/ 0 w 50"/>
                  <a:gd name="T1" fmla="*/ 33 h 38"/>
                  <a:gd name="T2" fmla="*/ 28 w 50"/>
                  <a:gd name="T3" fmla="*/ 38 h 38"/>
                  <a:gd name="T4" fmla="*/ 50 w 50"/>
                  <a:gd name="T5" fmla="*/ 5 h 38"/>
                  <a:gd name="T6" fmla="*/ 22 w 50"/>
                  <a:gd name="T7" fmla="*/ 0 h 38"/>
                  <a:gd name="T8" fmla="*/ 0 w 50"/>
                  <a:gd name="T9" fmla="*/ 33 h 38"/>
                </a:gdLst>
                <a:ahLst/>
                <a:cxnLst>
                  <a:cxn ang="0">
                    <a:pos x="T0" y="T1"/>
                  </a:cxn>
                  <a:cxn ang="0">
                    <a:pos x="T2" y="T3"/>
                  </a:cxn>
                  <a:cxn ang="0">
                    <a:pos x="T4" y="T5"/>
                  </a:cxn>
                  <a:cxn ang="0">
                    <a:pos x="T6" y="T7"/>
                  </a:cxn>
                  <a:cxn ang="0">
                    <a:pos x="T8" y="T9"/>
                  </a:cxn>
                </a:cxnLst>
                <a:rect l="0" t="0" r="r" b="b"/>
                <a:pathLst>
                  <a:path w="50" h="38">
                    <a:moveTo>
                      <a:pt x="0" y="33"/>
                    </a:moveTo>
                    <a:lnTo>
                      <a:pt x="28" y="38"/>
                    </a:lnTo>
                    <a:lnTo>
                      <a:pt x="50" y="5"/>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627">
                <a:extLst>
                  <a:ext uri="{FF2B5EF4-FFF2-40B4-BE49-F238E27FC236}">
                    <a16:creationId xmlns:a16="http://schemas.microsoft.com/office/drawing/2014/main" xmlns="" id="{24500F85-F440-4EEB-B2AC-2487846B02C5}"/>
                  </a:ext>
                </a:extLst>
              </p:cNvPr>
              <p:cNvSpPr>
                <a:spLocks/>
              </p:cNvSpPr>
              <p:nvPr/>
            </p:nvSpPr>
            <p:spPr bwMode="auto">
              <a:xfrm>
                <a:off x="1585" y="5139"/>
                <a:ext cx="50"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4" name="Freeform 628">
                <a:extLst>
                  <a:ext uri="{FF2B5EF4-FFF2-40B4-BE49-F238E27FC236}">
                    <a16:creationId xmlns:a16="http://schemas.microsoft.com/office/drawing/2014/main" xmlns="" id="{FFAFCA16-6E15-42C4-A7A1-78603BC1E367}"/>
                  </a:ext>
                </a:extLst>
              </p:cNvPr>
              <p:cNvSpPr>
                <a:spLocks/>
              </p:cNvSpPr>
              <p:nvPr/>
            </p:nvSpPr>
            <p:spPr bwMode="auto">
              <a:xfrm>
                <a:off x="2685" y="5111"/>
                <a:ext cx="49" cy="55"/>
              </a:xfrm>
              <a:custGeom>
                <a:avLst/>
                <a:gdLst>
                  <a:gd name="T0" fmla="*/ 0 w 49"/>
                  <a:gd name="T1" fmla="*/ 28 h 55"/>
                  <a:gd name="T2" fmla="*/ 32 w 49"/>
                  <a:gd name="T3" fmla="*/ 55 h 55"/>
                  <a:gd name="T4" fmla="*/ 49 w 49"/>
                  <a:gd name="T5" fmla="*/ 28 h 55"/>
                  <a:gd name="T6" fmla="*/ 16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2" y="55"/>
                    </a:lnTo>
                    <a:lnTo>
                      <a:pt x="49" y="28"/>
                    </a:lnTo>
                    <a:lnTo>
                      <a:pt x="16"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629">
                <a:extLst>
                  <a:ext uri="{FF2B5EF4-FFF2-40B4-BE49-F238E27FC236}">
                    <a16:creationId xmlns:a16="http://schemas.microsoft.com/office/drawing/2014/main" xmlns="" id="{AAFDF0C6-DC44-427C-9548-F583C0387F2A}"/>
                  </a:ext>
                </a:extLst>
              </p:cNvPr>
              <p:cNvSpPr>
                <a:spLocks/>
              </p:cNvSpPr>
              <p:nvPr/>
            </p:nvSpPr>
            <p:spPr bwMode="auto">
              <a:xfrm>
                <a:off x="2685" y="5111"/>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6" name="Freeform 630">
                <a:extLst>
                  <a:ext uri="{FF2B5EF4-FFF2-40B4-BE49-F238E27FC236}">
                    <a16:creationId xmlns:a16="http://schemas.microsoft.com/office/drawing/2014/main" xmlns="" id="{FBDCFCC5-E5F6-474A-AA9E-045B04215B59}"/>
                  </a:ext>
                </a:extLst>
              </p:cNvPr>
              <p:cNvSpPr>
                <a:spLocks/>
              </p:cNvSpPr>
              <p:nvPr/>
            </p:nvSpPr>
            <p:spPr bwMode="auto">
              <a:xfrm>
                <a:off x="1875" y="5068"/>
                <a:ext cx="55" cy="32"/>
              </a:xfrm>
              <a:custGeom>
                <a:avLst/>
                <a:gdLst>
                  <a:gd name="T0" fmla="*/ 0 w 55"/>
                  <a:gd name="T1" fmla="*/ 27 h 32"/>
                  <a:gd name="T2" fmla="*/ 33 w 55"/>
                  <a:gd name="T3" fmla="*/ 32 h 32"/>
                  <a:gd name="T4" fmla="*/ 55 w 55"/>
                  <a:gd name="T5" fmla="*/ 5 h 32"/>
                  <a:gd name="T6" fmla="*/ 22 w 55"/>
                  <a:gd name="T7" fmla="*/ 0 h 32"/>
                  <a:gd name="T8" fmla="*/ 0 w 55"/>
                  <a:gd name="T9" fmla="*/ 27 h 32"/>
                </a:gdLst>
                <a:ahLst/>
                <a:cxnLst>
                  <a:cxn ang="0">
                    <a:pos x="T0" y="T1"/>
                  </a:cxn>
                  <a:cxn ang="0">
                    <a:pos x="T2" y="T3"/>
                  </a:cxn>
                  <a:cxn ang="0">
                    <a:pos x="T4" y="T5"/>
                  </a:cxn>
                  <a:cxn ang="0">
                    <a:pos x="T6" y="T7"/>
                  </a:cxn>
                  <a:cxn ang="0">
                    <a:pos x="T8" y="T9"/>
                  </a:cxn>
                </a:cxnLst>
                <a:rect l="0" t="0" r="r" b="b"/>
                <a:pathLst>
                  <a:path w="55" h="32">
                    <a:moveTo>
                      <a:pt x="0" y="27"/>
                    </a:moveTo>
                    <a:lnTo>
                      <a:pt x="33" y="32"/>
                    </a:lnTo>
                    <a:lnTo>
                      <a:pt x="55" y="5"/>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631">
                <a:extLst>
                  <a:ext uri="{FF2B5EF4-FFF2-40B4-BE49-F238E27FC236}">
                    <a16:creationId xmlns:a16="http://schemas.microsoft.com/office/drawing/2014/main" xmlns="" id="{D82BEF6E-5D84-43A1-B6E2-FE60E069C8F9}"/>
                  </a:ext>
                </a:extLst>
              </p:cNvPr>
              <p:cNvSpPr>
                <a:spLocks/>
              </p:cNvSpPr>
              <p:nvPr/>
            </p:nvSpPr>
            <p:spPr bwMode="auto">
              <a:xfrm>
                <a:off x="1875" y="5068"/>
                <a:ext cx="55" cy="32"/>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8" name="Freeform 632">
                <a:extLst>
                  <a:ext uri="{FF2B5EF4-FFF2-40B4-BE49-F238E27FC236}">
                    <a16:creationId xmlns:a16="http://schemas.microsoft.com/office/drawing/2014/main" xmlns="" id="{F84D6741-CD37-4F59-AFFB-0EC2A4520A04}"/>
                  </a:ext>
                </a:extLst>
              </p:cNvPr>
              <p:cNvSpPr>
                <a:spLocks/>
              </p:cNvSpPr>
              <p:nvPr/>
            </p:nvSpPr>
            <p:spPr bwMode="auto">
              <a:xfrm>
                <a:off x="2176" y="5029"/>
                <a:ext cx="49" cy="44"/>
              </a:xfrm>
              <a:custGeom>
                <a:avLst/>
                <a:gdLst>
                  <a:gd name="T0" fmla="*/ 0 w 49"/>
                  <a:gd name="T1" fmla="*/ 28 h 44"/>
                  <a:gd name="T2" fmla="*/ 33 w 49"/>
                  <a:gd name="T3" fmla="*/ 44 h 44"/>
                  <a:gd name="T4" fmla="*/ 49 w 49"/>
                  <a:gd name="T5" fmla="*/ 17 h 44"/>
                  <a:gd name="T6" fmla="*/ 16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33" y="44"/>
                    </a:lnTo>
                    <a:lnTo>
                      <a:pt x="49" y="17"/>
                    </a:lnTo>
                    <a:lnTo>
                      <a:pt x="16" y="0"/>
                    </a:lnTo>
                    <a:lnTo>
                      <a:pt x="0"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633">
                <a:extLst>
                  <a:ext uri="{FF2B5EF4-FFF2-40B4-BE49-F238E27FC236}">
                    <a16:creationId xmlns:a16="http://schemas.microsoft.com/office/drawing/2014/main" xmlns="" id="{725E80A3-125B-4170-932D-ABCB73F0F5EB}"/>
                  </a:ext>
                </a:extLst>
              </p:cNvPr>
              <p:cNvSpPr>
                <a:spLocks/>
              </p:cNvSpPr>
              <p:nvPr/>
            </p:nvSpPr>
            <p:spPr bwMode="auto">
              <a:xfrm>
                <a:off x="2176" y="5029"/>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0" name="Freeform 634">
                <a:extLst>
                  <a:ext uri="{FF2B5EF4-FFF2-40B4-BE49-F238E27FC236}">
                    <a16:creationId xmlns:a16="http://schemas.microsoft.com/office/drawing/2014/main" xmlns="" id="{9ABA1FAC-F768-4D1E-AC67-4E6784CB817B}"/>
                  </a:ext>
                </a:extLst>
              </p:cNvPr>
              <p:cNvSpPr>
                <a:spLocks/>
              </p:cNvSpPr>
              <p:nvPr/>
            </p:nvSpPr>
            <p:spPr bwMode="auto">
              <a:xfrm>
                <a:off x="2471" y="5057"/>
                <a:ext cx="49" cy="54"/>
              </a:xfrm>
              <a:custGeom>
                <a:avLst/>
                <a:gdLst>
                  <a:gd name="T0" fmla="*/ 0 w 49"/>
                  <a:gd name="T1" fmla="*/ 33 h 54"/>
                  <a:gd name="T2" fmla="*/ 33 w 49"/>
                  <a:gd name="T3" fmla="*/ 54 h 54"/>
                  <a:gd name="T4" fmla="*/ 49 w 49"/>
                  <a:gd name="T5" fmla="*/ 27 h 54"/>
                  <a:gd name="T6" fmla="*/ 22 w 49"/>
                  <a:gd name="T7" fmla="*/ 0 h 54"/>
                  <a:gd name="T8" fmla="*/ 0 w 49"/>
                  <a:gd name="T9" fmla="*/ 33 h 54"/>
                </a:gdLst>
                <a:ahLst/>
                <a:cxnLst>
                  <a:cxn ang="0">
                    <a:pos x="T0" y="T1"/>
                  </a:cxn>
                  <a:cxn ang="0">
                    <a:pos x="T2" y="T3"/>
                  </a:cxn>
                  <a:cxn ang="0">
                    <a:pos x="T4" y="T5"/>
                  </a:cxn>
                  <a:cxn ang="0">
                    <a:pos x="T6" y="T7"/>
                  </a:cxn>
                  <a:cxn ang="0">
                    <a:pos x="T8" y="T9"/>
                  </a:cxn>
                </a:cxnLst>
                <a:rect l="0" t="0" r="r" b="b"/>
                <a:pathLst>
                  <a:path w="49" h="54">
                    <a:moveTo>
                      <a:pt x="0" y="33"/>
                    </a:moveTo>
                    <a:lnTo>
                      <a:pt x="33" y="54"/>
                    </a:lnTo>
                    <a:lnTo>
                      <a:pt x="49" y="27"/>
                    </a:lnTo>
                    <a:lnTo>
                      <a:pt x="22"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635">
                <a:extLst>
                  <a:ext uri="{FF2B5EF4-FFF2-40B4-BE49-F238E27FC236}">
                    <a16:creationId xmlns:a16="http://schemas.microsoft.com/office/drawing/2014/main" xmlns="" id="{92C9ACA8-B838-4CA3-9383-C7632D7BEE89}"/>
                  </a:ext>
                </a:extLst>
              </p:cNvPr>
              <p:cNvSpPr>
                <a:spLocks/>
              </p:cNvSpPr>
              <p:nvPr/>
            </p:nvSpPr>
            <p:spPr bwMode="auto">
              <a:xfrm>
                <a:off x="2471" y="5057"/>
                <a:ext cx="49" cy="54"/>
              </a:xfrm>
              <a:custGeom>
                <a:avLst/>
                <a:gdLst>
                  <a:gd name="T0" fmla="*/ 0 w 9"/>
                  <a:gd name="T1" fmla="*/ 6 h 10"/>
                  <a:gd name="T2" fmla="*/ 6 w 9"/>
                  <a:gd name="T3" fmla="*/ 10 h 10"/>
                  <a:gd name="T4" fmla="*/ 9 w 9"/>
                  <a:gd name="T5" fmla="*/ 5 h 10"/>
                  <a:gd name="T6" fmla="*/ 4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2" name="Freeform 636">
                <a:extLst>
                  <a:ext uri="{FF2B5EF4-FFF2-40B4-BE49-F238E27FC236}">
                    <a16:creationId xmlns:a16="http://schemas.microsoft.com/office/drawing/2014/main" xmlns="" id="{DA530982-355E-4399-98C3-D8387138A4BE}"/>
                  </a:ext>
                </a:extLst>
              </p:cNvPr>
              <p:cNvSpPr>
                <a:spLocks/>
              </p:cNvSpPr>
              <p:nvPr/>
            </p:nvSpPr>
            <p:spPr bwMode="auto">
              <a:xfrm>
                <a:off x="1667" y="5122"/>
                <a:ext cx="50" cy="33"/>
              </a:xfrm>
              <a:custGeom>
                <a:avLst/>
                <a:gdLst>
                  <a:gd name="T0" fmla="*/ 0 w 50"/>
                  <a:gd name="T1" fmla="*/ 28 h 33"/>
                  <a:gd name="T2" fmla="*/ 28 w 50"/>
                  <a:gd name="T3" fmla="*/ 33 h 33"/>
                  <a:gd name="T4" fmla="*/ 50 w 50"/>
                  <a:gd name="T5" fmla="*/ 6 h 33"/>
                  <a:gd name="T6" fmla="*/ 17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17"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637">
                <a:extLst>
                  <a:ext uri="{FF2B5EF4-FFF2-40B4-BE49-F238E27FC236}">
                    <a16:creationId xmlns:a16="http://schemas.microsoft.com/office/drawing/2014/main" xmlns="" id="{831A13C1-8649-435A-917F-F7E117087566}"/>
                  </a:ext>
                </a:extLst>
              </p:cNvPr>
              <p:cNvSpPr>
                <a:spLocks/>
              </p:cNvSpPr>
              <p:nvPr/>
            </p:nvSpPr>
            <p:spPr bwMode="auto">
              <a:xfrm>
                <a:off x="1667" y="5122"/>
                <a:ext cx="50"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4" name="Freeform 638">
                <a:extLst>
                  <a:ext uri="{FF2B5EF4-FFF2-40B4-BE49-F238E27FC236}">
                    <a16:creationId xmlns:a16="http://schemas.microsoft.com/office/drawing/2014/main" xmlns="" id="{5B78FCE3-1556-4CB6-A27B-1EC876F84EC7}"/>
                  </a:ext>
                </a:extLst>
              </p:cNvPr>
              <p:cNvSpPr>
                <a:spLocks/>
              </p:cNvSpPr>
              <p:nvPr/>
            </p:nvSpPr>
            <p:spPr bwMode="auto">
              <a:xfrm>
                <a:off x="2767" y="5144"/>
                <a:ext cx="49" cy="55"/>
              </a:xfrm>
              <a:custGeom>
                <a:avLst/>
                <a:gdLst>
                  <a:gd name="T0" fmla="*/ 0 w 49"/>
                  <a:gd name="T1" fmla="*/ 28 h 55"/>
                  <a:gd name="T2" fmla="*/ 32 w 49"/>
                  <a:gd name="T3" fmla="*/ 55 h 55"/>
                  <a:gd name="T4" fmla="*/ 49 w 49"/>
                  <a:gd name="T5" fmla="*/ 28 h 55"/>
                  <a:gd name="T6" fmla="*/ 16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2" y="55"/>
                    </a:lnTo>
                    <a:lnTo>
                      <a:pt x="49" y="28"/>
                    </a:lnTo>
                    <a:lnTo>
                      <a:pt x="16"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Freeform 639">
                <a:extLst>
                  <a:ext uri="{FF2B5EF4-FFF2-40B4-BE49-F238E27FC236}">
                    <a16:creationId xmlns:a16="http://schemas.microsoft.com/office/drawing/2014/main" xmlns="" id="{F74B953A-3ECD-456F-9EC4-7FA933200629}"/>
                  </a:ext>
                </a:extLst>
              </p:cNvPr>
              <p:cNvSpPr>
                <a:spLocks/>
              </p:cNvSpPr>
              <p:nvPr/>
            </p:nvSpPr>
            <p:spPr bwMode="auto">
              <a:xfrm>
                <a:off x="2767" y="5144"/>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6" name="Freeform 640">
                <a:extLst>
                  <a:ext uri="{FF2B5EF4-FFF2-40B4-BE49-F238E27FC236}">
                    <a16:creationId xmlns:a16="http://schemas.microsoft.com/office/drawing/2014/main" xmlns="" id="{F578F0BD-2F29-404A-A578-2B1F6996C1C9}"/>
                  </a:ext>
                </a:extLst>
              </p:cNvPr>
              <p:cNvSpPr>
                <a:spLocks/>
              </p:cNvSpPr>
              <p:nvPr/>
            </p:nvSpPr>
            <p:spPr bwMode="auto">
              <a:xfrm>
                <a:off x="1957" y="5051"/>
                <a:ext cx="55" cy="39"/>
              </a:xfrm>
              <a:custGeom>
                <a:avLst/>
                <a:gdLst>
                  <a:gd name="T0" fmla="*/ 0 w 55"/>
                  <a:gd name="T1" fmla="*/ 33 h 39"/>
                  <a:gd name="T2" fmla="*/ 33 w 55"/>
                  <a:gd name="T3" fmla="*/ 39 h 39"/>
                  <a:gd name="T4" fmla="*/ 55 w 55"/>
                  <a:gd name="T5" fmla="*/ 11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11"/>
                    </a:lnTo>
                    <a:lnTo>
                      <a:pt x="22"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Freeform 641">
                <a:extLst>
                  <a:ext uri="{FF2B5EF4-FFF2-40B4-BE49-F238E27FC236}">
                    <a16:creationId xmlns:a16="http://schemas.microsoft.com/office/drawing/2014/main" xmlns="" id="{2F08F8F2-FB98-435F-B65D-927F58B721E5}"/>
                  </a:ext>
                </a:extLst>
              </p:cNvPr>
              <p:cNvSpPr>
                <a:spLocks/>
              </p:cNvSpPr>
              <p:nvPr/>
            </p:nvSpPr>
            <p:spPr bwMode="auto">
              <a:xfrm>
                <a:off x="1957" y="5051"/>
                <a:ext cx="55" cy="39"/>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8" name="Freeform 642">
                <a:extLst>
                  <a:ext uri="{FF2B5EF4-FFF2-40B4-BE49-F238E27FC236}">
                    <a16:creationId xmlns:a16="http://schemas.microsoft.com/office/drawing/2014/main" xmlns="" id="{951481C3-314F-4B86-A47E-794276305515}"/>
                  </a:ext>
                </a:extLst>
              </p:cNvPr>
              <p:cNvSpPr>
                <a:spLocks/>
              </p:cNvSpPr>
              <p:nvPr/>
            </p:nvSpPr>
            <p:spPr bwMode="auto">
              <a:xfrm>
                <a:off x="2258" y="5035"/>
                <a:ext cx="49" cy="49"/>
              </a:xfrm>
              <a:custGeom>
                <a:avLst/>
                <a:gdLst>
                  <a:gd name="T0" fmla="*/ 0 w 49"/>
                  <a:gd name="T1" fmla="*/ 27 h 49"/>
                  <a:gd name="T2" fmla="*/ 33 w 49"/>
                  <a:gd name="T3" fmla="*/ 49 h 49"/>
                  <a:gd name="T4" fmla="*/ 49 w 49"/>
                  <a:gd name="T5" fmla="*/ 16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16"/>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643">
                <a:extLst>
                  <a:ext uri="{FF2B5EF4-FFF2-40B4-BE49-F238E27FC236}">
                    <a16:creationId xmlns:a16="http://schemas.microsoft.com/office/drawing/2014/main" xmlns="" id="{E017A38B-F7C1-4803-8FE8-00AF2A916F57}"/>
                  </a:ext>
                </a:extLst>
              </p:cNvPr>
              <p:cNvSpPr>
                <a:spLocks/>
              </p:cNvSpPr>
              <p:nvPr/>
            </p:nvSpPr>
            <p:spPr bwMode="auto">
              <a:xfrm>
                <a:off x="2258" y="5035"/>
                <a:ext cx="49" cy="49"/>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0" name="Freeform 644">
                <a:extLst>
                  <a:ext uri="{FF2B5EF4-FFF2-40B4-BE49-F238E27FC236}">
                    <a16:creationId xmlns:a16="http://schemas.microsoft.com/office/drawing/2014/main" xmlns="" id="{3CBAEFAA-3A45-429A-AF90-1960920D3E65}"/>
                  </a:ext>
                </a:extLst>
              </p:cNvPr>
              <p:cNvSpPr>
                <a:spLocks/>
              </p:cNvSpPr>
              <p:nvPr/>
            </p:nvSpPr>
            <p:spPr bwMode="auto">
              <a:xfrm>
                <a:off x="2553" y="5084"/>
                <a:ext cx="50" cy="55"/>
              </a:xfrm>
              <a:custGeom>
                <a:avLst/>
                <a:gdLst>
                  <a:gd name="T0" fmla="*/ 0 w 50"/>
                  <a:gd name="T1" fmla="*/ 27 h 55"/>
                  <a:gd name="T2" fmla="*/ 33 w 50"/>
                  <a:gd name="T3" fmla="*/ 55 h 55"/>
                  <a:gd name="T4" fmla="*/ 50 w 50"/>
                  <a:gd name="T5" fmla="*/ 27 h 55"/>
                  <a:gd name="T6" fmla="*/ 17 w 50"/>
                  <a:gd name="T7" fmla="*/ 0 h 55"/>
                  <a:gd name="T8" fmla="*/ 0 w 50"/>
                  <a:gd name="T9" fmla="*/ 27 h 55"/>
                </a:gdLst>
                <a:ahLst/>
                <a:cxnLst>
                  <a:cxn ang="0">
                    <a:pos x="T0" y="T1"/>
                  </a:cxn>
                  <a:cxn ang="0">
                    <a:pos x="T2" y="T3"/>
                  </a:cxn>
                  <a:cxn ang="0">
                    <a:pos x="T4" y="T5"/>
                  </a:cxn>
                  <a:cxn ang="0">
                    <a:pos x="T6" y="T7"/>
                  </a:cxn>
                  <a:cxn ang="0">
                    <a:pos x="T8" y="T9"/>
                  </a:cxn>
                </a:cxnLst>
                <a:rect l="0" t="0" r="r" b="b"/>
                <a:pathLst>
                  <a:path w="50" h="55">
                    <a:moveTo>
                      <a:pt x="0" y="27"/>
                    </a:moveTo>
                    <a:lnTo>
                      <a:pt x="33" y="55"/>
                    </a:lnTo>
                    <a:lnTo>
                      <a:pt x="50" y="27"/>
                    </a:lnTo>
                    <a:lnTo>
                      <a:pt x="17"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Freeform 645">
                <a:extLst>
                  <a:ext uri="{FF2B5EF4-FFF2-40B4-BE49-F238E27FC236}">
                    <a16:creationId xmlns:a16="http://schemas.microsoft.com/office/drawing/2014/main" xmlns="" id="{F44605D3-32F1-4F68-B01F-4B5D12BCAC9F}"/>
                  </a:ext>
                </a:extLst>
              </p:cNvPr>
              <p:cNvSpPr>
                <a:spLocks/>
              </p:cNvSpPr>
              <p:nvPr/>
            </p:nvSpPr>
            <p:spPr bwMode="auto">
              <a:xfrm>
                <a:off x="2553" y="5084"/>
                <a:ext cx="50"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2" name="Freeform 646">
                <a:extLst>
                  <a:ext uri="{FF2B5EF4-FFF2-40B4-BE49-F238E27FC236}">
                    <a16:creationId xmlns:a16="http://schemas.microsoft.com/office/drawing/2014/main" xmlns="" id="{8DF45DB5-CAA4-4580-B720-6204B18438F2}"/>
                  </a:ext>
                </a:extLst>
              </p:cNvPr>
              <p:cNvSpPr>
                <a:spLocks/>
              </p:cNvSpPr>
              <p:nvPr/>
            </p:nvSpPr>
            <p:spPr bwMode="auto">
              <a:xfrm>
                <a:off x="1744" y="5106"/>
                <a:ext cx="49" cy="33"/>
              </a:xfrm>
              <a:custGeom>
                <a:avLst/>
                <a:gdLst>
                  <a:gd name="T0" fmla="*/ 0 w 49"/>
                  <a:gd name="T1" fmla="*/ 27 h 33"/>
                  <a:gd name="T2" fmla="*/ 33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33" y="33"/>
                    </a:lnTo>
                    <a:lnTo>
                      <a:pt x="49" y="5"/>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Freeform 647">
                <a:extLst>
                  <a:ext uri="{FF2B5EF4-FFF2-40B4-BE49-F238E27FC236}">
                    <a16:creationId xmlns:a16="http://schemas.microsoft.com/office/drawing/2014/main" xmlns="" id="{8D244838-E8D7-4096-9BA6-BB00BFFC8EFD}"/>
                  </a:ext>
                </a:extLst>
              </p:cNvPr>
              <p:cNvSpPr>
                <a:spLocks/>
              </p:cNvSpPr>
              <p:nvPr/>
            </p:nvSpPr>
            <p:spPr bwMode="auto">
              <a:xfrm>
                <a:off x="1744" y="5106"/>
                <a:ext cx="49" cy="33"/>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4" name="Freeform 648">
                <a:extLst>
                  <a:ext uri="{FF2B5EF4-FFF2-40B4-BE49-F238E27FC236}">
                    <a16:creationId xmlns:a16="http://schemas.microsoft.com/office/drawing/2014/main" xmlns="" id="{292D5A74-3EBA-4E82-AC9E-98F9E64DA2E9}"/>
                  </a:ext>
                </a:extLst>
              </p:cNvPr>
              <p:cNvSpPr>
                <a:spLocks/>
              </p:cNvSpPr>
              <p:nvPr/>
            </p:nvSpPr>
            <p:spPr bwMode="auto">
              <a:xfrm>
                <a:off x="2843" y="5177"/>
                <a:ext cx="49" cy="60"/>
              </a:xfrm>
              <a:custGeom>
                <a:avLst/>
                <a:gdLst>
                  <a:gd name="T0" fmla="*/ 0 w 49"/>
                  <a:gd name="T1" fmla="*/ 27 h 60"/>
                  <a:gd name="T2" fmla="*/ 33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Freeform 649">
                <a:extLst>
                  <a:ext uri="{FF2B5EF4-FFF2-40B4-BE49-F238E27FC236}">
                    <a16:creationId xmlns:a16="http://schemas.microsoft.com/office/drawing/2014/main" xmlns="" id="{5753D8CB-8D9E-484D-9E89-51738ABF72B0}"/>
                  </a:ext>
                </a:extLst>
              </p:cNvPr>
              <p:cNvSpPr>
                <a:spLocks/>
              </p:cNvSpPr>
              <p:nvPr/>
            </p:nvSpPr>
            <p:spPr bwMode="auto">
              <a:xfrm>
                <a:off x="2843" y="5177"/>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6" name="Freeform 650">
                <a:extLst>
                  <a:ext uri="{FF2B5EF4-FFF2-40B4-BE49-F238E27FC236}">
                    <a16:creationId xmlns:a16="http://schemas.microsoft.com/office/drawing/2014/main" xmlns="" id="{B628AFF9-DBB1-4A76-BC86-9B73E2EEF4A7}"/>
                  </a:ext>
                </a:extLst>
              </p:cNvPr>
              <p:cNvSpPr>
                <a:spLocks/>
              </p:cNvSpPr>
              <p:nvPr/>
            </p:nvSpPr>
            <p:spPr bwMode="auto">
              <a:xfrm>
                <a:off x="2039" y="5046"/>
                <a:ext cx="55" cy="38"/>
              </a:xfrm>
              <a:custGeom>
                <a:avLst/>
                <a:gdLst>
                  <a:gd name="T0" fmla="*/ 0 w 55"/>
                  <a:gd name="T1" fmla="*/ 27 h 38"/>
                  <a:gd name="T2" fmla="*/ 33 w 55"/>
                  <a:gd name="T3" fmla="*/ 38 h 38"/>
                  <a:gd name="T4" fmla="*/ 55 w 55"/>
                  <a:gd name="T5" fmla="*/ 11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11"/>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Freeform 651">
                <a:extLst>
                  <a:ext uri="{FF2B5EF4-FFF2-40B4-BE49-F238E27FC236}">
                    <a16:creationId xmlns:a16="http://schemas.microsoft.com/office/drawing/2014/main" xmlns="" id="{22212AED-22BA-43B6-9A84-3CBC6FCE7BED}"/>
                  </a:ext>
                </a:extLst>
              </p:cNvPr>
              <p:cNvSpPr>
                <a:spLocks/>
              </p:cNvSpPr>
              <p:nvPr/>
            </p:nvSpPr>
            <p:spPr bwMode="auto">
              <a:xfrm>
                <a:off x="2039" y="5046"/>
                <a:ext cx="55"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8" name="Freeform 652">
                <a:extLst>
                  <a:ext uri="{FF2B5EF4-FFF2-40B4-BE49-F238E27FC236}">
                    <a16:creationId xmlns:a16="http://schemas.microsoft.com/office/drawing/2014/main" xmlns="" id="{B649F143-9F6D-4579-A13D-B362895493C1}"/>
                  </a:ext>
                </a:extLst>
              </p:cNvPr>
              <p:cNvSpPr>
                <a:spLocks/>
              </p:cNvSpPr>
              <p:nvPr/>
            </p:nvSpPr>
            <p:spPr bwMode="auto">
              <a:xfrm>
                <a:off x="2340" y="5046"/>
                <a:ext cx="49" cy="49"/>
              </a:xfrm>
              <a:custGeom>
                <a:avLst/>
                <a:gdLst>
                  <a:gd name="T0" fmla="*/ 0 w 49"/>
                  <a:gd name="T1" fmla="*/ 27 h 49"/>
                  <a:gd name="T2" fmla="*/ 33 w 49"/>
                  <a:gd name="T3" fmla="*/ 49 h 49"/>
                  <a:gd name="T4" fmla="*/ 49 w 49"/>
                  <a:gd name="T5" fmla="*/ 22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22"/>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9" name="Freeform 653">
                <a:extLst>
                  <a:ext uri="{FF2B5EF4-FFF2-40B4-BE49-F238E27FC236}">
                    <a16:creationId xmlns:a16="http://schemas.microsoft.com/office/drawing/2014/main" xmlns="" id="{45227CC5-629A-445B-8095-FD046F787125}"/>
                  </a:ext>
                </a:extLst>
              </p:cNvPr>
              <p:cNvSpPr>
                <a:spLocks/>
              </p:cNvSpPr>
              <p:nvPr/>
            </p:nvSpPr>
            <p:spPr bwMode="auto">
              <a:xfrm>
                <a:off x="2340" y="5046"/>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0" name="Freeform 654">
                <a:extLst>
                  <a:ext uri="{FF2B5EF4-FFF2-40B4-BE49-F238E27FC236}">
                    <a16:creationId xmlns:a16="http://schemas.microsoft.com/office/drawing/2014/main" xmlns="" id="{21AA5216-84DF-4F68-A27E-188DFB354283}"/>
                  </a:ext>
                </a:extLst>
              </p:cNvPr>
              <p:cNvSpPr>
                <a:spLocks/>
              </p:cNvSpPr>
              <p:nvPr/>
            </p:nvSpPr>
            <p:spPr bwMode="auto">
              <a:xfrm>
                <a:off x="1536" y="5166"/>
                <a:ext cx="49" cy="33"/>
              </a:xfrm>
              <a:custGeom>
                <a:avLst/>
                <a:gdLst>
                  <a:gd name="T0" fmla="*/ 0 w 49"/>
                  <a:gd name="T1" fmla="*/ 27 h 33"/>
                  <a:gd name="T2" fmla="*/ 28 w 49"/>
                  <a:gd name="T3" fmla="*/ 33 h 33"/>
                  <a:gd name="T4" fmla="*/ 49 w 49"/>
                  <a:gd name="T5" fmla="*/ 6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8" y="33"/>
                    </a:lnTo>
                    <a:lnTo>
                      <a:pt x="49" y="6"/>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1" name="Freeform 655">
                <a:extLst>
                  <a:ext uri="{FF2B5EF4-FFF2-40B4-BE49-F238E27FC236}">
                    <a16:creationId xmlns:a16="http://schemas.microsoft.com/office/drawing/2014/main" xmlns="" id="{8C00485A-EDB8-4CEF-833B-3275526E4150}"/>
                  </a:ext>
                </a:extLst>
              </p:cNvPr>
              <p:cNvSpPr>
                <a:spLocks/>
              </p:cNvSpPr>
              <p:nvPr/>
            </p:nvSpPr>
            <p:spPr bwMode="auto">
              <a:xfrm>
                <a:off x="1536" y="5166"/>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2" name="Freeform 656">
                <a:extLst>
                  <a:ext uri="{FF2B5EF4-FFF2-40B4-BE49-F238E27FC236}">
                    <a16:creationId xmlns:a16="http://schemas.microsoft.com/office/drawing/2014/main" xmlns="" id="{019B3FCF-CF2B-4E26-BA08-2631419C1F12}"/>
                  </a:ext>
                </a:extLst>
              </p:cNvPr>
              <p:cNvSpPr>
                <a:spLocks/>
              </p:cNvSpPr>
              <p:nvPr/>
            </p:nvSpPr>
            <p:spPr bwMode="auto">
              <a:xfrm>
                <a:off x="2635" y="5111"/>
                <a:ext cx="50" cy="55"/>
              </a:xfrm>
              <a:custGeom>
                <a:avLst/>
                <a:gdLst>
                  <a:gd name="T0" fmla="*/ 0 w 50"/>
                  <a:gd name="T1" fmla="*/ 28 h 55"/>
                  <a:gd name="T2" fmla="*/ 33 w 50"/>
                  <a:gd name="T3" fmla="*/ 55 h 55"/>
                  <a:gd name="T4" fmla="*/ 50 w 50"/>
                  <a:gd name="T5" fmla="*/ 28 h 55"/>
                  <a:gd name="T6" fmla="*/ 17 w 50"/>
                  <a:gd name="T7" fmla="*/ 0 h 55"/>
                  <a:gd name="T8" fmla="*/ 0 w 50"/>
                  <a:gd name="T9" fmla="*/ 28 h 55"/>
                </a:gdLst>
                <a:ahLst/>
                <a:cxnLst>
                  <a:cxn ang="0">
                    <a:pos x="T0" y="T1"/>
                  </a:cxn>
                  <a:cxn ang="0">
                    <a:pos x="T2" y="T3"/>
                  </a:cxn>
                  <a:cxn ang="0">
                    <a:pos x="T4" y="T5"/>
                  </a:cxn>
                  <a:cxn ang="0">
                    <a:pos x="T6" y="T7"/>
                  </a:cxn>
                  <a:cxn ang="0">
                    <a:pos x="T8" y="T9"/>
                  </a:cxn>
                </a:cxnLst>
                <a:rect l="0" t="0" r="r" b="b"/>
                <a:pathLst>
                  <a:path w="50" h="55">
                    <a:moveTo>
                      <a:pt x="0" y="28"/>
                    </a:moveTo>
                    <a:lnTo>
                      <a:pt x="33" y="55"/>
                    </a:lnTo>
                    <a:lnTo>
                      <a:pt x="50" y="28"/>
                    </a:lnTo>
                    <a:lnTo>
                      <a:pt x="17"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Freeform 657">
                <a:extLst>
                  <a:ext uri="{FF2B5EF4-FFF2-40B4-BE49-F238E27FC236}">
                    <a16:creationId xmlns:a16="http://schemas.microsoft.com/office/drawing/2014/main" xmlns="" id="{A99BD265-E0BE-4212-802A-C9081037FAE1}"/>
                  </a:ext>
                </a:extLst>
              </p:cNvPr>
              <p:cNvSpPr>
                <a:spLocks/>
              </p:cNvSpPr>
              <p:nvPr/>
            </p:nvSpPr>
            <p:spPr bwMode="auto">
              <a:xfrm>
                <a:off x="2635" y="5111"/>
                <a:ext cx="50"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4" name="Freeform 658">
                <a:extLst>
                  <a:ext uri="{FF2B5EF4-FFF2-40B4-BE49-F238E27FC236}">
                    <a16:creationId xmlns:a16="http://schemas.microsoft.com/office/drawing/2014/main" xmlns="" id="{664186EE-B2C4-4E43-B617-EE351804EC13}"/>
                  </a:ext>
                </a:extLst>
              </p:cNvPr>
              <p:cNvSpPr>
                <a:spLocks/>
              </p:cNvSpPr>
              <p:nvPr/>
            </p:nvSpPr>
            <p:spPr bwMode="auto">
              <a:xfrm>
                <a:off x="1826" y="5090"/>
                <a:ext cx="49" cy="32"/>
              </a:xfrm>
              <a:custGeom>
                <a:avLst/>
                <a:gdLst>
                  <a:gd name="T0" fmla="*/ 0 w 49"/>
                  <a:gd name="T1" fmla="*/ 27 h 32"/>
                  <a:gd name="T2" fmla="*/ 33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33" y="32"/>
                    </a:lnTo>
                    <a:lnTo>
                      <a:pt x="49" y="5"/>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Freeform 659">
                <a:extLst>
                  <a:ext uri="{FF2B5EF4-FFF2-40B4-BE49-F238E27FC236}">
                    <a16:creationId xmlns:a16="http://schemas.microsoft.com/office/drawing/2014/main" xmlns="" id="{6E103ACA-62CD-4F70-A10C-A733FB412916}"/>
                  </a:ext>
                </a:extLst>
              </p:cNvPr>
              <p:cNvSpPr>
                <a:spLocks/>
              </p:cNvSpPr>
              <p:nvPr/>
            </p:nvSpPr>
            <p:spPr bwMode="auto">
              <a:xfrm>
                <a:off x="1826" y="5090"/>
                <a:ext cx="49" cy="32"/>
              </a:xfrm>
              <a:custGeom>
                <a:avLst/>
                <a:gdLst>
                  <a:gd name="T0" fmla="*/ 0 w 9"/>
                  <a:gd name="T1" fmla="*/ 5 h 6"/>
                  <a:gd name="T2" fmla="*/ 6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6"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6" name="Freeform 660">
                <a:extLst>
                  <a:ext uri="{FF2B5EF4-FFF2-40B4-BE49-F238E27FC236}">
                    <a16:creationId xmlns:a16="http://schemas.microsoft.com/office/drawing/2014/main" xmlns="" id="{ABAAF5B0-6616-4379-AEF7-4800E710DA7F}"/>
                  </a:ext>
                </a:extLst>
              </p:cNvPr>
              <p:cNvSpPr>
                <a:spLocks/>
              </p:cNvSpPr>
              <p:nvPr/>
            </p:nvSpPr>
            <p:spPr bwMode="auto">
              <a:xfrm>
                <a:off x="2121" y="5040"/>
                <a:ext cx="55" cy="44"/>
              </a:xfrm>
              <a:custGeom>
                <a:avLst/>
                <a:gdLst>
                  <a:gd name="T0" fmla="*/ 0 w 55"/>
                  <a:gd name="T1" fmla="*/ 33 h 44"/>
                  <a:gd name="T2" fmla="*/ 33 w 55"/>
                  <a:gd name="T3" fmla="*/ 44 h 44"/>
                  <a:gd name="T4" fmla="*/ 55 w 55"/>
                  <a:gd name="T5" fmla="*/ 17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7"/>
                    </a:lnTo>
                    <a:lnTo>
                      <a:pt x="22"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7" name="Freeform 661">
                <a:extLst>
                  <a:ext uri="{FF2B5EF4-FFF2-40B4-BE49-F238E27FC236}">
                    <a16:creationId xmlns:a16="http://schemas.microsoft.com/office/drawing/2014/main" xmlns="" id="{8B9568E9-2B33-4C3B-9E29-89D5F7F5E3B4}"/>
                  </a:ext>
                </a:extLst>
              </p:cNvPr>
              <p:cNvSpPr>
                <a:spLocks/>
              </p:cNvSpPr>
              <p:nvPr/>
            </p:nvSpPr>
            <p:spPr bwMode="auto">
              <a:xfrm>
                <a:off x="2121" y="5040"/>
                <a:ext cx="55" cy="44"/>
              </a:xfrm>
              <a:custGeom>
                <a:avLst/>
                <a:gdLst>
                  <a:gd name="T0" fmla="*/ 0 w 10"/>
                  <a:gd name="T1" fmla="*/ 6 h 8"/>
                  <a:gd name="T2" fmla="*/ 6 w 10"/>
                  <a:gd name="T3" fmla="*/ 8 h 8"/>
                  <a:gd name="T4" fmla="*/ 10 w 10"/>
                  <a:gd name="T5" fmla="*/ 3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8" name="Freeform 662">
                <a:extLst>
                  <a:ext uri="{FF2B5EF4-FFF2-40B4-BE49-F238E27FC236}">
                    <a16:creationId xmlns:a16="http://schemas.microsoft.com/office/drawing/2014/main" xmlns="" id="{0374D0AB-26BB-4B4E-9AD8-FA1F57BE94F1}"/>
                  </a:ext>
                </a:extLst>
              </p:cNvPr>
              <p:cNvSpPr>
                <a:spLocks/>
              </p:cNvSpPr>
              <p:nvPr/>
            </p:nvSpPr>
            <p:spPr bwMode="auto">
              <a:xfrm>
                <a:off x="2422" y="5062"/>
                <a:ext cx="49" cy="55"/>
              </a:xfrm>
              <a:custGeom>
                <a:avLst/>
                <a:gdLst>
                  <a:gd name="T0" fmla="*/ 0 w 49"/>
                  <a:gd name="T1" fmla="*/ 28 h 55"/>
                  <a:gd name="T2" fmla="*/ 33 w 49"/>
                  <a:gd name="T3" fmla="*/ 55 h 55"/>
                  <a:gd name="T4" fmla="*/ 49 w 49"/>
                  <a:gd name="T5" fmla="*/ 28 h 55"/>
                  <a:gd name="T6" fmla="*/ 16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3" y="55"/>
                    </a:lnTo>
                    <a:lnTo>
                      <a:pt x="49" y="28"/>
                    </a:lnTo>
                    <a:lnTo>
                      <a:pt x="16"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Freeform 663">
                <a:extLst>
                  <a:ext uri="{FF2B5EF4-FFF2-40B4-BE49-F238E27FC236}">
                    <a16:creationId xmlns:a16="http://schemas.microsoft.com/office/drawing/2014/main" xmlns="" id="{D769E95B-7431-4FDE-A3F6-6557A6A96A94}"/>
                  </a:ext>
                </a:extLst>
              </p:cNvPr>
              <p:cNvSpPr>
                <a:spLocks/>
              </p:cNvSpPr>
              <p:nvPr/>
            </p:nvSpPr>
            <p:spPr bwMode="auto">
              <a:xfrm>
                <a:off x="2422" y="5062"/>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0" name="Freeform 664">
                <a:extLst>
                  <a:ext uri="{FF2B5EF4-FFF2-40B4-BE49-F238E27FC236}">
                    <a16:creationId xmlns:a16="http://schemas.microsoft.com/office/drawing/2014/main" xmlns="" id="{EF2D57E6-9F90-42BC-A5A3-1EDBC6B427AA}"/>
                  </a:ext>
                </a:extLst>
              </p:cNvPr>
              <p:cNvSpPr>
                <a:spLocks/>
              </p:cNvSpPr>
              <p:nvPr/>
            </p:nvSpPr>
            <p:spPr bwMode="auto">
              <a:xfrm>
                <a:off x="1613" y="5144"/>
                <a:ext cx="54" cy="33"/>
              </a:xfrm>
              <a:custGeom>
                <a:avLst/>
                <a:gdLst>
                  <a:gd name="T0" fmla="*/ 0 w 54"/>
                  <a:gd name="T1" fmla="*/ 33 h 33"/>
                  <a:gd name="T2" fmla="*/ 33 w 54"/>
                  <a:gd name="T3" fmla="*/ 33 h 33"/>
                  <a:gd name="T4" fmla="*/ 54 w 54"/>
                  <a:gd name="T5" fmla="*/ 6 h 33"/>
                  <a:gd name="T6" fmla="*/ 22 w 54"/>
                  <a:gd name="T7" fmla="*/ 0 h 33"/>
                  <a:gd name="T8" fmla="*/ 0 w 54"/>
                  <a:gd name="T9" fmla="*/ 33 h 33"/>
                </a:gdLst>
                <a:ahLst/>
                <a:cxnLst>
                  <a:cxn ang="0">
                    <a:pos x="T0" y="T1"/>
                  </a:cxn>
                  <a:cxn ang="0">
                    <a:pos x="T2" y="T3"/>
                  </a:cxn>
                  <a:cxn ang="0">
                    <a:pos x="T4" y="T5"/>
                  </a:cxn>
                  <a:cxn ang="0">
                    <a:pos x="T6" y="T7"/>
                  </a:cxn>
                  <a:cxn ang="0">
                    <a:pos x="T8" y="T9"/>
                  </a:cxn>
                </a:cxnLst>
                <a:rect l="0" t="0" r="r" b="b"/>
                <a:pathLst>
                  <a:path w="54" h="33">
                    <a:moveTo>
                      <a:pt x="0" y="33"/>
                    </a:moveTo>
                    <a:lnTo>
                      <a:pt x="33" y="33"/>
                    </a:lnTo>
                    <a:lnTo>
                      <a:pt x="54" y="6"/>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Freeform 665">
                <a:extLst>
                  <a:ext uri="{FF2B5EF4-FFF2-40B4-BE49-F238E27FC236}">
                    <a16:creationId xmlns:a16="http://schemas.microsoft.com/office/drawing/2014/main" xmlns="" id="{B73D36DC-41A4-4690-8AF3-BB09595397F7}"/>
                  </a:ext>
                </a:extLst>
              </p:cNvPr>
              <p:cNvSpPr>
                <a:spLocks/>
              </p:cNvSpPr>
              <p:nvPr/>
            </p:nvSpPr>
            <p:spPr bwMode="auto">
              <a:xfrm>
                <a:off x="1613" y="5144"/>
                <a:ext cx="54" cy="33"/>
              </a:xfrm>
              <a:custGeom>
                <a:avLst/>
                <a:gdLst>
                  <a:gd name="T0" fmla="*/ 0 w 10"/>
                  <a:gd name="T1" fmla="*/ 6 h 6"/>
                  <a:gd name="T2" fmla="*/ 6 w 10"/>
                  <a:gd name="T3" fmla="*/ 6 h 6"/>
                  <a:gd name="T4" fmla="*/ 10 w 10"/>
                  <a:gd name="T5" fmla="*/ 1 h 6"/>
                  <a:gd name="T6" fmla="*/ 4 w 10"/>
                  <a:gd name="T7" fmla="*/ 0 h 6"/>
                  <a:gd name="T8" fmla="*/ 0 w 10"/>
                  <a:gd name="T9" fmla="*/ 6 h 6"/>
                </a:gdLst>
                <a:ahLst/>
                <a:cxnLst>
                  <a:cxn ang="0">
                    <a:pos x="T0" y="T1"/>
                  </a:cxn>
                  <a:cxn ang="0">
                    <a:pos x="T2" y="T3"/>
                  </a:cxn>
                  <a:cxn ang="0">
                    <a:pos x="T4" y="T5"/>
                  </a:cxn>
                  <a:cxn ang="0">
                    <a:pos x="T6" y="T7"/>
                  </a:cxn>
                  <a:cxn ang="0">
                    <a:pos x="T8" y="T9"/>
                  </a:cxn>
                </a:cxnLst>
                <a:rect l="0" t="0" r="r" b="b"/>
                <a:pathLst>
                  <a:path w="10" h="6">
                    <a:moveTo>
                      <a:pt x="0" y="6"/>
                    </a:moveTo>
                    <a:lnTo>
                      <a:pt x="6" y="6"/>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2" name="Freeform 666">
                <a:extLst>
                  <a:ext uri="{FF2B5EF4-FFF2-40B4-BE49-F238E27FC236}">
                    <a16:creationId xmlns:a16="http://schemas.microsoft.com/office/drawing/2014/main" xmlns="" id="{70424527-1800-4DFF-8B21-308FFFC44140}"/>
                  </a:ext>
                </a:extLst>
              </p:cNvPr>
              <p:cNvSpPr>
                <a:spLocks/>
              </p:cNvSpPr>
              <p:nvPr/>
            </p:nvSpPr>
            <p:spPr bwMode="auto">
              <a:xfrm>
                <a:off x="2717" y="5139"/>
                <a:ext cx="50" cy="60"/>
              </a:xfrm>
              <a:custGeom>
                <a:avLst/>
                <a:gdLst>
                  <a:gd name="T0" fmla="*/ 0 w 50"/>
                  <a:gd name="T1" fmla="*/ 27 h 60"/>
                  <a:gd name="T2" fmla="*/ 33 w 50"/>
                  <a:gd name="T3" fmla="*/ 60 h 60"/>
                  <a:gd name="T4" fmla="*/ 50 w 50"/>
                  <a:gd name="T5" fmla="*/ 33 h 60"/>
                  <a:gd name="T6" fmla="*/ 17 w 50"/>
                  <a:gd name="T7" fmla="*/ 0 h 60"/>
                  <a:gd name="T8" fmla="*/ 0 w 50"/>
                  <a:gd name="T9" fmla="*/ 27 h 60"/>
                </a:gdLst>
                <a:ahLst/>
                <a:cxnLst>
                  <a:cxn ang="0">
                    <a:pos x="T0" y="T1"/>
                  </a:cxn>
                  <a:cxn ang="0">
                    <a:pos x="T2" y="T3"/>
                  </a:cxn>
                  <a:cxn ang="0">
                    <a:pos x="T4" y="T5"/>
                  </a:cxn>
                  <a:cxn ang="0">
                    <a:pos x="T6" y="T7"/>
                  </a:cxn>
                  <a:cxn ang="0">
                    <a:pos x="T8" y="T9"/>
                  </a:cxn>
                </a:cxnLst>
                <a:rect l="0" t="0" r="r" b="b"/>
                <a:pathLst>
                  <a:path w="50" h="60">
                    <a:moveTo>
                      <a:pt x="0" y="27"/>
                    </a:moveTo>
                    <a:lnTo>
                      <a:pt x="33" y="60"/>
                    </a:lnTo>
                    <a:lnTo>
                      <a:pt x="50" y="33"/>
                    </a:lnTo>
                    <a:lnTo>
                      <a:pt x="17"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3" name="Freeform 667">
                <a:extLst>
                  <a:ext uri="{FF2B5EF4-FFF2-40B4-BE49-F238E27FC236}">
                    <a16:creationId xmlns:a16="http://schemas.microsoft.com/office/drawing/2014/main" xmlns="" id="{CA3D18B5-6572-4020-8DEA-7ED7C9DA66A4}"/>
                  </a:ext>
                </a:extLst>
              </p:cNvPr>
              <p:cNvSpPr>
                <a:spLocks/>
              </p:cNvSpPr>
              <p:nvPr/>
            </p:nvSpPr>
            <p:spPr bwMode="auto">
              <a:xfrm>
                <a:off x="2717" y="5139"/>
                <a:ext cx="50"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4" name="Freeform 668">
                <a:extLst>
                  <a:ext uri="{FF2B5EF4-FFF2-40B4-BE49-F238E27FC236}">
                    <a16:creationId xmlns:a16="http://schemas.microsoft.com/office/drawing/2014/main" xmlns="" id="{CCF89BCD-C9CD-43B6-9A6A-213C032F271D}"/>
                  </a:ext>
                </a:extLst>
              </p:cNvPr>
              <p:cNvSpPr>
                <a:spLocks/>
              </p:cNvSpPr>
              <p:nvPr/>
            </p:nvSpPr>
            <p:spPr bwMode="auto">
              <a:xfrm>
                <a:off x="1908" y="5073"/>
                <a:ext cx="49" cy="38"/>
              </a:xfrm>
              <a:custGeom>
                <a:avLst/>
                <a:gdLst>
                  <a:gd name="T0" fmla="*/ 0 w 49"/>
                  <a:gd name="T1" fmla="*/ 27 h 38"/>
                  <a:gd name="T2" fmla="*/ 33 w 49"/>
                  <a:gd name="T3" fmla="*/ 38 h 38"/>
                  <a:gd name="T4" fmla="*/ 49 w 49"/>
                  <a:gd name="T5" fmla="*/ 11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11"/>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Freeform 669">
                <a:extLst>
                  <a:ext uri="{FF2B5EF4-FFF2-40B4-BE49-F238E27FC236}">
                    <a16:creationId xmlns:a16="http://schemas.microsoft.com/office/drawing/2014/main" xmlns="" id="{0884550D-FEEF-4DF1-817D-A8778B8553F7}"/>
                  </a:ext>
                </a:extLst>
              </p:cNvPr>
              <p:cNvSpPr>
                <a:spLocks/>
              </p:cNvSpPr>
              <p:nvPr/>
            </p:nvSpPr>
            <p:spPr bwMode="auto">
              <a:xfrm>
                <a:off x="1908" y="5073"/>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6" name="Freeform 670">
                <a:extLst>
                  <a:ext uri="{FF2B5EF4-FFF2-40B4-BE49-F238E27FC236}">
                    <a16:creationId xmlns:a16="http://schemas.microsoft.com/office/drawing/2014/main" xmlns="" id="{990EC0CE-A97F-43C4-B6FB-6F653DA74BA6}"/>
                  </a:ext>
                </a:extLst>
              </p:cNvPr>
              <p:cNvSpPr>
                <a:spLocks/>
              </p:cNvSpPr>
              <p:nvPr/>
            </p:nvSpPr>
            <p:spPr bwMode="auto">
              <a:xfrm>
                <a:off x="2209" y="5046"/>
                <a:ext cx="49" cy="44"/>
              </a:xfrm>
              <a:custGeom>
                <a:avLst/>
                <a:gdLst>
                  <a:gd name="T0" fmla="*/ 0 w 49"/>
                  <a:gd name="T1" fmla="*/ 27 h 44"/>
                  <a:gd name="T2" fmla="*/ 33 w 49"/>
                  <a:gd name="T3" fmla="*/ 44 h 44"/>
                  <a:gd name="T4" fmla="*/ 49 w 49"/>
                  <a:gd name="T5" fmla="*/ 16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6"/>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Freeform 671">
                <a:extLst>
                  <a:ext uri="{FF2B5EF4-FFF2-40B4-BE49-F238E27FC236}">
                    <a16:creationId xmlns:a16="http://schemas.microsoft.com/office/drawing/2014/main" xmlns="" id="{1F304904-DFDB-4254-A899-E66D56463616}"/>
                  </a:ext>
                </a:extLst>
              </p:cNvPr>
              <p:cNvSpPr>
                <a:spLocks/>
              </p:cNvSpPr>
              <p:nvPr/>
            </p:nvSpPr>
            <p:spPr bwMode="auto">
              <a:xfrm>
                <a:off x="2209" y="5046"/>
                <a:ext cx="49"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8" name="Freeform 672">
                <a:extLst>
                  <a:ext uri="{FF2B5EF4-FFF2-40B4-BE49-F238E27FC236}">
                    <a16:creationId xmlns:a16="http://schemas.microsoft.com/office/drawing/2014/main" xmlns="" id="{736706DB-2A72-4746-A4F7-C95EF246CA57}"/>
                  </a:ext>
                </a:extLst>
              </p:cNvPr>
              <p:cNvSpPr>
                <a:spLocks/>
              </p:cNvSpPr>
              <p:nvPr/>
            </p:nvSpPr>
            <p:spPr bwMode="auto">
              <a:xfrm>
                <a:off x="2504" y="5084"/>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Freeform 673">
                <a:extLst>
                  <a:ext uri="{FF2B5EF4-FFF2-40B4-BE49-F238E27FC236}">
                    <a16:creationId xmlns:a16="http://schemas.microsoft.com/office/drawing/2014/main" xmlns="" id="{20A461AF-F4E8-44E0-A7F7-6AE9A6AF3EAD}"/>
                  </a:ext>
                </a:extLst>
              </p:cNvPr>
              <p:cNvSpPr>
                <a:spLocks/>
              </p:cNvSpPr>
              <p:nvPr/>
            </p:nvSpPr>
            <p:spPr bwMode="auto">
              <a:xfrm>
                <a:off x="2504" y="5084"/>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0" name="Freeform 674">
                <a:extLst>
                  <a:ext uri="{FF2B5EF4-FFF2-40B4-BE49-F238E27FC236}">
                    <a16:creationId xmlns:a16="http://schemas.microsoft.com/office/drawing/2014/main" xmlns="" id="{BB7B4C79-2EC4-4A13-BA5F-4FC4A6CF70D4}"/>
                  </a:ext>
                </a:extLst>
              </p:cNvPr>
              <p:cNvSpPr>
                <a:spLocks/>
              </p:cNvSpPr>
              <p:nvPr/>
            </p:nvSpPr>
            <p:spPr bwMode="auto">
              <a:xfrm>
                <a:off x="1695" y="5128"/>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Freeform 675">
                <a:extLst>
                  <a:ext uri="{FF2B5EF4-FFF2-40B4-BE49-F238E27FC236}">
                    <a16:creationId xmlns:a16="http://schemas.microsoft.com/office/drawing/2014/main" xmlns="" id="{9B27183B-98AA-4F6C-95F4-181F19E161B2}"/>
                  </a:ext>
                </a:extLst>
              </p:cNvPr>
              <p:cNvSpPr>
                <a:spLocks/>
              </p:cNvSpPr>
              <p:nvPr/>
            </p:nvSpPr>
            <p:spPr bwMode="auto">
              <a:xfrm>
                <a:off x="1695" y="5128"/>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2" name="Freeform 676">
                <a:extLst>
                  <a:ext uri="{FF2B5EF4-FFF2-40B4-BE49-F238E27FC236}">
                    <a16:creationId xmlns:a16="http://schemas.microsoft.com/office/drawing/2014/main" xmlns="" id="{4ACAA322-87F4-4D14-8E5C-CD1B964CEF44}"/>
                  </a:ext>
                </a:extLst>
              </p:cNvPr>
              <p:cNvSpPr>
                <a:spLocks/>
              </p:cNvSpPr>
              <p:nvPr/>
            </p:nvSpPr>
            <p:spPr bwMode="auto">
              <a:xfrm>
                <a:off x="2799" y="5172"/>
                <a:ext cx="44" cy="60"/>
              </a:xfrm>
              <a:custGeom>
                <a:avLst/>
                <a:gdLst>
                  <a:gd name="T0" fmla="*/ 0 w 44"/>
                  <a:gd name="T1" fmla="*/ 27 h 60"/>
                  <a:gd name="T2" fmla="*/ 33 w 44"/>
                  <a:gd name="T3" fmla="*/ 60 h 60"/>
                  <a:gd name="T4" fmla="*/ 44 w 44"/>
                  <a:gd name="T5" fmla="*/ 32 h 60"/>
                  <a:gd name="T6" fmla="*/ 17 w 44"/>
                  <a:gd name="T7" fmla="*/ 0 h 60"/>
                  <a:gd name="T8" fmla="*/ 0 w 44"/>
                  <a:gd name="T9" fmla="*/ 27 h 60"/>
                </a:gdLst>
                <a:ahLst/>
                <a:cxnLst>
                  <a:cxn ang="0">
                    <a:pos x="T0" y="T1"/>
                  </a:cxn>
                  <a:cxn ang="0">
                    <a:pos x="T2" y="T3"/>
                  </a:cxn>
                  <a:cxn ang="0">
                    <a:pos x="T4" y="T5"/>
                  </a:cxn>
                  <a:cxn ang="0">
                    <a:pos x="T6" y="T7"/>
                  </a:cxn>
                  <a:cxn ang="0">
                    <a:pos x="T8" y="T9"/>
                  </a:cxn>
                </a:cxnLst>
                <a:rect l="0" t="0" r="r" b="b"/>
                <a:pathLst>
                  <a:path w="44" h="60">
                    <a:moveTo>
                      <a:pt x="0" y="27"/>
                    </a:moveTo>
                    <a:lnTo>
                      <a:pt x="33" y="60"/>
                    </a:lnTo>
                    <a:lnTo>
                      <a:pt x="44" y="32"/>
                    </a:lnTo>
                    <a:lnTo>
                      <a:pt x="17"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Freeform 677">
                <a:extLst>
                  <a:ext uri="{FF2B5EF4-FFF2-40B4-BE49-F238E27FC236}">
                    <a16:creationId xmlns:a16="http://schemas.microsoft.com/office/drawing/2014/main" xmlns="" id="{B21111D4-6845-4E9A-86EF-EFBC4BD78FA3}"/>
                  </a:ext>
                </a:extLst>
              </p:cNvPr>
              <p:cNvSpPr>
                <a:spLocks/>
              </p:cNvSpPr>
              <p:nvPr/>
            </p:nvSpPr>
            <p:spPr bwMode="auto">
              <a:xfrm>
                <a:off x="2799" y="5172"/>
                <a:ext cx="44" cy="60"/>
              </a:xfrm>
              <a:custGeom>
                <a:avLst/>
                <a:gdLst>
                  <a:gd name="T0" fmla="*/ 0 w 8"/>
                  <a:gd name="T1" fmla="*/ 5 h 11"/>
                  <a:gd name="T2" fmla="*/ 6 w 8"/>
                  <a:gd name="T3" fmla="*/ 11 h 11"/>
                  <a:gd name="T4" fmla="*/ 8 w 8"/>
                  <a:gd name="T5" fmla="*/ 6 h 11"/>
                  <a:gd name="T6" fmla="*/ 3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4" name="Freeform 678">
                <a:extLst>
                  <a:ext uri="{FF2B5EF4-FFF2-40B4-BE49-F238E27FC236}">
                    <a16:creationId xmlns:a16="http://schemas.microsoft.com/office/drawing/2014/main" xmlns="" id="{0D7203CC-E4DF-49DB-8319-6554BFDC6CAB}"/>
                  </a:ext>
                </a:extLst>
              </p:cNvPr>
              <p:cNvSpPr>
                <a:spLocks/>
              </p:cNvSpPr>
              <p:nvPr/>
            </p:nvSpPr>
            <p:spPr bwMode="auto">
              <a:xfrm>
                <a:off x="1990" y="5062"/>
                <a:ext cx="49" cy="38"/>
              </a:xfrm>
              <a:custGeom>
                <a:avLst/>
                <a:gdLst>
                  <a:gd name="T0" fmla="*/ 0 w 49"/>
                  <a:gd name="T1" fmla="*/ 28 h 38"/>
                  <a:gd name="T2" fmla="*/ 33 w 49"/>
                  <a:gd name="T3" fmla="*/ 38 h 38"/>
                  <a:gd name="T4" fmla="*/ 49 w 49"/>
                  <a:gd name="T5" fmla="*/ 11 h 38"/>
                  <a:gd name="T6" fmla="*/ 22 w 49"/>
                  <a:gd name="T7" fmla="*/ 0 h 38"/>
                  <a:gd name="T8" fmla="*/ 0 w 49"/>
                  <a:gd name="T9" fmla="*/ 28 h 38"/>
                </a:gdLst>
                <a:ahLst/>
                <a:cxnLst>
                  <a:cxn ang="0">
                    <a:pos x="T0" y="T1"/>
                  </a:cxn>
                  <a:cxn ang="0">
                    <a:pos x="T2" y="T3"/>
                  </a:cxn>
                  <a:cxn ang="0">
                    <a:pos x="T4" y="T5"/>
                  </a:cxn>
                  <a:cxn ang="0">
                    <a:pos x="T6" y="T7"/>
                  </a:cxn>
                  <a:cxn ang="0">
                    <a:pos x="T8" y="T9"/>
                  </a:cxn>
                </a:cxnLst>
                <a:rect l="0" t="0" r="r" b="b"/>
                <a:pathLst>
                  <a:path w="49" h="38">
                    <a:moveTo>
                      <a:pt x="0" y="28"/>
                    </a:moveTo>
                    <a:lnTo>
                      <a:pt x="33" y="38"/>
                    </a:lnTo>
                    <a:lnTo>
                      <a:pt x="49" y="11"/>
                    </a:lnTo>
                    <a:lnTo>
                      <a:pt x="22"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Freeform 679">
                <a:extLst>
                  <a:ext uri="{FF2B5EF4-FFF2-40B4-BE49-F238E27FC236}">
                    <a16:creationId xmlns:a16="http://schemas.microsoft.com/office/drawing/2014/main" xmlns="" id="{00029245-9C8A-4E6C-804D-D4FBAE85F1F4}"/>
                  </a:ext>
                </a:extLst>
              </p:cNvPr>
              <p:cNvSpPr>
                <a:spLocks/>
              </p:cNvSpPr>
              <p:nvPr/>
            </p:nvSpPr>
            <p:spPr bwMode="auto">
              <a:xfrm>
                <a:off x="1990" y="5062"/>
                <a:ext cx="49" cy="38"/>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6" name="Freeform 680">
                <a:extLst>
                  <a:ext uri="{FF2B5EF4-FFF2-40B4-BE49-F238E27FC236}">
                    <a16:creationId xmlns:a16="http://schemas.microsoft.com/office/drawing/2014/main" xmlns="" id="{9B115B67-7FC1-4296-BEAE-8ED9C31B54E2}"/>
                  </a:ext>
                </a:extLst>
              </p:cNvPr>
              <p:cNvSpPr>
                <a:spLocks/>
              </p:cNvSpPr>
              <p:nvPr/>
            </p:nvSpPr>
            <p:spPr bwMode="auto">
              <a:xfrm>
                <a:off x="2291" y="5051"/>
                <a:ext cx="49" cy="49"/>
              </a:xfrm>
              <a:custGeom>
                <a:avLst/>
                <a:gdLst>
                  <a:gd name="T0" fmla="*/ 0 w 49"/>
                  <a:gd name="T1" fmla="*/ 33 h 49"/>
                  <a:gd name="T2" fmla="*/ 33 w 49"/>
                  <a:gd name="T3" fmla="*/ 49 h 49"/>
                  <a:gd name="T4" fmla="*/ 49 w 49"/>
                  <a:gd name="T5" fmla="*/ 22 h 49"/>
                  <a:gd name="T6" fmla="*/ 16 w 49"/>
                  <a:gd name="T7" fmla="*/ 0 h 49"/>
                  <a:gd name="T8" fmla="*/ 0 w 49"/>
                  <a:gd name="T9" fmla="*/ 33 h 49"/>
                </a:gdLst>
                <a:ahLst/>
                <a:cxnLst>
                  <a:cxn ang="0">
                    <a:pos x="T0" y="T1"/>
                  </a:cxn>
                  <a:cxn ang="0">
                    <a:pos x="T2" y="T3"/>
                  </a:cxn>
                  <a:cxn ang="0">
                    <a:pos x="T4" y="T5"/>
                  </a:cxn>
                  <a:cxn ang="0">
                    <a:pos x="T6" y="T7"/>
                  </a:cxn>
                  <a:cxn ang="0">
                    <a:pos x="T8" y="T9"/>
                  </a:cxn>
                </a:cxnLst>
                <a:rect l="0" t="0" r="r" b="b"/>
                <a:pathLst>
                  <a:path w="49" h="49">
                    <a:moveTo>
                      <a:pt x="0" y="33"/>
                    </a:moveTo>
                    <a:lnTo>
                      <a:pt x="33" y="49"/>
                    </a:lnTo>
                    <a:lnTo>
                      <a:pt x="49" y="22"/>
                    </a:lnTo>
                    <a:lnTo>
                      <a:pt x="16" y="0"/>
                    </a:lnTo>
                    <a:lnTo>
                      <a:pt x="0" y="3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Freeform 681">
                <a:extLst>
                  <a:ext uri="{FF2B5EF4-FFF2-40B4-BE49-F238E27FC236}">
                    <a16:creationId xmlns:a16="http://schemas.microsoft.com/office/drawing/2014/main" xmlns="" id="{B906CAF7-7DBF-465A-ABEB-903C47B1463B}"/>
                  </a:ext>
                </a:extLst>
              </p:cNvPr>
              <p:cNvSpPr>
                <a:spLocks/>
              </p:cNvSpPr>
              <p:nvPr/>
            </p:nvSpPr>
            <p:spPr bwMode="auto">
              <a:xfrm>
                <a:off x="2291" y="5051"/>
                <a:ext cx="49" cy="49"/>
              </a:xfrm>
              <a:custGeom>
                <a:avLst/>
                <a:gdLst>
                  <a:gd name="T0" fmla="*/ 0 w 9"/>
                  <a:gd name="T1" fmla="*/ 6 h 9"/>
                  <a:gd name="T2" fmla="*/ 6 w 9"/>
                  <a:gd name="T3" fmla="*/ 9 h 9"/>
                  <a:gd name="T4" fmla="*/ 9 w 9"/>
                  <a:gd name="T5" fmla="*/ 4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8" name="Freeform 682">
                <a:extLst>
                  <a:ext uri="{FF2B5EF4-FFF2-40B4-BE49-F238E27FC236}">
                    <a16:creationId xmlns:a16="http://schemas.microsoft.com/office/drawing/2014/main" xmlns="" id="{640498AA-88A5-44F4-8A64-0DE94A2F4A4D}"/>
                  </a:ext>
                </a:extLst>
              </p:cNvPr>
              <p:cNvSpPr>
                <a:spLocks/>
              </p:cNvSpPr>
              <p:nvPr/>
            </p:nvSpPr>
            <p:spPr bwMode="auto">
              <a:xfrm>
                <a:off x="2586" y="5111"/>
                <a:ext cx="49" cy="55"/>
              </a:xfrm>
              <a:custGeom>
                <a:avLst/>
                <a:gdLst>
                  <a:gd name="T0" fmla="*/ 0 w 49"/>
                  <a:gd name="T1" fmla="*/ 28 h 55"/>
                  <a:gd name="T2" fmla="*/ 33 w 49"/>
                  <a:gd name="T3" fmla="*/ 55 h 55"/>
                  <a:gd name="T4" fmla="*/ 49 w 49"/>
                  <a:gd name="T5" fmla="*/ 28 h 55"/>
                  <a:gd name="T6" fmla="*/ 17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3" y="55"/>
                    </a:lnTo>
                    <a:lnTo>
                      <a:pt x="49" y="28"/>
                    </a:lnTo>
                    <a:lnTo>
                      <a:pt x="17"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Freeform 683">
                <a:extLst>
                  <a:ext uri="{FF2B5EF4-FFF2-40B4-BE49-F238E27FC236}">
                    <a16:creationId xmlns:a16="http://schemas.microsoft.com/office/drawing/2014/main" xmlns="" id="{BB761093-12E8-4ED5-AF17-7351E3C6D6A3}"/>
                  </a:ext>
                </a:extLst>
              </p:cNvPr>
              <p:cNvSpPr>
                <a:spLocks/>
              </p:cNvSpPr>
              <p:nvPr/>
            </p:nvSpPr>
            <p:spPr bwMode="auto">
              <a:xfrm>
                <a:off x="2586" y="5111"/>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0" name="Freeform 684">
                <a:extLst>
                  <a:ext uri="{FF2B5EF4-FFF2-40B4-BE49-F238E27FC236}">
                    <a16:creationId xmlns:a16="http://schemas.microsoft.com/office/drawing/2014/main" xmlns="" id="{8951E832-3A15-41BA-96CF-58DFE8914437}"/>
                  </a:ext>
                </a:extLst>
              </p:cNvPr>
              <p:cNvSpPr>
                <a:spLocks/>
              </p:cNvSpPr>
              <p:nvPr/>
            </p:nvSpPr>
            <p:spPr bwMode="auto">
              <a:xfrm>
                <a:off x="1777" y="5111"/>
                <a:ext cx="49" cy="33"/>
              </a:xfrm>
              <a:custGeom>
                <a:avLst/>
                <a:gdLst>
                  <a:gd name="T0" fmla="*/ 0 w 49"/>
                  <a:gd name="T1" fmla="*/ 28 h 33"/>
                  <a:gd name="T2" fmla="*/ 27 w 49"/>
                  <a:gd name="T3" fmla="*/ 33 h 33"/>
                  <a:gd name="T4" fmla="*/ 49 w 49"/>
                  <a:gd name="T5" fmla="*/ 6 h 33"/>
                  <a:gd name="T6" fmla="*/ 16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7" y="33"/>
                    </a:lnTo>
                    <a:lnTo>
                      <a:pt x="49" y="6"/>
                    </a:lnTo>
                    <a:lnTo>
                      <a:pt x="16"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Freeform 685">
                <a:extLst>
                  <a:ext uri="{FF2B5EF4-FFF2-40B4-BE49-F238E27FC236}">
                    <a16:creationId xmlns:a16="http://schemas.microsoft.com/office/drawing/2014/main" xmlns="" id="{678E822B-17DF-40E8-835E-A73C2A2B4303}"/>
                  </a:ext>
                </a:extLst>
              </p:cNvPr>
              <p:cNvSpPr>
                <a:spLocks/>
              </p:cNvSpPr>
              <p:nvPr/>
            </p:nvSpPr>
            <p:spPr bwMode="auto">
              <a:xfrm>
                <a:off x="1777" y="5111"/>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2" name="Freeform 686">
                <a:extLst>
                  <a:ext uri="{FF2B5EF4-FFF2-40B4-BE49-F238E27FC236}">
                    <a16:creationId xmlns:a16="http://schemas.microsoft.com/office/drawing/2014/main" xmlns="" id="{2CD2F1AE-C8E5-4FEF-9392-F9A0B5C68CD6}"/>
                  </a:ext>
                </a:extLst>
              </p:cNvPr>
              <p:cNvSpPr>
                <a:spLocks/>
              </p:cNvSpPr>
              <p:nvPr/>
            </p:nvSpPr>
            <p:spPr bwMode="auto">
              <a:xfrm>
                <a:off x="2876" y="5204"/>
                <a:ext cx="49" cy="61"/>
              </a:xfrm>
              <a:custGeom>
                <a:avLst/>
                <a:gdLst>
                  <a:gd name="T0" fmla="*/ 0 w 49"/>
                  <a:gd name="T1" fmla="*/ 33 h 61"/>
                  <a:gd name="T2" fmla="*/ 33 w 49"/>
                  <a:gd name="T3" fmla="*/ 61 h 61"/>
                  <a:gd name="T4" fmla="*/ 49 w 49"/>
                  <a:gd name="T5" fmla="*/ 33 h 61"/>
                  <a:gd name="T6" fmla="*/ 16 w 49"/>
                  <a:gd name="T7" fmla="*/ 0 h 61"/>
                  <a:gd name="T8" fmla="*/ 0 w 49"/>
                  <a:gd name="T9" fmla="*/ 33 h 61"/>
                </a:gdLst>
                <a:ahLst/>
                <a:cxnLst>
                  <a:cxn ang="0">
                    <a:pos x="T0" y="T1"/>
                  </a:cxn>
                  <a:cxn ang="0">
                    <a:pos x="T2" y="T3"/>
                  </a:cxn>
                  <a:cxn ang="0">
                    <a:pos x="T4" y="T5"/>
                  </a:cxn>
                  <a:cxn ang="0">
                    <a:pos x="T6" y="T7"/>
                  </a:cxn>
                  <a:cxn ang="0">
                    <a:pos x="T8" y="T9"/>
                  </a:cxn>
                </a:cxnLst>
                <a:rect l="0" t="0" r="r" b="b"/>
                <a:pathLst>
                  <a:path w="49" h="61">
                    <a:moveTo>
                      <a:pt x="0" y="33"/>
                    </a:moveTo>
                    <a:lnTo>
                      <a:pt x="33" y="61"/>
                    </a:lnTo>
                    <a:lnTo>
                      <a:pt x="49" y="33"/>
                    </a:lnTo>
                    <a:lnTo>
                      <a:pt x="16"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Freeform 687">
                <a:extLst>
                  <a:ext uri="{FF2B5EF4-FFF2-40B4-BE49-F238E27FC236}">
                    <a16:creationId xmlns:a16="http://schemas.microsoft.com/office/drawing/2014/main" xmlns="" id="{FDEA9827-5AE0-4357-B6EC-50D437C1618D}"/>
                  </a:ext>
                </a:extLst>
              </p:cNvPr>
              <p:cNvSpPr>
                <a:spLocks/>
              </p:cNvSpPr>
              <p:nvPr/>
            </p:nvSpPr>
            <p:spPr bwMode="auto">
              <a:xfrm>
                <a:off x="2876" y="5204"/>
                <a:ext cx="49" cy="61"/>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4" name="Freeform 688">
                <a:extLst>
                  <a:ext uri="{FF2B5EF4-FFF2-40B4-BE49-F238E27FC236}">
                    <a16:creationId xmlns:a16="http://schemas.microsoft.com/office/drawing/2014/main" xmlns="" id="{4E17768E-B162-4C7C-9BD4-5BB64AC9EE9E}"/>
                  </a:ext>
                </a:extLst>
              </p:cNvPr>
              <p:cNvSpPr>
                <a:spLocks/>
              </p:cNvSpPr>
              <p:nvPr/>
            </p:nvSpPr>
            <p:spPr bwMode="auto">
              <a:xfrm>
                <a:off x="2072" y="5057"/>
                <a:ext cx="49" cy="43"/>
              </a:xfrm>
              <a:custGeom>
                <a:avLst/>
                <a:gdLst>
                  <a:gd name="T0" fmla="*/ 0 w 49"/>
                  <a:gd name="T1" fmla="*/ 27 h 43"/>
                  <a:gd name="T2" fmla="*/ 33 w 49"/>
                  <a:gd name="T3" fmla="*/ 43 h 43"/>
                  <a:gd name="T4" fmla="*/ 49 w 49"/>
                  <a:gd name="T5" fmla="*/ 16 h 43"/>
                  <a:gd name="T6" fmla="*/ 22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33" y="43"/>
                    </a:lnTo>
                    <a:lnTo>
                      <a:pt x="49" y="16"/>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5" name="Freeform 689">
                <a:extLst>
                  <a:ext uri="{FF2B5EF4-FFF2-40B4-BE49-F238E27FC236}">
                    <a16:creationId xmlns:a16="http://schemas.microsoft.com/office/drawing/2014/main" xmlns="" id="{3988221D-B2A2-4CD5-9213-5C030505D848}"/>
                  </a:ext>
                </a:extLst>
              </p:cNvPr>
              <p:cNvSpPr>
                <a:spLocks/>
              </p:cNvSpPr>
              <p:nvPr/>
            </p:nvSpPr>
            <p:spPr bwMode="auto">
              <a:xfrm>
                <a:off x="2072" y="5057"/>
                <a:ext cx="49" cy="43"/>
              </a:xfrm>
              <a:custGeom>
                <a:avLst/>
                <a:gdLst>
                  <a:gd name="T0" fmla="*/ 0 w 9"/>
                  <a:gd name="T1" fmla="*/ 5 h 8"/>
                  <a:gd name="T2" fmla="*/ 6 w 9"/>
                  <a:gd name="T3" fmla="*/ 8 h 8"/>
                  <a:gd name="T4" fmla="*/ 9 w 9"/>
                  <a:gd name="T5" fmla="*/ 3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6" name="Freeform 690">
                <a:extLst>
                  <a:ext uri="{FF2B5EF4-FFF2-40B4-BE49-F238E27FC236}">
                    <a16:creationId xmlns:a16="http://schemas.microsoft.com/office/drawing/2014/main" xmlns="" id="{9A34754C-B6C0-404D-AFBA-E6D2CF7D83B7}"/>
                  </a:ext>
                </a:extLst>
              </p:cNvPr>
              <p:cNvSpPr>
                <a:spLocks/>
              </p:cNvSpPr>
              <p:nvPr/>
            </p:nvSpPr>
            <p:spPr bwMode="auto">
              <a:xfrm>
                <a:off x="2373" y="5068"/>
                <a:ext cx="49" cy="54"/>
              </a:xfrm>
              <a:custGeom>
                <a:avLst/>
                <a:gdLst>
                  <a:gd name="T0" fmla="*/ 0 w 49"/>
                  <a:gd name="T1" fmla="*/ 27 h 54"/>
                  <a:gd name="T2" fmla="*/ 33 w 49"/>
                  <a:gd name="T3" fmla="*/ 54 h 54"/>
                  <a:gd name="T4" fmla="*/ 49 w 49"/>
                  <a:gd name="T5" fmla="*/ 22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2"/>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Freeform 691">
                <a:extLst>
                  <a:ext uri="{FF2B5EF4-FFF2-40B4-BE49-F238E27FC236}">
                    <a16:creationId xmlns:a16="http://schemas.microsoft.com/office/drawing/2014/main" xmlns="" id="{AB5F8BA2-9DEB-4F37-AFB4-CA3875A75308}"/>
                  </a:ext>
                </a:extLst>
              </p:cNvPr>
              <p:cNvSpPr>
                <a:spLocks/>
              </p:cNvSpPr>
              <p:nvPr/>
            </p:nvSpPr>
            <p:spPr bwMode="auto">
              <a:xfrm>
                <a:off x="2373" y="5068"/>
                <a:ext cx="49" cy="54"/>
              </a:xfrm>
              <a:custGeom>
                <a:avLst/>
                <a:gdLst>
                  <a:gd name="T0" fmla="*/ 0 w 9"/>
                  <a:gd name="T1" fmla="*/ 5 h 10"/>
                  <a:gd name="T2" fmla="*/ 6 w 9"/>
                  <a:gd name="T3" fmla="*/ 10 h 10"/>
                  <a:gd name="T4" fmla="*/ 9 w 9"/>
                  <a:gd name="T5" fmla="*/ 4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8" name="Freeform 692">
                <a:extLst>
                  <a:ext uri="{FF2B5EF4-FFF2-40B4-BE49-F238E27FC236}">
                    <a16:creationId xmlns:a16="http://schemas.microsoft.com/office/drawing/2014/main" xmlns="" id="{50D86F84-2619-4335-ACAC-DC11CD4FF22E}"/>
                  </a:ext>
                </a:extLst>
              </p:cNvPr>
              <p:cNvSpPr>
                <a:spLocks/>
              </p:cNvSpPr>
              <p:nvPr/>
            </p:nvSpPr>
            <p:spPr bwMode="auto">
              <a:xfrm>
                <a:off x="1564" y="5172"/>
                <a:ext cx="49" cy="32"/>
              </a:xfrm>
              <a:custGeom>
                <a:avLst/>
                <a:gdLst>
                  <a:gd name="T0" fmla="*/ 0 w 49"/>
                  <a:gd name="T1" fmla="*/ 27 h 32"/>
                  <a:gd name="T2" fmla="*/ 27 w 49"/>
                  <a:gd name="T3" fmla="*/ 32 h 32"/>
                  <a:gd name="T4" fmla="*/ 49 w 49"/>
                  <a:gd name="T5" fmla="*/ 5 h 32"/>
                  <a:gd name="T6" fmla="*/ 21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21"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Freeform 693">
                <a:extLst>
                  <a:ext uri="{FF2B5EF4-FFF2-40B4-BE49-F238E27FC236}">
                    <a16:creationId xmlns:a16="http://schemas.microsoft.com/office/drawing/2014/main" xmlns="" id="{DB0B789D-DAAF-43CA-9219-589756367C35}"/>
                  </a:ext>
                </a:extLst>
              </p:cNvPr>
              <p:cNvSpPr>
                <a:spLocks/>
              </p:cNvSpPr>
              <p:nvPr/>
            </p:nvSpPr>
            <p:spPr bwMode="auto">
              <a:xfrm>
                <a:off x="1564" y="5172"/>
                <a:ext cx="49" cy="32"/>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0" name="Freeform 694">
                <a:extLst>
                  <a:ext uri="{FF2B5EF4-FFF2-40B4-BE49-F238E27FC236}">
                    <a16:creationId xmlns:a16="http://schemas.microsoft.com/office/drawing/2014/main" xmlns="" id="{A5ADA576-E89E-4200-9751-C9B947BD8F46}"/>
                  </a:ext>
                </a:extLst>
              </p:cNvPr>
              <p:cNvSpPr>
                <a:spLocks/>
              </p:cNvSpPr>
              <p:nvPr/>
            </p:nvSpPr>
            <p:spPr bwMode="auto">
              <a:xfrm>
                <a:off x="2668" y="5139"/>
                <a:ext cx="49" cy="60"/>
              </a:xfrm>
              <a:custGeom>
                <a:avLst/>
                <a:gdLst>
                  <a:gd name="T0" fmla="*/ 0 w 49"/>
                  <a:gd name="T1" fmla="*/ 27 h 60"/>
                  <a:gd name="T2" fmla="*/ 33 w 49"/>
                  <a:gd name="T3" fmla="*/ 60 h 60"/>
                  <a:gd name="T4" fmla="*/ 49 w 49"/>
                  <a:gd name="T5" fmla="*/ 27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7"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Freeform 695">
                <a:extLst>
                  <a:ext uri="{FF2B5EF4-FFF2-40B4-BE49-F238E27FC236}">
                    <a16:creationId xmlns:a16="http://schemas.microsoft.com/office/drawing/2014/main" xmlns="" id="{FCD8147D-0F51-41D1-A908-AEAE80B0412F}"/>
                  </a:ext>
                </a:extLst>
              </p:cNvPr>
              <p:cNvSpPr>
                <a:spLocks/>
              </p:cNvSpPr>
              <p:nvPr/>
            </p:nvSpPr>
            <p:spPr bwMode="auto">
              <a:xfrm>
                <a:off x="2668" y="513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2" name="Freeform 696">
                <a:extLst>
                  <a:ext uri="{FF2B5EF4-FFF2-40B4-BE49-F238E27FC236}">
                    <a16:creationId xmlns:a16="http://schemas.microsoft.com/office/drawing/2014/main" xmlns="" id="{68924741-695F-4E23-9020-E437A67BA81C}"/>
                  </a:ext>
                </a:extLst>
              </p:cNvPr>
              <p:cNvSpPr>
                <a:spLocks/>
              </p:cNvSpPr>
              <p:nvPr/>
            </p:nvSpPr>
            <p:spPr bwMode="auto">
              <a:xfrm>
                <a:off x="1859" y="5095"/>
                <a:ext cx="49" cy="38"/>
              </a:xfrm>
              <a:custGeom>
                <a:avLst/>
                <a:gdLst>
                  <a:gd name="T0" fmla="*/ 0 w 49"/>
                  <a:gd name="T1" fmla="*/ 27 h 38"/>
                  <a:gd name="T2" fmla="*/ 27 w 49"/>
                  <a:gd name="T3" fmla="*/ 38 h 38"/>
                  <a:gd name="T4" fmla="*/ 49 w 49"/>
                  <a:gd name="T5" fmla="*/ 5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5"/>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3" name="Freeform 697">
                <a:extLst>
                  <a:ext uri="{FF2B5EF4-FFF2-40B4-BE49-F238E27FC236}">
                    <a16:creationId xmlns:a16="http://schemas.microsoft.com/office/drawing/2014/main" xmlns="" id="{F5C3B850-A321-4DE4-B904-25399073D682}"/>
                  </a:ext>
                </a:extLst>
              </p:cNvPr>
              <p:cNvSpPr>
                <a:spLocks/>
              </p:cNvSpPr>
              <p:nvPr/>
            </p:nvSpPr>
            <p:spPr bwMode="auto">
              <a:xfrm>
                <a:off x="1859" y="5095"/>
                <a:ext cx="49" cy="38"/>
              </a:xfrm>
              <a:custGeom>
                <a:avLst/>
                <a:gdLst>
                  <a:gd name="T0" fmla="*/ 0 w 9"/>
                  <a:gd name="T1" fmla="*/ 5 h 7"/>
                  <a:gd name="T2" fmla="*/ 5 w 9"/>
                  <a:gd name="T3" fmla="*/ 7 h 7"/>
                  <a:gd name="T4" fmla="*/ 9 w 9"/>
                  <a:gd name="T5" fmla="*/ 1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4" name="Freeform 698">
                <a:extLst>
                  <a:ext uri="{FF2B5EF4-FFF2-40B4-BE49-F238E27FC236}">
                    <a16:creationId xmlns:a16="http://schemas.microsoft.com/office/drawing/2014/main" xmlns="" id="{2EA1551C-5CF4-44FB-B15D-9A1A90B1D790}"/>
                  </a:ext>
                </a:extLst>
              </p:cNvPr>
              <p:cNvSpPr>
                <a:spLocks/>
              </p:cNvSpPr>
              <p:nvPr/>
            </p:nvSpPr>
            <p:spPr bwMode="auto">
              <a:xfrm>
                <a:off x="2154" y="5057"/>
                <a:ext cx="55" cy="43"/>
              </a:xfrm>
              <a:custGeom>
                <a:avLst/>
                <a:gdLst>
                  <a:gd name="T0" fmla="*/ 0 w 55"/>
                  <a:gd name="T1" fmla="*/ 27 h 43"/>
                  <a:gd name="T2" fmla="*/ 33 w 55"/>
                  <a:gd name="T3" fmla="*/ 43 h 43"/>
                  <a:gd name="T4" fmla="*/ 55 w 55"/>
                  <a:gd name="T5" fmla="*/ 16 h 43"/>
                  <a:gd name="T6" fmla="*/ 22 w 55"/>
                  <a:gd name="T7" fmla="*/ 0 h 43"/>
                  <a:gd name="T8" fmla="*/ 0 w 55"/>
                  <a:gd name="T9" fmla="*/ 27 h 43"/>
                </a:gdLst>
                <a:ahLst/>
                <a:cxnLst>
                  <a:cxn ang="0">
                    <a:pos x="T0" y="T1"/>
                  </a:cxn>
                  <a:cxn ang="0">
                    <a:pos x="T2" y="T3"/>
                  </a:cxn>
                  <a:cxn ang="0">
                    <a:pos x="T4" y="T5"/>
                  </a:cxn>
                  <a:cxn ang="0">
                    <a:pos x="T6" y="T7"/>
                  </a:cxn>
                  <a:cxn ang="0">
                    <a:pos x="T8" y="T9"/>
                  </a:cxn>
                </a:cxnLst>
                <a:rect l="0" t="0" r="r" b="b"/>
                <a:pathLst>
                  <a:path w="55" h="43">
                    <a:moveTo>
                      <a:pt x="0" y="27"/>
                    </a:moveTo>
                    <a:lnTo>
                      <a:pt x="33" y="43"/>
                    </a:lnTo>
                    <a:lnTo>
                      <a:pt x="55" y="16"/>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Freeform 699">
                <a:extLst>
                  <a:ext uri="{FF2B5EF4-FFF2-40B4-BE49-F238E27FC236}">
                    <a16:creationId xmlns:a16="http://schemas.microsoft.com/office/drawing/2014/main" xmlns="" id="{D9287E43-9515-42FB-8E5A-CB7F137F0B01}"/>
                  </a:ext>
                </a:extLst>
              </p:cNvPr>
              <p:cNvSpPr>
                <a:spLocks/>
              </p:cNvSpPr>
              <p:nvPr/>
            </p:nvSpPr>
            <p:spPr bwMode="auto">
              <a:xfrm>
                <a:off x="2154" y="5057"/>
                <a:ext cx="55" cy="43"/>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6" name="Freeform 700">
                <a:extLst>
                  <a:ext uri="{FF2B5EF4-FFF2-40B4-BE49-F238E27FC236}">
                    <a16:creationId xmlns:a16="http://schemas.microsoft.com/office/drawing/2014/main" xmlns="" id="{D86F5968-CCCE-43F3-AFE2-AB6EBEC75555}"/>
                  </a:ext>
                </a:extLst>
              </p:cNvPr>
              <p:cNvSpPr>
                <a:spLocks/>
              </p:cNvSpPr>
              <p:nvPr/>
            </p:nvSpPr>
            <p:spPr bwMode="auto">
              <a:xfrm>
                <a:off x="2455" y="5090"/>
                <a:ext cx="49" cy="54"/>
              </a:xfrm>
              <a:custGeom>
                <a:avLst/>
                <a:gdLst>
                  <a:gd name="T0" fmla="*/ 0 w 49"/>
                  <a:gd name="T1" fmla="*/ 27 h 54"/>
                  <a:gd name="T2" fmla="*/ 33 w 49"/>
                  <a:gd name="T3" fmla="*/ 54 h 54"/>
                  <a:gd name="T4" fmla="*/ 49 w 49"/>
                  <a:gd name="T5" fmla="*/ 21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1"/>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7" name="Freeform 701">
                <a:extLst>
                  <a:ext uri="{FF2B5EF4-FFF2-40B4-BE49-F238E27FC236}">
                    <a16:creationId xmlns:a16="http://schemas.microsoft.com/office/drawing/2014/main" xmlns="" id="{2F77D239-33B7-48CC-B8CA-9C08F57A1316}"/>
                  </a:ext>
                </a:extLst>
              </p:cNvPr>
              <p:cNvSpPr>
                <a:spLocks/>
              </p:cNvSpPr>
              <p:nvPr/>
            </p:nvSpPr>
            <p:spPr bwMode="auto">
              <a:xfrm>
                <a:off x="2455" y="5090"/>
                <a:ext cx="49" cy="54"/>
              </a:xfrm>
              <a:custGeom>
                <a:avLst/>
                <a:gdLst>
                  <a:gd name="T0" fmla="*/ 0 w 9"/>
                  <a:gd name="T1" fmla="*/ 5 h 10"/>
                  <a:gd name="T2" fmla="*/ 6 w 9"/>
                  <a:gd name="T3" fmla="*/ 10 h 10"/>
                  <a:gd name="T4" fmla="*/ 9 w 9"/>
                  <a:gd name="T5" fmla="*/ 4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8" name="Freeform 702">
                <a:extLst>
                  <a:ext uri="{FF2B5EF4-FFF2-40B4-BE49-F238E27FC236}">
                    <a16:creationId xmlns:a16="http://schemas.microsoft.com/office/drawing/2014/main" xmlns="" id="{24FFFD3D-0E62-4897-B601-F795E90E1AD4}"/>
                  </a:ext>
                </a:extLst>
              </p:cNvPr>
              <p:cNvSpPr>
                <a:spLocks/>
              </p:cNvSpPr>
              <p:nvPr/>
            </p:nvSpPr>
            <p:spPr bwMode="auto">
              <a:xfrm>
                <a:off x="1646" y="5150"/>
                <a:ext cx="49" cy="32"/>
              </a:xfrm>
              <a:custGeom>
                <a:avLst/>
                <a:gdLst>
                  <a:gd name="T0" fmla="*/ 0 w 49"/>
                  <a:gd name="T1" fmla="*/ 27 h 32"/>
                  <a:gd name="T2" fmla="*/ 27 w 49"/>
                  <a:gd name="T3" fmla="*/ 32 h 32"/>
                  <a:gd name="T4" fmla="*/ 49 w 49"/>
                  <a:gd name="T5" fmla="*/ 5 h 32"/>
                  <a:gd name="T6" fmla="*/ 21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21"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9" name="Freeform 703">
                <a:extLst>
                  <a:ext uri="{FF2B5EF4-FFF2-40B4-BE49-F238E27FC236}">
                    <a16:creationId xmlns:a16="http://schemas.microsoft.com/office/drawing/2014/main" xmlns="" id="{94D02E88-1CC0-497D-933E-EE5355E6D2A2}"/>
                  </a:ext>
                </a:extLst>
              </p:cNvPr>
              <p:cNvSpPr>
                <a:spLocks/>
              </p:cNvSpPr>
              <p:nvPr/>
            </p:nvSpPr>
            <p:spPr bwMode="auto">
              <a:xfrm>
                <a:off x="1646" y="5150"/>
                <a:ext cx="49" cy="32"/>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0" name="Freeform 704">
                <a:extLst>
                  <a:ext uri="{FF2B5EF4-FFF2-40B4-BE49-F238E27FC236}">
                    <a16:creationId xmlns:a16="http://schemas.microsoft.com/office/drawing/2014/main" xmlns="" id="{52EB28DA-414D-447A-A532-70704F28A600}"/>
                  </a:ext>
                </a:extLst>
              </p:cNvPr>
              <p:cNvSpPr>
                <a:spLocks/>
              </p:cNvSpPr>
              <p:nvPr/>
            </p:nvSpPr>
            <p:spPr bwMode="auto">
              <a:xfrm>
                <a:off x="2750" y="5172"/>
                <a:ext cx="49" cy="60"/>
              </a:xfrm>
              <a:custGeom>
                <a:avLst/>
                <a:gdLst>
                  <a:gd name="T0" fmla="*/ 0 w 49"/>
                  <a:gd name="T1" fmla="*/ 27 h 60"/>
                  <a:gd name="T2" fmla="*/ 33 w 49"/>
                  <a:gd name="T3" fmla="*/ 60 h 60"/>
                  <a:gd name="T4" fmla="*/ 49 w 49"/>
                  <a:gd name="T5" fmla="*/ 27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7"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1" name="Freeform 705">
                <a:extLst>
                  <a:ext uri="{FF2B5EF4-FFF2-40B4-BE49-F238E27FC236}">
                    <a16:creationId xmlns:a16="http://schemas.microsoft.com/office/drawing/2014/main" xmlns="" id="{4D9A02AD-AFC8-4C8B-9A40-20DEBF74592B}"/>
                  </a:ext>
                </a:extLst>
              </p:cNvPr>
              <p:cNvSpPr>
                <a:spLocks/>
              </p:cNvSpPr>
              <p:nvPr/>
            </p:nvSpPr>
            <p:spPr bwMode="auto">
              <a:xfrm>
                <a:off x="2750" y="5172"/>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2" name="Freeform 706">
                <a:extLst>
                  <a:ext uri="{FF2B5EF4-FFF2-40B4-BE49-F238E27FC236}">
                    <a16:creationId xmlns:a16="http://schemas.microsoft.com/office/drawing/2014/main" xmlns="" id="{9A3C8CF9-81E3-4FE4-85C1-A48159DA2B05}"/>
                  </a:ext>
                </a:extLst>
              </p:cNvPr>
              <p:cNvSpPr>
                <a:spLocks/>
              </p:cNvSpPr>
              <p:nvPr/>
            </p:nvSpPr>
            <p:spPr bwMode="auto">
              <a:xfrm>
                <a:off x="1941" y="5084"/>
                <a:ext cx="49" cy="38"/>
              </a:xfrm>
              <a:custGeom>
                <a:avLst/>
                <a:gdLst>
                  <a:gd name="T0" fmla="*/ 0 w 49"/>
                  <a:gd name="T1" fmla="*/ 27 h 38"/>
                  <a:gd name="T2" fmla="*/ 27 w 49"/>
                  <a:gd name="T3" fmla="*/ 38 h 38"/>
                  <a:gd name="T4" fmla="*/ 49 w 49"/>
                  <a:gd name="T5" fmla="*/ 6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6"/>
                    </a:lnTo>
                    <a:lnTo>
                      <a:pt x="16"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3" name="Freeform 707">
                <a:extLst>
                  <a:ext uri="{FF2B5EF4-FFF2-40B4-BE49-F238E27FC236}">
                    <a16:creationId xmlns:a16="http://schemas.microsoft.com/office/drawing/2014/main" xmlns="" id="{DB9324A9-1C79-48C8-BAC1-D585B9D931DA}"/>
                  </a:ext>
                </a:extLst>
              </p:cNvPr>
              <p:cNvSpPr>
                <a:spLocks/>
              </p:cNvSpPr>
              <p:nvPr/>
            </p:nvSpPr>
            <p:spPr bwMode="auto">
              <a:xfrm>
                <a:off x="1941" y="5084"/>
                <a:ext cx="49" cy="38"/>
              </a:xfrm>
              <a:custGeom>
                <a:avLst/>
                <a:gdLst>
                  <a:gd name="T0" fmla="*/ 0 w 9"/>
                  <a:gd name="T1" fmla="*/ 5 h 7"/>
                  <a:gd name="T2" fmla="*/ 5 w 9"/>
                  <a:gd name="T3" fmla="*/ 7 h 7"/>
                  <a:gd name="T4" fmla="*/ 9 w 9"/>
                  <a:gd name="T5" fmla="*/ 1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4" name="Freeform 708">
                <a:extLst>
                  <a:ext uri="{FF2B5EF4-FFF2-40B4-BE49-F238E27FC236}">
                    <a16:creationId xmlns:a16="http://schemas.microsoft.com/office/drawing/2014/main" xmlns="" id="{9CC744DD-3A96-4B21-917C-61E902AE2E40}"/>
                  </a:ext>
                </a:extLst>
              </p:cNvPr>
              <p:cNvSpPr>
                <a:spLocks/>
              </p:cNvSpPr>
              <p:nvPr/>
            </p:nvSpPr>
            <p:spPr bwMode="auto">
              <a:xfrm>
                <a:off x="2242" y="5062"/>
                <a:ext cx="49" cy="49"/>
              </a:xfrm>
              <a:custGeom>
                <a:avLst/>
                <a:gdLst>
                  <a:gd name="T0" fmla="*/ 0 w 49"/>
                  <a:gd name="T1" fmla="*/ 28 h 49"/>
                  <a:gd name="T2" fmla="*/ 32 w 49"/>
                  <a:gd name="T3" fmla="*/ 49 h 49"/>
                  <a:gd name="T4" fmla="*/ 49 w 49"/>
                  <a:gd name="T5" fmla="*/ 22 h 49"/>
                  <a:gd name="T6" fmla="*/ 16 w 49"/>
                  <a:gd name="T7" fmla="*/ 0 h 49"/>
                  <a:gd name="T8" fmla="*/ 0 w 49"/>
                  <a:gd name="T9" fmla="*/ 28 h 49"/>
                </a:gdLst>
                <a:ahLst/>
                <a:cxnLst>
                  <a:cxn ang="0">
                    <a:pos x="T0" y="T1"/>
                  </a:cxn>
                  <a:cxn ang="0">
                    <a:pos x="T2" y="T3"/>
                  </a:cxn>
                  <a:cxn ang="0">
                    <a:pos x="T4" y="T5"/>
                  </a:cxn>
                  <a:cxn ang="0">
                    <a:pos x="T6" y="T7"/>
                  </a:cxn>
                  <a:cxn ang="0">
                    <a:pos x="T8" y="T9"/>
                  </a:cxn>
                </a:cxnLst>
                <a:rect l="0" t="0" r="r" b="b"/>
                <a:pathLst>
                  <a:path w="49" h="49">
                    <a:moveTo>
                      <a:pt x="0" y="28"/>
                    </a:moveTo>
                    <a:lnTo>
                      <a:pt x="32" y="49"/>
                    </a:lnTo>
                    <a:lnTo>
                      <a:pt x="49" y="22"/>
                    </a:lnTo>
                    <a:lnTo>
                      <a:pt x="16" y="0"/>
                    </a:lnTo>
                    <a:lnTo>
                      <a:pt x="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5" name="Freeform 709">
                <a:extLst>
                  <a:ext uri="{FF2B5EF4-FFF2-40B4-BE49-F238E27FC236}">
                    <a16:creationId xmlns:a16="http://schemas.microsoft.com/office/drawing/2014/main" xmlns="" id="{EA7946E7-67E0-4339-8AC1-51E598F00F91}"/>
                  </a:ext>
                </a:extLst>
              </p:cNvPr>
              <p:cNvSpPr>
                <a:spLocks/>
              </p:cNvSpPr>
              <p:nvPr/>
            </p:nvSpPr>
            <p:spPr bwMode="auto">
              <a:xfrm>
                <a:off x="2242" y="5062"/>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6" name="Freeform 710">
                <a:extLst>
                  <a:ext uri="{FF2B5EF4-FFF2-40B4-BE49-F238E27FC236}">
                    <a16:creationId xmlns:a16="http://schemas.microsoft.com/office/drawing/2014/main" xmlns="" id="{3556C11B-7AA2-4238-AE17-DF6B8D8081F2}"/>
                  </a:ext>
                </a:extLst>
              </p:cNvPr>
              <p:cNvSpPr>
                <a:spLocks/>
              </p:cNvSpPr>
              <p:nvPr/>
            </p:nvSpPr>
            <p:spPr bwMode="auto">
              <a:xfrm>
                <a:off x="2537" y="5111"/>
                <a:ext cx="49" cy="55"/>
              </a:xfrm>
              <a:custGeom>
                <a:avLst/>
                <a:gdLst>
                  <a:gd name="T0" fmla="*/ 0 w 49"/>
                  <a:gd name="T1" fmla="*/ 28 h 55"/>
                  <a:gd name="T2" fmla="*/ 33 w 49"/>
                  <a:gd name="T3" fmla="*/ 55 h 55"/>
                  <a:gd name="T4" fmla="*/ 49 w 49"/>
                  <a:gd name="T5" fmla="*/ 28 h 55"/>
                  <a:gd name="T6" fmla="*/ 16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3" y="55"/>
                    </a:lnTo>
                    <a:lnTo>
                      <a:pt x="49" y="28"/>
                    </a:lnTo>
                    <a:lnTo>
                      <a:pt x="16"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7" name="Freeform 711">
                <a:extLst>
                  <a:ext uri="{FF2B5EF4-FFF2-40B4-BE49-F238E27FC236}">
                    <a16:creationId xmlns:a16="http://schemas.microsoft.com/office/drawing/2014/main" xmlns="" id="{16E6C6A4-C604-47ED-A67D-705394724FD4}"/>
                  </a:ext>
                </a:extLst>
              </p:cNvPr>
              <p:cNvSpPr>
                <a:spLocks/>
              </p:cNvSpPr>
              <p:nvPr/>
            </p:nvSpPr>
            <p:spPr bwMode="auto">
              <a:xfrm>
                <a:off x="2537" y="5111"/>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8" name="Freeform 712">
                <a:extLst>
                  <a:ext uri="{FF2B5EF4-FFF2-40B4-BE49-F238E27FC236}">
                    <a16:creationId xmlns:a16="http://schemas.microsoft.com/office/drawing/2014/main" xmlns="" id="{4BAF1E8E-1A46-49EB-A2A7-F374C5701BBA}"/>
                  </a:ext>
                </a:extLst>
              </p:cNvPr>
              <p:cNvSpPr>
                <a:spLocks/>
              </p:cNvSpPr>
              <p:nvPr/>
            </p:nvSpPr>
            <p:spPr bwMode="auto">
              <a:xfrm>
                <a:off x="1722" y="5133"/>
                <a:ext cx="55" cy="33"/>
              </a:xfrm>
              <a:custGeom>
                <a:avLst/>
                <a:gdLst>
                  <a:gd name="T0" fmla="*/ 0 w 55"/>
                  <a:gd name="T1" fmla="*/ 28 h 33"/>
                  <a:gd name="T2" fmla="*/ 33 w 55"/>
                  <a:gd name="T3" fmla="*/ 33 h 33"/>
                  <a:gd name="T4" fmla="*/ 55 w 55"/>
                  <a:gd name="T5" fmla="*/ 6 h 33"/>
                  <a:gd name="T6" fmla="*/ 22 w 55"/>
                  <a:gd name="T7" fmla="*/ 0 h 33"/>
                  <a:gd name="T8" fmla="*/ 0 w 55"/>
                  <a:gd name="T9" fmla="*/ 28 h 33"/>
                </a:gdLst>
                <a:ahLst/>
                <a:cxnLst>
                  <a:cxn ang="0">
                    <a:pos x="T0" y="T1"/>
                  </a:cxn>
                  <a:cxn ang="0">
                    <a:pos x="T2" y="T3"/>
                  </a:cxn>
                  <a:cxn ang="0">
                    <a:pos x="T4" y="T5"/>
                  </a:cxn>
                  <a:cxn ang="0">
                    <a:pos x="T6" y="T7"/>
                  </a:cxn>
                  <a:cxn ang="0">
                    <a:pos x="T8" y="T9"/>
                  </a:cxn>
                </a:cxnLst>
                <a:rect l="0" t="0" r="r" b="b"/>
                <a:pathLst>
                  <a:path w="55" h="33">
                    <a:moveTo>
                      <a:pt x="0" y="28"/>
                    </a:moveTo>
                    <a:lnTo>
                      <a:pt x="33" y="33"/>
                    </a:lnTo>
                    <a:lnTo>
                      <a:pt x="55" y="6"/>
                    </a:lnTo>
                    <a:lnTo>
                      <a:pt x="22"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9" name="Freeform 713">
                <a:extLst>
                  <a:ext uri="{FF2B5EF4-FFF2-40B4-BE49-F238E27FC236}">
                    <a16:creationId xmlns:a16="http://schemas.microsoft.com/office/drawing/2014/main" xmlns="" id="{A96DA32D-CB83-441C-B19D-AF86FC305A6E}"/>
                  </a:ext>
                </a:extLst>
              </p:cNvPr>
              <p:cNvSpPr>
                <a:spLocks/>
              </p:cNvSpPr>
              <p:nvPr/>
            </p:nvSpPr>
            <p:spPr bwMode="auto">
              <a:xfrm>
                <a:off x="1722" y="5133"/>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0" name="Freeform 714">
                <a:extLst>
                  <a:ext uri="{FF2B5EF4-FFF2-40B4-BE49-F238E27FC236}">
                    <a16:creationId xmlns:a16="http://schemas.microsoft.com/office/drawing/2014/main" xmlns="" id="{DC8848BA-77B2-4571-AC0C-1AA2C6A77C71}"/>
                  </a:ext>
                </a:extLst>
              </p:cNvPr>
              <p:cNvSpPr>
                <a:spLocks/>
              </p:cNvSpPr>
              <p:nvPr/>
            </p:nvSpPr>
            <p:spPr bwMode="auto">
              <a:xfrm>
                <a:off x="2832" y="5204"/>
                <a:ext cx="44" cy="61"/>
              </a:xfrm>
              <a:custGeom>
                <a:avLst/>
                <a:gdLst>
                  <a:gd name="T0" fmla="*/ 0 w 44"/>
                  <a:gd name="T1" fmla="*/ 28 h 61"/>
                  <a:gd name="T2" fmla="*/ 33 w 44"/>
                  <a:gd name="T3" fmla="*/ 61 h 61"/>
                  <a:gd name="T4" fmla="*/ 44 w 44"/>
                  <a:gd name="T5" fmla="*/ 33 h 61"/>
                  <a:gd name="T6" fmla="*/ 11 w 44"/>
                  <a:gd name="T7" fmla="*/ 0 h 61"/>
                  <a:gd name="T8" fmla="*/ 0 w 44"/>
                  <a:gd name="T9" fmla="*/ 28 h 61"/>
                </a:gdLst>
                <a:ahLst/>
                <a:cxnLst>
                  <a:cxn ang="0">
                    <a:pos x="T0" y="T1"/>
                  </a:cxn>
                  <a:cxn ang="0">
                    <a:pos x="T2" y="T3"/>
                  </a:cxn>
                  <a:cxn ang="0">
                    <a:pos x="T4" y="T5"/>
                  </a:cxn>
                  <a:cxn ang="0">
                    <a:pos x="T6" y="T7"/>
                  </a:cxn>
                  <a:cxn ang="0">
                    <a:pos x="T8" y="T9"/>
                  </a:cxn>
                </a:cxnLst>
                <a:rect l="0" t="0" r="r" b="b"/>
                <a:pathLst>
                  <a:path w="44" h="61">
                    <a:moveTo>
                      <a:pt x="0" y="28"/>
                    </a:moveTo>
                    <a:lnTo>
                      <a:pt x="33" y="61"/>
                    </a:lnTo>
                    <a:lnTo>
                      <a:pt x="44" y="33"/>
                    </a:lnTo>
                    <a:lnTo>
                      <a:pt x="11"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1" name="Freeform 715">
                <a:extLst>
                  <a:ext uri="{FF2B5EF4-FFF2-40B4-BE49-F238E27FC236}">
                    <a16:creationId xmlns:a16="http://schemas.microsoft.com/office/drawing/2014/main" xmlns="" id="{68A787C8-E802-4874-88EE-1C9D753D54AB}"/>
                  </a:ext>
                </a:extLst>
              </p:cNvPr>
              <p:cNvSpPr>
                <a:spLocks/>
              </p:cNvSpPr>
              <p:nvPr/>
            </p:nvSpPr>
            <p:spPr bwMode="auto">
              <a:xfrm>
                <a:off x="2832" y="5204"/>
                <a:ext cx="44" cy="61"/>
              </a:xfrm>
              <a:custGeom>
                <a:avLst/>
                <a:gdLst>
                  <a:gd name="T0" fmla="*/ 0 w 8"/>
                  <a:gd name="T1" fmla="*/ 5 h 11"/>
                  <a:gd name="T2" fmla="*/ 6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2" name="Freeform 716">
                <a:extLst>
                  <a:ext uri="{FF2B5EF4-FFF2-40B4-BE49-F238E27FC236}">
                    <a16:creationId xmlns:a16="http://schemas.microsoft.com/office/drawing/2014/main" xmlns="" id="{DE202A2D-E565-48E6-9940-1BD42CDEFF3D}"/>
                  </a:ext>
                </a:extLst>
              </p:cNvPr>
              <p:cNvSpPr>
                <a:spLocks/>
              </p:cNvSpPr>
              <p:nvPr/>
            </p:nvSpPr>
            <p:spPr bwMode="auto">
              <a:xfrm>
                <a:off x="2023" y="5073"/>
                <a:ext cx="49" cy="44"/>
              </a:xfrm>
              <a:custGeom>
                <a:avLst/>
                <a:gdLst>
                  <a:gd name="T0" fmla="*/ 0 w 49"/>
                  <a:gd name="T1" fmla="*/ 27 h 44"/>
                  <a:gd name="T2" fmla="*/ 33 w 49"/>
                  <a:gd name="T3" fmla="*/ 44 h 44"/>
                  <a:gd name="T4" fmla="*/ 49 w 49"/>
                  <a:gd name="T5" fmla="*/ 11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1"/>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3" name="Freeform 717">
                <a:extLst>
                  <a:ext uri="{FF2B5EF4-FFF2-40B4-BE49-F238E27FC236}">
                    <a16:creationId xmlns:a16="http://schemas.microsoft.com/office/drawing/2014/main" xmlns="" id="{354DFDAA-D152-4795-9135-3931780182A1}"/>
                  </a:ext>
                </a:extLst>
              </p:cNvPr>
              <p:cNvSpPr>
                <a:spLocks/>
              </p:cNvSpPr>
              <p:nvPr/>
            </p:nvSpPr>
            <p:spPr bwMode="auto">
              <a:xfrm>
                <a:off x="2023" y="5073"/>
                <a:ext cx="49" cy="44"/>
              </a:xfrm>
              <a:custGeom>
                <a:avLst/>
                <a:gdLst>
                  <a:gd name="T0" fmla="*/ 0 w 9"/>
                  <a:gd name="T1" fmla="*/ 5 h 8"/>
                  <a:gd name="T2" fmla="*/ 6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4" name="Freeform 718">
                <a:extLst>
                  <a:ext uri="{FF2B5EF4-FFF2-40B4-BE49-F238E27FC236}">
                    <a16:creationId xmlns:a16="http://schemas.microsoft.com/office/drawing/2014/main" xmlns="" id="{39FEF84A-390C-4AF3-95C5-B9AD1127C064}"/>
                  </a:ext>
                </a:extLst>
              </p:cNvPr>
              <p:cNvSpPr>
                <a:spLocks/>
              </p:cNvSpPr>
              <p:nvPr/>
            </p:nvSpPr>
            <p:spPr bwMode="auto">
              <a:xfrm>
                <a:off x="2324" y="5073"/>
                <a:ext cx="49" cy="49"/>
              </a:xfrm>
              <a:custGeom>
                <a:avLst/>
                <a:gdLst>
                  <a:gd name="T0" fmla="*/ 0 w 49"/>
                  <a:gd name="T1" fmla="*/ 27 h 49"/>
                  <a:gd name="T2" fmla="*/ 32 w 49"/>
                  <a:gd name="T3" fmla="*/ 49 h 49"/>
                  <a:gd name="T4" fmla="*/ 49 w 49"/>
                  <a:gd name="T5" fmla="*/ 22 h 49"/>
                  <a:gd name="T6" fmla="*/ 16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2" y="49"/>
                    </a:lnTo>
                    <a:lnTo>
                      <a:pt x="49" y="22"/>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5" name="Freeform 719">
                <a:extLst>
                  <a:ext uri="{FF2B5EF4-FFF2-40B4-BE49-F238E27FC236}">
                    <a16:creationId xmlns:a16="http://schemas.microsoft.com/office/drawing/2014/main" xmlns="" id="{C704A354-A01E-474B-A472-C038138AB56A}"/>
                  </a:ext>
                </a:extLst>
              </p:cNvPr>
              <p:cNvSpPr>
                <a:spLocks/>
              </p:cNvSpPr>
              <p:nvPr/>
            </p:nvSpPr>
            <p:spPr bwMode="auto">
              <a:xfrm>
                <a:off x="2324" y="5073"/>
                <a:ext cx="49" cy="49"/>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6" name="Freeform 720">
                <a:extLst>
                  <a:ext uri="{FF2B5EF4-FFF2-40B4-BE49-F238E27FC236}">
                    <a16:creationId xmlns:a16="http://schemas.microsoft.com/office/drawing/2014/main" xmlns="" id="{A6C57076-28FE-4D6E-A7A0-6CD0F9926D32}"/>
                  </a:ext>
                </a:extLst>
              </p:cNvPr>
              <p:cNvSpPr>
                <a:spLocks/>
              </p:cNvSpPr>
              <p:nvPr/>
            </p:nvSpPr>
            <p:spPr bwMode="auto">
              <a:xfrm>
                <a:off x="1514" y="5193"/>
                <a:ext cx="50" cy="33"/>
              </a:xfrm>
              <a:custGeom>
                <a:avLst/>
                <a:gdLst>
                  <a:gd name="T0" fmla="*/ 0 w 50"/>
                  <a:gd name="T1" fmla="*/ 28 h 33"/>
                  <a:gd name="T2" fmla="*/ 28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22"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7" name="Freeform 721">
                <a:extLst>
                  <a:ext uri="{FF2B5EF4-FFF2-40B4-BE49-F238E27FC236}">
                    <a16:creationId xmlns:a16="http://schemas.microsoft.com/office/drawing/2014/main" xmlns="" id="{19CB6482-F903-42DC-8507-26B0A08AC3DA}"/>
                  </a:ext>
                </a:extLst>
              </p:cNvPr>
              <p:cNvSpPr>
                <a:spLocks/>
              </p:cNvSpPr>
              <p:nvPr/>
            </p:nvSpPr>
            <p:spPr bwMode="auto">
              <a:xfrm>
                <a:off x="1514" y="5193"/>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8" name="Freeform 722">
                <a:extLst>
                  <a:ext uri="{FF2B5EF4-FFF2-40B4-BE49-F238E27FC236}">
                    <a16:creationId xmlns:a16="http://schemas.microsoft.com/office/drawing/2014/main" xmlns="" id="{5115F961-8C71-41CF-A51C-DE5BD11AB530}"/>
                  </a:ext>
                </a:extLst>
              </p:cNvPr>
              <p:cNvSpPr>
                <a:spLocks/>
              </p:cNvSpPr>
              <p:nvPr/>
            </p:nvSpPr>
            <p:spPr bwMode="auto">
              <a:xfrm>
                <a:off x="2619" y="5139"/>
                <a:ext cx="49" cy="60"/>
              </a:xfrm>
              <a:custGeom>
                <a:avLst/>
                <a:gdLst>
                  <a:gd name="T0" fmla="*/ 0 w 49"/>
                  <a:gd name="T1" fmla="*/ 27 h 60"/>
                  <a:gd name="T2" fmla="*/ 33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6"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9" name="Freeform 723">
                <a:extLst>
                  <a:ext uri="{FF2B5EF4-FFF2-40B4-BE49-F238E27FC236}">
                    <a16:creationId xmlns:a16="http://schemas.microsoft.com/office/drawing/2014/main" xmlns="" id="{009C9212-F80E-49FA-BEE3-81376CA79644}"/>
                  </a:ext>
                </a:extLst>
              </p:cNvPr>
              <p:cNvSpPr>
                <a:spLocks/>
              </p:cNvSpPr>
              <p:nvPr/>
            </p:nvSpPr>
            <p:spPr bwMode="auto">
              <a:xfrm>
                <a:off x="2619" y="513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0" name="Freeform 724">
                <a:extLst>
                  <a:ext uri="{FF2B5EF4-FFF2-40B4-BE49-F238E27FC236}">
                    <a16:creationId xmlns:a16="http://schemas.microsoft.com/office/drawing/2014/main" xmlns="" id="{A5205F10-9236-4C93-BA48-254FE9E659A2}"/>
                  </a:ext>
                </a:extLst>
              </p:cNvPr>
              <p:cNvSpPr>
                <a:spLocks/>
              </p:cNvSpPr>
              <p:nvPr/>
            </p:nvSpPr>
            <p:spPr bwMode="auto">
              <a:xfrm>
                <a:off x="1804" y="5117"/>
                <a:ext cx="55" cy="33"/>
              </a:xfrm>
              <a:custGeom>
                <a:avLst/>
                <a:gdLst>
                  <a:gd name="T0" fmla="*/ 0 w 55"/>
                  <a:gd name="T1" fmla="*/ 27 h 33"/>
                  <a:gd name="T2" fmla="*/ 33 w 55"/>
                  <a:gd name="T3" fmla="*/ 33 h 33"/>
                  <a:gd name="T4" fmla="*/ 55 w 55"/>
                  <a:gd name="T5" fmla="*/ 5 h 33"/>
                  <a:gd name="T6" fmla="*/ 22 w 55"/>
                  <a:gd name="T7" fmla="*/ 0 h 33"/>
                  <a:gd name="T8" fmla="*/ 0 w 55"/>
                  <a:gd name="T9" fmla="*/ 27 h 33"/>
                </a:gdLst>
                <a:ahLst/>
                <a:cxnLst>
                  <a:cxn ang="0">
                    <a:pos x="T0" y="T1"/>
                  </a:cxn>
                  <a:cxn ang="0">
                    <a:pos x="T2" y="T3"/>
                  </a:cxn>
                  <a:cxn ang="0">
                    <a:pos x="T4" y="T5"/>
                  </a:cxn>
                  <a:cxn ang="0">
                    <a:pos x="T6" y="T7"/>
                  </a:cxn>
                  <a:cxn ang="0">
                    <a:pos x="T8" y="T9"/>
                  </a:cxn>
                </a:cxnLst>
                <a:rect l="0" t="0" r="r" b="b"/>
                <a:pathLst>
                  <a:path w="55" h="33">
                    <a:moveTo>
                      <a:pt x="0" y="27"/>
                    </a:moveTo>
                    <a:lnTo>
                      <a:pt x="33" y="33"/>
                    </a:lnTo>
                    <a:lnTo>
                      <a:pt x="55" y="5"/>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1" name="Freeform 725">
                <a:extLst>
                  <a:ext uri="{FF2B5EF4-FFF2-40B4-BE49-F238E27FC236}">
                    <a16:creationId xmlns:a16="http://schemas.microsoft.com/office/drawing/2014/main" xmlns="" id="{8AD23DBD-2937-4052-893E-6E080A31882E}"/>
                  </a:ext>
                </a:extLst>
              </p:cNvPr>
              <p:cNvSpPr>
                <a:spLocks/>
              </p:cNvSpPr>
              <p:nvPr/>
            </p:nvSpPr>
            <p:spPr bwMode="auto">
              <a:xfrm>
                <a:off x="1804" y="5117"/>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2" name="Freeform 726">
                <a:extLst>
                  <a:ext uri="{FF2B5EF4-FFF2-40B4-BE49-F238E27FC236}">
                    <a16:creationId xmlns:a16="http://schemas.microsoft.com/office/drawing/2014/main" xmlns="" id="{48233249-A630-42B0-B7EE-3FD95CA00FAA}"/>
                  </a:ext>
                </a:extLst>
              </p:cNvPr>
              <p:cNvSpPr>
                <a:spLocks/>
              </p:cNvSpPr>
              <p:nvPr/>
            </p:nvSpPr>
            <p:spPr bwMode="auto">
              <a:xfrm>
                <a:off x="2909" y="5237"/>
                <a:ext cx="49" cy="60"/>
              </a:xfrm>
              <a:custGeom>
                <a:avLst/>
                <a:gdLst>
                  <a:gd name="T0" fmla="*/ 0 w 49"/>
                  <a:gd name="T1" fmla="*/ 28 h 60"/>
                  <a:gd name="T2" fmla="*/ 33 w 49"/>
                  <a:gd name="T3" fmla="*/ 60 h 60"/>
                  <a:gd name="T4" fmla="*/ 49 w 49"/>
                  <a:gd name="T5" fmla="*/ 33 h 60"/>
                  <a:gd name="T6" fmla="*/ 16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33"/>
                    </a:lnTo>
                    <a:lnTo>
                      <a:pt x="16"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3" name="Freeform 727">
                <a:extLst>
                  <a:ext uri="{FF2B5EF4-FFF2-40B4-BE49-F238E27FC236}">
                    <a16:creationId xmlns:a16="http://schemas.microsoft.com/office/drawing/2014/main" xmlns="" id="{AECDCAE6-09A3-4506-8FAB-3CB282016E0F}"/>
                  </a:ext>
                </a:extLst>
              </p:cNvPr>
              <p:cNvSpPr>
                <a:spLocks/>
              </p:cNvSpPr>
              <p:nvPr/>
            </p:nvSpPr>
            <p:spPr bwMode="auto">
              <a:xfrm>
                <a:off x="2909" y="5237"/>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4" name="Freeform 728">
                <a:extLst>
                  <a:ext uri="{FF2B5EF4-FFF2-40B4-BE49-F238E27FC236}">
                    <a16:creationId xmlns:a16="http://schemas.microsoft.com/office/drawing/2014/main" xmlns="" id="{7E79D388-9206-4C9F-A5CD-ACFAC003C117}"/>
                  </a:ext>
                </a:extLst>
              </p:cNvPr>
              <p:cNvSpPr>
                <a:spLocks/>
              </p:cNvSpPr>
              <p:nvPr/>
            </p:nvSpPr>
            <p:spPr bwMode="auto">
              <a:xfrm>
                <a:off x="2105" y="5073"/>
                <a:ext cx="49" cy="44"/>
              </a:xfrm>
              <a:custGeom>
                <a:avLst/>
                <a:gdLst>
                  <a:gd name="T0" fmla="*/ 0 w 49"/>
                  <a:gd name="T1" fmla="*/ 27 h 44"/>
                  <a:gd name="T2" fmla="*/ 33 w 49"/>
                  <a:gd name="T3" fmla="*/ 44 h 44"/>
                  <a:gd name="T4" fmla="*/ 49 w 49"/>
                  <a:gd name="T5" fmla="*/ 11 h 44"/>
                  <a:gd name="T6" fmla="*/ 16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1"/>
                    </a:lnTo>
                    <a:lnTo>
                      <a:pt x="16"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5" name="Freeform 729">
                <a:extLst>
                  <a:ext uri="{FF2B5EF4-FFF2-40B4-BE49-F238E27FC236}">
                    <a16:creationId xmlns:a16="http://schemas.microsoft.com/office/drawing/2014/main" xmlns="" id="{66C06878-CA08-4E2E-8BE6-391C1580C283}"/>
                  </a:ext>
                </a:extLst>
              </p:cNvPr>
              <p:cNvSpPr>
                <a:spLocks/>
              </p:cNvSpPr>
              <p:nvPr/>
            </p:nvSpPr>
            <p:spPr bwMode="auto">
              <a:xfrm>
                <a:off x="2105" y="5073"/>
                <a:ext cx="49" cy="44"/>
              </a:xfrm>
              <a:custGeom>
                <a:avLst/>
                <a:gdLst>
                  <a:gd name="T0" fmla="*/ 0 w 9"/>
                  <a:gd name="T1" fmla="*/ 5 h 8"/>
                  <a:gd name="T2" fmla="*/ 6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6" name="Freeform 730">
                <a:extLst>
                  <a:ext uri="{FF2B5EF4-FFF2-40B4-BE49-F238E27FC236}">
                    <a16:creationId xmlns:a16="http://schemas.microsoft.com/office/drawing/2014/main" xmlns="" id="{C61C7086-7FFB-4B28-81F4-4634940F8B5A}"/>
                  </a:ext>
                </a:extLst>
              </p:cNvPr>
              <p:cNvSpPr>
                <a:spLocks/>
              </p:cNvSpPr>
              <p:nvPr/>
            </p:nvSpPr>
            <p:spPr bwMode="auto">
              <a:xfrm>
                <a:off x="2406" y="5090"/>
                <a:ext cx="49" cy="54"/>
              </a:xfrm>
              <a:custGeom>
                <a:avLst/>
                <a:gdLst>
                  <a:gd name="T0" fmla="*/ 0 w 49"/>
                  <a:gd name="T1" fmla="*/ 32 h 54"/>
                  <a:gd name="T2" fmla="*/ 32 w 49"/>
                  <a:gd name="T3" fmla="*/ 54 h 54"/>
                  <a:gd name="T4" fmla="*/ 49 w 49"/>
                  <a:gd name="T5" fmla="*/ 27 h 54"/>
                  <a:gd name="T6" fmla="*/ 16 w 49"/>
                  <a:gd name="T7" fmla="*/ 0 h 54"/>
                  <a:gd name="T8" fmla="*/ 0 w 49"/>
                  <a:gd name="T9" fmla="*/ 32 h 54"/>
                </a:gdLst>
                <a:ahLst/>
                <a:cxnLst>
                  <a:cxn ang="0">
                    <a:pos x="T0" y="T1"/>
                  </a:cxn>
                  <a:cxn ang="0">
                    <a:pos x="T2" y="T3"/>
                  </a:cxn>
                  <a:cxn ang="0">
                    <a:pos x="T4" y="T5"/>
                  </a:cxn>
                  <a:cxn ang="0">
                    <a:pos x="T6" y="T7"/>
                  </a:cxn>
                  <a:cxn ang="0">
                    <a:pos x="T8" y="T9"/>
                  </a:cxn>
                </a:cxnLst>
                <a:rect l="0" t="0" r="r" b="b"/>
                <a:pathLst>
                  <a:path w="49" h="54">
                    <a:moveTo>
                      <a:pt x="0" y="32"/>
                    </a:moveTo>
                    <a:lnTo>
                      <a:pt x="32" y="54"/>
                    </a:lnTo>
                    <a:lnTo>
                      <a:pt x="49" y="27"/>
                    </a:lnTo>
                    <a:lnTo>
                      <a:pt x="16" y="0"/>
                    </a:lnTo>
                    <a:lnTo>
                      <a:pt x="0" y="3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7" name="Freeform 731">
                <a:extLst>
                  <a:ext uri="{FF2B5EF4-FFF2-40B4-BE49-F238E27FC236}">
                    <a16:creationId xmlns:a16="http://schemas.microsoft.com/office/drawing/2014/main" xmlns="" id="{E520B8FF-7761-420E-A6D8-8674F5035902}"/>
                  </a:ext>
                </a:extLst>
              </p:cNvPr>
              <p:cNvSpPr>
                <a:spLocks/>
              </p:cNvSpPr>
              <p:nvPr/>
            </p:nvSpPr>
            <p:spPr bwMode="auto">
              <a:xfrm>
                <a:off x="2406" y="5090"/>
                <a:ext cx="49" cy="54"/>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8" name="Freeform 732">
                <a:extLst>
                  <a:ext uri="{FF2B5EF4-FFF2-40B4-BE49-F238E27FC236}">
                    <a16:creationId xmlns:a16="http://schemas.microsoft.com/office/drawing/2014/main" xmlns="" id="{63079940-1B49-4EB8-9B9A-F2BEA79BA01E}"/>
                  </a:ext>
                </a:extLst>
              </p:cNvPr>
              <p:cNvSpPr>
                <a:spLocks/>
              </p:cNvSpPr>
              <p:nvPr/>
            </p:nvSpPr>
            <p:spPr bwMode="auto">
              <a:xfrm>
                <a:off x="1591" y="5177"/>
                <a:ext cx="55" cy="33"/>
              </a:xfrm>
              <a:custGeom>
                <a:avLst/>
                <a:gdLst>
                  <a:gd name="T0" fmla="*/ 0 w 55"/>
                  <a:gd name="T1" fmla="*/ 27 h 33"/>
                  <a:gd name="T2" fmla="*/ 33 w 55"/>
                  <a:gd name="T3" fmla="*/ 33 h 33"/>
                  <a:gd name="T4" fmla="*/ 55 w 55"/>
                  <a:gd name="T5" fmla="*/ 0 h 33"/>
                  <a:gd name="T6" fmla="*/ 22 w 55"/>
                  <a:gd name="T7" fmla="*/ 0 h 33"/>
                  <a:gd name="T8" fmla="*/ 0 w 55"/>
                  <a:gd name="T9" fmla="*/ 27 h 33"/>
                </a:gdLst>
                <a:ahLst/>
                <a:cxnLst>
                  <a:cxn ang="0">
                    <a:pos x="T0" y="T1"/>
                  </a:cxn>
                  <a:cxn ang="0">
                    <a:pos x="T2" y="T3"/>
                  </a:cxn>
                  <a:cxn ang="0">
                    <a:pos x="T4" y="T5"/>
                  </a:cxn>
                  <a:cxn ang="0">
                    <a:pos x="T6" y="T7"/>
                  </a:cxn>
                  <a:cxn ang="0">
                    <a:pos x="T8" y="T9"/>
                  </a:cxn>
                </a:cxnLst>
                <a:rect l="0" t="0" r="r" b="b"/>
                <a:pathLst>
                  <a:path w="55" h="33">
                    <a:moveTo>
                      <a:pt x="0" y="27"/>
                    </a:moveTo>
                    <a:lnTo>
                      <a:pt x="33" y="33"/>
                    </a:lnTo>
                    <a:lnTo>
                      <a:pt x="55" y="0"/>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9" name="Freeform 733">
                <a:extLst>
                  <a:ext uri="{FF2B5EF4-FFF2-40B4-BE49-F238E27FC236}">
                    <a16:creationId xmlns:a16="http://schemas.microsoft.com/office/drawing/2014/main" xmlns="" id="{493BC044-FEC0-46A8-9888-7AC82791F6D7}"/>
                  </a:ext>
                </a:extLst>
              </p:cNvPr>
              <p:cNvSpPr>
                <a:spLocks/>
              </p:cNvSpPr>
              <p:nvPr/>
            </p:nvSpPr>
            <p:spPr bwMode="auto">
              <a:xfrm>
                <a:off x="1591" y="5177"/>
                <a:ext cx="55" cy="33"/>
              </a:xfrm>
              <a:custGeom>
                <a:avLst/>
                <a:gdLst>
                  <a:gd name="T0" fmla="*/ 0 w 10"/>
                  <a:gd name="T1" fmla="*/ 5 h 6"/>
                  <a:gd name="T2" fmla="*/ 6 w 10"/>
                  <a:gd name="T3" fmla="*/ 6 h 6"/>
                  <a:gd name="T4" fmla="*/ 10 w 10"/>
                  <a:gd name="T5" fmla="*/ 0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0"/>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0" name="Freeform 734">
                <a:extLst>
                  <a:ext uri="{FF2B5EF4-FFF2-40B4-BE49-F238E27FC236}">
                    <a16:creationId xmlns:a16="http://schemas.microsoft.com/office/drawing/2014/main" xmlns="" id="{9B4CE2ED-9CF3-48E3-BC9C-2C58B49F7D14}"/>
                  </a:ext>
                </a:extLst>
              </p:cNvPr>
              <p:cNvSpPr>
                <a:spLocks/>
              </p:cNvSpPr>
              <p:nvPr/>
            </p:nvSpPr>
            <p:spPr bwMode="auto">
              <a:xfrm>
                <a:off x="2701" y="5166"/>
                <a:ext cx="49" cy="60"/>
              </a:xfrm>
              <a:custGeom>
                <a:avLst/>
                <a:gdLst>
                  <a:gd name="T0" fmla="*/ 0 w 49"/>
                  <a:gd name="T1" fmla="*/ 33 h 60"/>
                  <a:gd name="T2" fmla="*/ 33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1" name="Freeform 735">
                <a:extLst>
                  <a:ext uri="{FF2B5EF4-FFF2-40B4-BE49-F238E27FC236}">
                    <a16:creationId xmlns:a16="http://schemas.microsoft.com/office/drawing/2014/main" xmlns="" id="{02496E3F-ADCF-4FED-B53A-4A9BDB27AA06}"/>
                  </a:ext>
                </a:extLst>
              </p:cNvPr>
              <p:cNvSpPr>
                <a:spLocks/>
              </p:cNvSpPr>
              <p:nvPr/>
            </p:nvSpPr>
            <p:spPr bwMode="auto">
              <a:xfrm>
                <a:off x="2701" y="5166"/>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2" name="Freeform 736">
                <a:extLst>
                  <a:ext uri="{FF2B5EF4-FFF2-40B4-BE49-F238E27FC236}">
                    <a16:creationId xmlns:a16="http://schemas.microsoft.com/office/drawing/2014/main" xmlns="" id="{3B64DA69-E701-4505-8EAA-E29266C2A4D6}"/>
                  </a:ext>
                </a:extLst>
              </p:cNvPr>
              <p:cNvSpPr>
                <a:spLocks/>
              </p:cNvSpPr>
              <p:nvPr/>
            </p:nvSpPr>
            <p:spPr bwMode="auto">
              <a:xfrm>
                <a:off x="1886" y="5100"/>
                <a:ext cx="55" cy="39"/>
              </a:xfrm>
              <a:custGeom>
                <a:avLst/>
                <a:gdLst>
                  <a:gd name="T0" fmla="*/ 0 w 55"/>
                  <a:gd name="T1" fmla="*/ 33 h 39"/>
                  <a:gd name="T2" fmla="*/ 33 w 55"/>
                  <a:gd name="T3" fmla="*/ 39 h 39"/>
                  <a:gd name="T4" fmla="*/ 55 w 55"/>
                  <a:gd name="T5" fmla="*/ 11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11"/>
                    </a:lnTo>
                    <a:lnTo>
                      <a:pt x="22"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3" name="Freeform 737">
                <a:extLst>
                  <a:ext uri="{FF2B5EF4-FFF2-40B4-BE49-F238E27FC236}">
                    <a16:creationId xmlns:a16="http://schemas.microsoft.com/office/drawing/2014/main" xmlns="" id="{D4AEF5A0-0B37-4B0D-8B5D-A378E510D7CF}"/>
                  </a:ext>
                </a:extLst>
              </p:cNvPr>
              <p:cNvSpPr>
                <a:spLocks/>
              </p:cNvSpPr>
              <p:nvPr/>
            </p:nvSpPr>
            <p:spPr bwMode="auto">
              <a:xfrm>
                <a:off x="1886" y="5100"/>
                <a:ext cx="55" cy="39"/>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4" name="Freeform 738">
                <a:extLst>
                  <a:ext uri="{FF2B5EF4-FFF2-40B4-BE49-F238E27FC236}">
                    <a16:creationId xmlns:a16="http://schemas.microsoft.com/office/drawing/2014/main" xmlns="" id="{FA361928-740E-4998-A924-FB2BE0043A5C}"/>
                  </a:ext>
                </a:extLst>
              </p:cNvPr>
              <p:cNvSpPr>
                <a:spLocks/>
              </p:cNvSpPr>
              <p:nvPr/>
            </p:nvSpPr>
            <p:spPr bwMode="auto">
              <a:xfrm>
                <a:off x="2187" y="5073"/>
                <a:ext cx="55" cy="49"/>
              </a:xfrm>
              <a:custGeom>
                <a:avLst/>
                <a:gdLst>
                  <a:gd name="T0" fmla="*/ 0 w 55"/>
                  <a:gd name="T1" fmla="*/ 27 h 49"/>
                  <a:gd name="T2" fmla="*/ 33 w 55"/>
                  <a:gd name="T3" fmla="*/ 49 h 49"/>
                  <a:gd name="T4" fmla="*/ 55 w 55"/>
                  <a:gd name="T5" fmla="*/ 17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17"/>
                    </a:lnTo>
                    <a:lnTo>
                      <a:pt x="22" y="0"/>
                    </a:lnTo>
                    <a:lnTo>
                      <a:pt x="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5" name="Freeform 739">
                <a:extLst>
                  <a:ext uri="{FF2B5EF4-FFF2-40B4-BE49-F238E27FC236}">
                    <a16:creationId xmlns:a16="http://schemas.microsoft.com/office/drawing/2014/main" xmlns="" id="{C63F8A6A-7B06-40EE-946F-1EDD5EF86885}"/>
                  </a:ext>
                </a:extLst>
              </p:cNvPr>
              <p:cNvSpPr>
                <a:spLocks/>
              </p:cNvSpPr>
              <p:nvPr/>
            </p:nvSpPr>
            <p:spPr bwMode="auto">
              <a:xfrm>
                <a:off x="2187" y="5073"/>
                <a:ext cx="55" cy="49"/>
              </a:xfrm>
              <a:custGeom>
                <a:avLst/>
                <a:gdLst>
                  <a:gd name="T0" fmla="*/ 0 w 10"/>
                  <a:gd name="T1" fmla="*/ 5 h 9"/>
                  <a:gd name="T2" fmla="*/ 6 w 10"/>
                  <a:gd name="T3" fmla="*/ 9 h 9"/>
                  <a:gd name="T4" fmla="*/ 10 w 10"/>
                  <a:gd name="T5" fmla="*/ 3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6" name="Freeform 740">
                <a:extLst>
                  <a:ext uri="{FF2B5EF4-FFF2-40B4-BE49-F238E27FC236}">
                    <a16:creationId xmlns:a16="http://schemas.microsoft.com/office/drawing/2014/main" xmlns="" id="{3E462458-5096-4189-8C30-62A148E06BC3}"/>
                  </a:ext>
                </a:extLst>
              </p:cNvPr>
              <p:cNvSpPr>
                <a:spLocks/>
              </p:cNvSpPr>
              <p:nvPr/>
            </p:nvSpPr>
            <p:spPr bwMode="auto">
              <a:xfrm>
                <a:off x="2488" y="5111"/>
                <a:ext cx="49" cy="55"/>
              </a:xfrm>
              <a:custGeom>
                <a:avLst/>
                <a:gdLst>
                  <a:gd name="T0" fmla="*/ 0 w 49"/>
                  <a:gd name="T1" fmla="*/ 33 h 55"/>
                  <a:gd name="T2" fmla="*/ 32 w 49"/>
                  <a:gd name="T3" fmla="*/ 55 h 55"/>
                  <a:gd name="T4" fmla="*/ 49 w 49"/>
                  <a:gd name="T5" fmla="*/ 28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2" y="55"/>
                    </a:lnTo>
                    <a:lnTo>
                      <a:pt x="49" y="28"/>
                    </a:lnTo>
                    <a:lnTo>
                      <a:pt x="16"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7" name="Freeform 741">
                <a:extLst>
                  <a:ext uri="{FF2B5EF4-FFF2-40B4-BE49-F238E27FC236}">
                    <a16:creationId xmlns:a16="http://schemas.microsoft.com/office/drawing/2014/main" xmlns="" id="{0C60F40D-138B-4DFF-ADD7-24955815F4AC}"/>
                  </a:ext>
                </a:extLst>
              </p:cNvPr>
              <p:cNvSpPr>
                <a:spLocks/>
              </p:cNvSpPr>
              <p:nvPr/>
            </p:nvSpPr>
            <p:spPr bwMode="auto">
              <a:xfrm>
                <a:off x="2488" y="5111"/>
                <a:ext cx="49" cy="55"/>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8" name="Freeform 742">
                <a:extLst>
                  <a:ext uri="{FF2B5EF4-FFF2-40B4-BE49-F238E27FC236}">
                    <a16:creationId xmlns:a16="http://schemas.microsoft.com/office/drawing/2014/main" xmlns="" id="{6E54B7B1-C7FF-41F2-B7AE-5E970F807CF4}"/>
                  </a:ext>
                </a:extLst>
              </p:cNvPr>
              <p:cNvSpPr>
                <a:spLocks/>
              </p:cNvSpPr>
              <p:nvPr/>
            </p:nvSpPr>
            <p:spPr bwMode="auto">
              <a:xfrm>
                <a:off x="1673" y="5155"/>
                <a:ext cx="49" cy="38"/>
              </a:xfrm>
              <a:custGeom>
                <a:avLst/>
                <a:gdLst>
                  <a:gd name="T0" fmla="*/ 0 w 49"/>
                  <a:gd name="T1" fmla="*/ 27 h 38"/>
                  <a:gd name="T2" fmla="*/ 33 w 49"/>
                  <a:gd name="T3" fmla="*/ 38 h 38"/>
                  <a:gd name="T4" fmla="*/ 49 w 49"/>
                  <a:gd name="T5" fmla="*/ 6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6"/>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9" name="Freeform 743">
                <a:extLst>
                  <a:ext uri="{FF2B5EF4-FFF2-40B4-BE49-F238E27FC236}">
                    <a16:creationId xmlns:a16="http://schemas.microsoft.com/office/drawing/2014/main" xmlns="" id="{8DBFA6EA-C8CF-4CA1-A1FE-05D1D53394F1}"/>
                  </a:ext>
                </a:extLst>
              </p:cNvPr>
              <p:cNvSpPr>
                <a:spLocks/>
              </p:cNvSpPr>
              <p:nvPr/>
            </p:nvSpPr>
            <p:spPr bwMode="auto">
              <a:xfrm>
                <a:off x="1673" y="5155"/>
                <a:ext cx="49" cy="38"/>
              </a:xfrm>
              <a:custGeom>
                <a:avLst/>
                <a:gdLst>
                  <a:gd name="T0" fmla="*/ 0 w 9"/>
                  <a:gd name="T1" fmla="*/ 5 h 7"/>
                  <a:gd name="T2" fmla="*/ 6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0" name="Freeform 744">
                <a:extLst>
                  <a:ext uri="{FF2B5EF4-FFF2-40B4-BE49-F238E27FC236}">
                    <a16:creationId xmlns:a16="http://schemas.microsoft.com/office/drawing/2014/main" xmlns="" id="{3C626E79-B335-48AD-B20E-0B50961B6B9A}"/>
                  </a:ext>
                </a:extLst>
              </p:cNvPr>
              <p:cNvSpPr>
                <a:spLocks/>
              </p:cNvSpPr>
              <p:nvPr/>
            </p:nvSpPr>
            <p:spPr bwMode="auto">
              <a:xfrm>
                <a:off x="2783" y="5199"/>
                <a:ext cx="49" cy="60"/>
              </a:xfrm>
              <a:custGeom>
                <a:avLst/>
                <a:gdLst>
                  <a:gd name="T0" fmla="*/ 0 w 49"/>
                  <a:gd name="T1" fmla="*/ 33 h 60"/>
                  <a:gd name="T2" fmla="*/ 33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6"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Freeform 745">
                <a:extLst>
                  <a:ext uri="{FF2B5EF4-FFF2-40B4-BE49-F238E27FC236}">
                    <a16:creationId xmlns:a16="http://schemas.microsoft.com/office/drawing/2014/main" xmlns="" id="{C2F2063C-E33A-4EAF-9898-1083ED6D5B89}"/>
                  </a:ext>
                </a:extLst>
              </p:cNvPr>
              <p:cNvSpPr>
                <a:spLocks/>
              </p:cNvSpPr>
              <p:nvPr/>
            </p:nvSpPr>
            <p:spPr bwMode="auto">
              <a:xfrm>
                <a:off x="2783" y="5199"/>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2" name="Freeform 746">
                <a:extLst>
                  <a:ext uri="{FF2B5EF4-FFF2-40B4-BE49-F238E27FC236}">
                    <a16:creationId xmlns:a16="http://schemas.microsoft.com/office/drawing/2014/main" xmlns="" id="{F45AB292-F876-4E93-8F68-28BC103B4374}"/>
                  </a:ext>
                </a:extLst>
              </p:cNvPr>
              <p:cNvSpPr>
                <a:spLocks/>
              </p:cNvSpPr>
              <p:nvPr/>
            </p:nvSpPr>
            <p:spPr bwMode="auto">
              <a:xfrm>
                <a:off x="1968" y="5090"/>
                <a:ext cx="55" cy="43"/>
              </a:xfrm>
              <a:custGeom>
                <a:avLst/>
                <a:gdLst>
                  <a:gd name="T0" fmla="*/ 0 w 55"/>
                  <a:gd name="T1" fmla="*/ 32 h 43"/>
                  <a:gd name="T2" fmla="*/ 33 w 55"/>
                  <a:gd name="T3" fmla="*/ 43 h 43"/>
                  <a:gd name="T4" fmla="*/ 55 w 55"/>
                  <a:gd name="T5" fmla="*/ 10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0"/>
                    </a:lnTo>
                    <a:lnTo>
                      <a:pt x="22" y="0"/>
                    </a:lnTo>
                    <a:lnTo>
                      <a:pt x="0" y="3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3" name="Freeform 747">
                <a:extLst>
                  <a:ext uri="{FF2B5EF4-FFF2-40B4-BE49-F238E27FC236}">
                    <a16:creationId xmlns:a16="http://schemas.microsoft.com/office/drawing/2014/main" xmlns="" id="{CB6C8E77-E6A9-4950-A67D-9CD8E55AA919}"/>
                  </a:ext>
                </a:extLst>
              </p:cNvPr>
              <p:cNvSpPr>
                <a:spLocks/>
              </p:cNvSpPr>
              <p:nvPr/>
            </p:nvSpPr>
            <p:spPr bwMode="auto">
              <a:xfrm>
                <a:off x="1968" y="5090"/>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4" name="Freeform 748">
                <a:extLst>
                  <a:ext uri="{FF2B5EF4-FFF2-40B4-BE49-F238E27FC236}">
                    <a16:creationId xmlns:a16="http://schemas.microsoft.com/office/drawing/2014/main" xmlns="" id="{16CE1581-843E-4BE0-8663-E23A7CAD0E8E}"/>
                  </a:ext>
                </a:extLst>
              </p:cNvPr>
              <p:cNvSpPr>
                <a:spLocks/>
              </p:cNvSpPr>
              <p:nvPr/>
            </p:nvSpPr>
            <p:spPr bwMode="auto">
              <a:xfrm>
                <a:off x="2274" y="5084"/>
                <a:ext cx="50" cy="49"/>
              </a:xfrm>
              <a:custGeom>
                <a:avLst/>
                <a:gdLst>
                  <a:gd name="T0" fmla="*/ 0 w 50"/>
                  <a:gd name="T1" fmla="*/ 27 h 49"/>
                  <a:gd name="T2" fmla="*/ 33 w 50"/>
                  <a:gd name="T3" fmla="*/ 49 h 49"/>
                  <a:gd name="T4" fmla="*/ 50 w 50"/>
                  <a:gd name="T5" fmla="*/ 16 h 49"/>
                  <a:gd name="T6" fmla="*/ 17 w 50"/>
                  <a:gd name="T7" fmla="*/ 0 h 49"/>
                  <a:gd name="T8" fmla="*/ 0 w 50"/>
                  <a:gd name="T9" fmla="*/ 27 h 49"/>
                </a:gdLst>
                <a:ahLst/>
                <a:cxnLst>
                  <a:cxn ang="0">
                    <a:pos x="T0" y="T1"/>
                  </a:cxn>
                  <a:cxn ang="0">
                    <a:pos x="T2" y="T3"/>
                  </a:cxn>
                  <a:cxn ang="0">
                    <a:pos x="T4" y="T5"/>
                  </a:cxn>
                  <a:cxn ang="0">
                    <a:pos x="T6" y="T7"/>
                  </a:cxn>
                  <a:cxn ang="0">
                    <a:pos x="T8" y="T9"/>
                  </a:cxn>
                </a:cxnLst>
                <a:rect l="0" t="0" r="r" b="b"/>
                <a:pathLst>
                  <a:path w="50" h="49">
                    <a:moveTo>
                      <a:pt x="0" y="27"/>
                    </a:moveTo>
                    <a:lnTo>
                      <a:pt x="33" y="49"/>
                    </a:lnTo>
                    <a:lnTo>
                      <a:pt x="50" y="16"/>
                    </a:lnTo>
                    <a:lnTo>
                      <a:pt x="17"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5" name="Freeform 749">
                <a:extLst>
                  <a:ext uri="{FF2B5EF4-FFF2-40B4-BE49-F238E27FC236}">
                    <a16:creationId xmlns:a16="http://schemas.microsoft.com/office/drawing/2014/main" xmlns="" id="{5CE1C573-519E-4C59-A771-BA57FFFDA265}"/>
                  </a:ext>
                </a:extLst>
              </p:cNvPr>
              <p:cNvSpPr>
                <a:spLocks/>
              </p:cNvSpPr>
              <p:nvPr/>
            </p:nvSpPr>
            <p:spPr bwMode="auto">
              <a:xfrm>
                <a:off x="2274" y="5084"/>
                <a:ext cx="50" cy="49"/>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6" name="Freeform 750">
                <a:extLst>
                  <a:ext uri="{FF2B5EF4-FFF2-40B4-BE49-F238E27FC236}">
                    <a16:creationId xmlns:a16="http://schemas.microsoft.com/office/drawing/2014/main" xmlns="" id="{D7119268-C5C4-4C6B-A5D8-BC497CF5743E}"/>
                  </a:ext>
                </a:extLst>
              </p:cNvPr>
              <p:cNvSpPr>
                <a:spLocks/>
              </p:cNvSpPr>
              <p:nvPr/>
            </p:nvSpPr>
            <p:spPr bwMode="auto">
              <a:xfrm>
                <a:off x="2570" y="5139"/>
                <a:ext cx="49" cy="60"/>
              </a:xfrm>
              <a:custGeom>
                <a:avLst/>
                <a:gdLst>
                  <a:gd name="T0" fmla="*/ 0 w 49"/>
                  <a:gd name="T1" fmla="*/ 27 h 60"/>
                  <a:gd name="T2" fmla="*/ 33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6"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7" name="Freeform 751">
                <a:extLst>
                  <a:ext uri="{FF2B5EF4-FFF2-40B4-BE49-F238E27FC236}">
                    <a16:creationId xmlns:a16="http://schemas.microsoft.com/office/drawing/2014/main" xmlns="" id="{AA5BFDF7-30A1-4F51-8ABB-323216770F3C}"/>
                  </a:ext>
                </a:extLst>
              </p:cNvPr>
              <p:cNvSpPr>
                <a:spLocks/>
              </p:cNvSpPr>
              <p:nvPr/>
            </p:nvSpPr>
            <p:spPr bwMode="auto">
              <a:xfrm>
                <a:off x="2570" y="513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8" name="Freeform 752">
                <a:extLst>
                  <a:ext uri="{FF2B5EF4-FFF2-40B4-BE49-F238E27FC236}">
                    <a16:creationId xmlns:a16="http://schemas.microsoft.com/office/drawing/2014/main" xmlns="" id="{4B0F8E1E-CC5C-4842-85B5-427EBEF7BE4B}"/>
                  </a:ext>
                </a:extLst>
              </p:cNvPr>
              <p:cNvSpPr>
                <a:spLocks/>
              </p:cNvSpPr>
              <p:nvPr/>
            </p:nvSpPr>
            <p:spPr bwMode="auto">
              <a:xfrm>
                <a:off x="1755" y="5139"/>
                <a:ext cx="49" cy="38"/>
              </a:xfrm>
              <a:custGeom>
                <a:avLst/>
                <a:gdLst>
                  <a:gd name="T0" fmla="*/ 0 w 49"/>
                  <a:gd name="T1" fmla="*/ 27 h 38"/>
                  <a:gd name="T2" fmla="*/ 27 w 49"/>
                  <a:gd name="T3" fmla="*/ 38 h 38"/>
                  <a:gd name="T4" fmla="*/ 49 w 49"/>
                  <a:gd name="T5" fmla="*/ 5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5"/>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9" name="Freeform 753">
                <a:extLst>
                  <a:ext uri="{FF2B5EF4-FFF2-40B4-BE49-F238E27FC236}">
                    <a16:creationId xmlns:a16="http://schemas.microsoft.com/office/drawing/2014/main" xmlns="" id="{F9AD640D-3E44-4FE8-8878-EEC4CEE5D685}"/>
                  </a:ext>
                </a:extLst>
              </p:cNvPr>
              <p:cNvSpPr>
                <a:spLocks/>
              </p:cNvSpPr>
              <p:nvPr/>
            </p:nvSpPr>
            <p:spPr bwMode="auto">
              <a:xfrm>
                <a:off x="1755" y="5139"/>
                <a:ext cx="49" cy="38"/>
              </a:xfrm>
              <a:custGeom>
                <a:avLst/>
                <a:gdLst>
                  <a:gd name="T0" fmla="*/ 0 w 9"/>
                  <a:gd name="T1" fmla="*/ 5 h 7"/>
                  <a:gd name="T2" fmla="*/ 5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0" name="Freeform 754">
                <a:extLst>
                  <a:ext uri="{FF2B5EF4-FFF2-40B4-BE49-F238E27FC236}">
                    <a16:creationId xmlns:a16="http://schemas.microsoft.com/office/drawing/2014/main" xmlns="" id="{1522729A-F55B-47DC-877E-EEE48CD08274}"/>
                  </a:ext>
                </a:extLst>
              </p:cNvPr>
              <p:cNvSpPr>
                <a:spLocks/>
              </p:cNvSpPr>
              <p:nvPr/>
            </p:nvSpPr>
            <p:spPr bwMode="auto">
              <a:xfrm>
                <a:off x="2865" y="5237"/>
                <a:ext cx="44" cy="60"/>
              </a:xfrm>
              <a:custGeom>
                <a:avLst/>
                <a:gdLst>
                  <a:gd name="T0" fmla="*/ 0 w 44"/>
                  <a:gd name="T1" fmla="*/ 28 h 60"/>
                  <a:gd name="T2" fmla="*/ 27 w 44"/>
                  <a:gd name="T3" fmla="*/ 60 h 60"/>
                  <a:gd name="T4" fmla="*/ 44 w 44"/>
                  <a:gd name="T5" fmla="*/ 28 h 60"/>
                  <a:gd name="T6" fmla="*/ 11 w 44"/>
                  <a:gd name="T7" fmla="*/ 0 h 60"/>
                  <a:gd name="T8" fmla="*/ 0 w 44"/>
                  <a:gd name="T9" fmla="*/ 28 h 60"/>
                </a:gdLst>
                <a:ahLst/>
                <a:cxnLst>
                  <a:cxn ang="0">
                    <a:pos x="T0" y="T1"/>
                  </a:cxn>
                  <a:cxn ang="0">
                    <a:pos x="T2" y="T3"/>
                  </a:cxn>
                  <a:cxn ang="0">
                    <a:pos x="T4" y="T5"/>
                  </a:cxn>
                  <a:cxn ang="0">
                    <a:pos x="T6" y="T7"/>
                  </a:cxn>
                  <a:cxn ang="0">
                    <a:pos x="T8" y="T9"/>
                  </a:cxn>
                </a:cxnLst>
                <a:rect l="0" t="0" r="r" b="b"/>
                <a:pathLst>
                  <a:path w="44" h="60">
                    <a:moveTo>
                      <a:pt x="0" y="28"/>
                    </a:moveTo>
                    <a:lnTo>
                      <a:pt x="27" y="60"/>
                    </a:lnTo>
                    <a:lnTo>
                      <a:pt x="44" y="28"/>
                    </a:lnTo>
                    <a:lnTo>
                      <a:pt x="11"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1" name="Freeform 755">
                <a:extLst>
                  <a:ext uri="{FF2B5EF4-FFF2-40B4-BE49-F238E27FC236}">
                    <a16:creationId xmlns:a16="http://schemas.microsoft.com/office/drawing/2014/main" xmlns="" id="{44B3EAB9-3F25-4082-845A-57C3044933A9}"/>
                  </a:ext>
                </a:extLst>
              </p:cNvPr>
              <p:cNvSpPr>
                <a:spLocks/>
              </p:cNvSpPr>
              <p:nvPr/>
            </p:nvSpPr>
            <p:spPr bwMode="auto">
              <a:xfrm>
                <a:off x="2865" y="5237"/>
                <a:ext cx="44" cy="60"/>
              </a:xfrm>
              <a:custGeom>
                <a:avLst/>
                <a:gdLst>
                  <a:gd name="T0" fmla="*/ 0 w 8"/>
                  <a:gd name="T1" fmla="*/ 5 h 11"/>
                  <a:gd name="T2" fmla="*/ 5 w 8"/>
                  <a:gd name="T3" fmla="*/ 11 h 11"/>
                  <a:gd name="T4" fmla="*/ 8 w 8"/>
                  <a:gd name="T5" fmla="*/ 5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5" y="11"/>
                    </a:lnTo>
                    <a:lnTo>
                      <a:pt x="8" y="5"/>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2" name="Freeform 756">
                <a:extLst>
                  <a:ext uri="{FF2B5EF4-FFF2-40B4-BE49-F238E27FC236}">
                    <a16:creationId xmlns:a16="http://schemas.microsoft.com/office/drawing/2014/main" xmlns="" id="{EA26F5CA-AEB1-42F3-A21D-F941AD11AF48}"/>
                  </a:ext>
                </a:extLst>
              </p:cNvPr>
              <p:cNvSpPr>
                <a:spLocks/>
              </p:cNvSpPr>
              <p:nvPr/>
            </p:nvSpPr>
            <p:spPr bwMode="auto">
              <a:xfrm>
                <a:off x="2056" y="5084"/>
                <a:ext cx="49" cy="44"/>
              </a:xfrm>
              <a:custGeom>
                <a:avLst/>
                <a:gdLst>
                  <a:gd name="T0" fmla="*/ 0 w 49"/>
                  <a:gd name="T1" fmla="*/ 33 h 44"/>
                  <a:gd name="T2" fmla="*/ 27 w 49"/>
                  <a:gd name="T3" fmla="*/ 44 h 44"/>
                  <a:gd name="T4" fmla="*/ 49 w 49"/>
                  <a:gd name="T5" fmla="*/ 16 h 44"/>
                  <a:gd name="T6" fmla="*/ 16 w 49"/>
                  <a:gd name="T7" fmla="*/ 0 h 44"/>
                  <a:gd name="T8" fmla="*/ 0 w 49"/>
                  <a:gd name="T9" fmla="*/ 33 h 44"/>
                </a:gdLst>
                <a:ahLst/>
                <a:cxnLst>
                  <a:cxn ang="0">
                    <a:pos x="T0" y="T1"/>
                  </a:cxn>
                  <a:cxn ang="0">
                    <a:pos x="T2" y="T3"/>
                  </a:cxn>
                  <a:cxn ang="0">
                    <a:pos x="T4" y="T5"/>
                  </a:cxn>
                  <a:cxn ang="0">
                    <a:pos x="T6" y="T7"/>
                  </a:cxn>
                  <a:cxn ang="0">
                    <a:pos x="T8" y="T9"/>
                  </a:cxn>
                </a:cxnLst>
                <a:rect l="0" t="0" r="r" b="b"/>
                <a:pathLst>
                  <a:path w="49" h="44">
                    <a:moveTo>
                      <a:pt x="0" y="33"/>
                    </a:moveTo>
                    <a:lnTo>
                      <a:pt x="27" y="44"/>
                    </a:lnTo>
                    <a:lnTo>
                      <a:pt x="49" y="16"/>
                    </a:lnTo>
                    <a:lnTo>
                      <a:pt x="16"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3" name="Freeform 757">
                <a:extLst>
                  <a:ext uri="{FF2B5EF4-FFF2-40B4-BE49-F238E27FC236}">
                    <a16:creationId xmlns:a16="http://schemas.microsoft.com/office/drawing/2014/main" xmlns="" id="{F51C73E1-FDBA-4130-882A-0AFD95506570}"/>
                  </a:ext>
                </a:extLst>
              </p:cNvPr>
              <p:cNvSpPr>
                <a:spLocks/>
              </p:cNvSpPr>
              <p:nvPr/>
            </p:nvSpPr>
            <p:spPr bwMode="auto">
              <a:xfrm>
                <a:off x="2056" y="5084"/>
                <a:ext cx="49" cy="44"/>
              </a:xfrm>
              <a:custGeom>
                <a:avLst/>
                <a:gdLst>
                  <a:gd name="T0" fmla="*/ 0 w 9"/>
                  <a:gd name="T1" fmla="*/ 6 h 8"/>
                  <a:gd name="T2" fmla="*/ 5 w 9"/>
                  <a:gd name="T3" fmla="*/ 8 h 8"/>
                  <a:gd name="T4" fmla="*/ 9 w 9"/>
                  <a:gd name="T5" fmla="*/ 3 h 8"/>
                  <a:gd name="T6" fmla="*/ 3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5" y="8"/>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4" name="Freeform 758">
                <a:extLst>
                  <a:ext uri="{FF2B5EF4-FFF2-40B4-BE49-F238E27FC236}">
                    <a16:creationId xmlns:a16="http://schemas.microsoft.com/office/drawing/2014/main" xmlns="" id="{DB1D0C65-BD50-4428-AC09-163D337115AF}"/>
                  </a:ext>
                </a:extLst>
              </p:cNvPr>
              <p:cNvSpPr>
                <a:spLocks/>
              </p:cNvSpPr>
              <p:nvPr/>
            </p:nvSpPr>
            <p:spPr bwMode="auto">
              <a:xfrm>
                <a:off x="2356" y="5095"/>
                <a:ext cx="50" cy="55"/>
              </a:xfrm>
              <a:custGeom>
                <a:avLst/>
                <a:gdLst>
                  <a:gd name="T0" fmla="*/ 0 w 50"/>
                  <a:gd name="T1" fmla="*/ 27 h 55"/>
                  <a:gd name="T2" fmla="*/ 33 w 50"/>
                  <a:gd name="T3" fmla="*/ 55 h 55"/>
                  <a:gd name="T4" fmla="*/ 50 w 50"/>
                  <a:gd name="T5" fmla="*/ 27 h 55"/>
                  <a:gd name="T6" fmla="*/ 17 w 50"/>
                  <a:gd name="T7" fmla="*/ 0 h 55"/>
                  <a:gd name="T8" fmla="*/ 0 w 50"/>
                  <a:gd name="T9" fmla="*/ 27 h 55"/>
                </a:gdLst>
                <a:ahLst/>
                <a:cxnLst>
                  <a:cxn ang="0">
                    <a:pos x="T0" y="T1"/>
                  </a:cxn>
                  <a:cxn ang="0">
                    <a:pos x="T2" y="T3"/>
                  </a:cxn>
                  <a:cxn ang="0">
                    <a:pos x="T4" y="T5"/>
                  </a:cxn>
                  <a:cxn ang="0">
                    <a:pos x="T6" y="T7"/>
                  </a:cxn>
                  <a:cxn ang="0">
                    <a:pos x="T8" y="T9"/>
                  </a:cxn>
                </a:cxnLst>
                <a:rect l="0" t="0" r="r" b="b"/>
                <a:pathLst>
                  <a:path w="50" h="55">
                    <a:moveTo>
                      <a:pt x="0" y="27"/>
                    </a:moveTo>
                    <a:lnTo>
                      <a:pt x="33" y="55"/>
                    </a:lnTo>
                    <a:lnTo>
                      <a:pt x="50" y="27"/>
                    </a:lnTo>
                    <a:lnTo>
                      <a:pt x="17"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5" name="Freeform 759">
                <a:extLst>
                  <a:ext uri="{FF2B5EF4-FFF2-40B4-BE49-F238E27FC236}">
                    <a16:creationId xmlns:a16="http://schemas.microsoft.com/office/drawing/2014/main" xmlns="" id="{EED10C0B-48CC-473C-A994-CEAEE9F3017B}"/>
                  </a:ext>
                </a:extLst>
              </p:cNvPr>
              <p:cNvSpPr>
                <a:spLocks/>
              </p:cNvSpPr>
              <p:nvPr/>
            </p:nvSpPr>
            <p:spPr bwMode="auto">
              <a:xfrm>
                <a:off x="2356" y="5095"/>
                <a:ext cx="50"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6" name="Freeform 760">
                <a:extLst>
                  <a:ext uri="{FF2B5EF4-FFF2-40B4-BE49-F238E27FC236}">
                    <a16:creationId xmlns:a16="http://schemas.microsoft.com/office/drawing/2014/main" xmlns="" id="{52C49301-41A5-4F3D-891C-3057A1710744}"/>
                  </a:ext>
                </a:extLst>
              </p:cNvPr>
              <p:cNvSpPr>
                <a:spLocks/>
              </p:cNvSpPr>
              <p:nvPr/>
            </p:nvSpPr>
            <p:spPr bwMode="auto">
              <a:xfrm>
                <a:off x="1542" y="5199"/>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7" name="Freeform 761">
                <a:extLst>
                  <a:ext uri="{FF2B5EF4-FFF2-40B4-BE49-F238E27FC236}">
                    <a16:creationId xmlns:a16="http://schemas.microsoft.com/office/drawing/2014/main" xmlns="" id="{277451D1-5659-4866-BEE4-47CCD050574E}"/>
                  </a:ext>
                </a:extLst>
              </p:cNvPr>
              <p:cNvSpPr>
                <a:spLocks/>
              </p:cNvSpPr>
              <p:nvPr/>
            </p:nvSpPr>
            <p:spPr bwMode="auto">
              <a:xfrm>
                <a:off x="1542" y="5199"/>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8" name="Freeform 762">
                <a:extLst>
                  <a:ext uri="{FF2B5EF4-FFF2-40B4-BE49-F238E27FC236}">
                    <a16:creationId xmlns:a16="http://schemas.microsoft.com/office/drawing/2014/main" xmlns="" id="{99668960-4C5E-4C86-969A-E17C99A1D8BB}"/>
                  </a:ext>
                </a:extLst>
              </p:cNvPr>
              <p:cNvSpPr>
                <a:spLocks/>
              </p:cNvSpPr>
              <p:nvPr/>
            </p:nvSpPr>
            <p:spPr bwMode="auto">
              <a:xfrm>
                <a:off x="2652" y="5166"/>
                <a:ext cx="49" cy="60"/>
              </a:xfrm>
              <a:custGeom>
                <a:avLst/>
                <a:gdLst>
                  <a:gd name="T0" fmla="*/ 0 w 49"/>
                  <a:gd name="T1" fmla="*/ 33 h 60"/>
                  <a:gd name="T2" fmla="*/ 33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9" name="Freeform 763">
                <a:extLst>
                  <a:ext uri="{FF2B5EF4-FFF2-40B4-BE49-F238E27FC236}">
                    <a16:creationId xmlns:a16="http://schemas.microsoft.com/office/drawing/2014/main" xmlns="" id="{B53CFC44-AA72-40C8-9D7C-C22A324C9B71}"/>
                  </a:ext>
                </a:extLst>
              </p:cNvPr>
              <p:cNvSpPr>
                <a:spLocks/>
              </p:cNvSpPr>
              <p:nvPr/>
            </p:nvSpPr>
            <p:spPr bwMode="auto">
              <a:xfrm>
                <a:off x="2652" y="5166"/>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0" name="Freeform 764">
                <a:extLst>
                  <a:ext uri="{FF2B5EF4-FFF2-40B4-BE49-F238E27FC236}">
                    <a16:creationId xmlns:a16="http://schemas.microsoft.com/office/drawing/2014/main" xmlns="" id="{86FFC90C-6E11-425F-994F-D4714A804B79}"/>
                  </a:ext>
                </a:extLst>
              </p:cNvPr>
              <p:cNvSpPr>
                <a:spLocks/>
              </p:cNvSpPr>
              <p:nvPr/>
            </p:nvSpPr>
            <p:spPr bwMode="auto">
              <a:xfrm>
                <a:off x="1837" y="5122"/>
                <a:ext cx="49" cy="39"/>
              </a:xfrm>
              <a:custGeom>
                <a:avLst/>
                <a:gdLst>
                  <a:gd name="T0" fmla="*/ 0 w 49"/>
                  <a:gd name="T1" fmla="*/ 28 h 39"/>
                  <a:gd name="T2" fmla="*/ 33 w 49"/>
                  <a:gd name="T3" fmla="*/ 39 h 39"/>
                  <a:gd name="T4" fmla="*/ 49 w 49"/>
                  <a:gd name="T5" fmla="*/ 11 h 39"/>
                  <a:gd name="T6" fmla="*/ 22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3" y="39"/>
                    </a:lnTo>
                    <a:lnTo>
                      <a:pt x="49" y="11"/>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1" name="Freeform 765">
                <a:extLst>
                  <a:ext uri="{FF2B5EF4-FFF2-40B4-BE49-F238E27FC236}">
                    <a16:creationId xmlns:a16="http://schemas.microsoft.com/office/drawing/2014/main" xmlns="" id="{164E1A1B-84F5-40E4-B3A5-5EAF7797C2AC}"/>
                  </a:ext>
                </a:extLst>
              </p:cNvPr>
              <p:cNvSpPr>
                <a:spLocks/>
              </p:cNvSpPr>
              <p:nvPr/>
            </p:nvSpPr>
            <p:spPr bwMode="auto">
              <a:xfrm>
                <a:off x="1837" y="5122"/>
                <a:ext cx="49" cy="39"/>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2" name="Freeform 766">
                <a:extLst>
                  <a:ext uri="{FF2B5EF4-FFF2-40B4-BE49-F238E27FC236}">
                    <a16:creationId xmlns:a16="http://schemas.microsoft.com/office/drawing/2014/main" xmlns="" id="{175B5816-3D12-4C4A-A342-7E8151068236}"/>
                  </a:ext>
                </a:extLst>
              </p:cNvPr>
              <p:cNvSpPr>
                <a:spLocks/>
              </p:cNvSpPr>
              <p:nvPr/>
            </p:nvSpPr>
            <p:spPr bwMode="auto">
              <a:xfrm>
                <a:off x="2942" y="5270"/>
                <a:ext cx="49" cy="60"/>
              </a:xfrm>
              <a:custGeom>
                <a:avLst/>
                <a:gdLst>
                  <a:gd name="T0" fmla="*/ 0 w 49"/>
                  <a:gd name="T1" fmla="*/ 27 h 60"/>
                  <a:gd name="T2" fmla="*/ 32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33"/>
                    </a:lnTo>
                    <a:lnTo>
                      <a:pt x="16"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3" name="Freeform 767">
                <a:extLst>
                  <a:ext uri="{FF2B5EF4-FFF2-40B4-BE49-F238E27FC236}">
                    <a16:creationId xmlns:a16="http://schemas.microsoft.com/office/drawing/2014/main" xmlns="" id="{0A425D30-4EA2-4DD7-8706-7D83C4A49CEA}"/>
                  </a:ext>
                </a:extLst>
              </p:cNvPr>
              <p:cNvSpPr>
                <a:spLocks/>
              </p:cNvSpPr>
              <p:nvPr/>
            </p:nvSpPr>
            <p:spPr bwMode="auto">
              <a:xfrm>
                <a:off x="2942" y="5270"/>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4" name="Freeform 768">
                <a:extLst>
                  <a:ext uri="{FF2B5EF4-FFF2-40B4-BE49-F238E27FC236}">
                    <a16:creationId xmlns:a16="http://schemas.microsoft.com/office/drawing/2014/main" xmlns="" id="{6C3EFFE6-8FBF-4539-B161-C111DD999042}"/>
                  </a:ext>
                </a:extLst>
              </p:cNvPr>
              <p:cNvSpPr>
                <a:spLocks/>
              </p:cNvSpPr>
              <p:nvPr/>
            </p:nvSpPr>
            <p:spPr bwMode="auto">
              <a:xfrm>
                <a:off x="2138" y="5084"/>
                <a:ext cx="49" cy="49"/>
              </a:xfrm>
              <a:custGeom>
                <a:avLst/>
                <a:gdLst>
                  <a:gd name="T0" fmla="*/ 0 w 49"/>
                  <a:gd name="T1" fmla="*/ 33 h 49"/>
                  <a:gd name="T2" fmla="*/ 33 w 49"/>
                  <a:gd name="T3" fmla="*/ 49 h 49"/>
                  <a:gd name="T4" fmla="*/ 49 w 49"/>
                  <a:gd name="T5" fmla="*/ 16 h 49"/>
                  <a:gd name="T6" fmla="*/ 16 w 49"/>
                  <a:gd name="T7" fmla="*/ 0 h 49"/>
                  <a:gd name="T8" fmla="*/ 0 w 49"/>
                  <a:gd name="T9" fmla="*/ 33 h 49"/>
                </a:gdLst>
                <a:ahLst/>
                <a:cxnLst>
                  <a:cxn ang="0">
                    <a:pos x="T0" y="T1"/>
                  </a:cxn>
                  <a:cxn ang="0">
                    <a:pos x="T2" y="T3"/>
                  </a:cxn>
                  <a:cxn ang="0">
                    <a:pos x="T4" y="T5"/>
                  </a:cxn>
                  <a:cxn ang="0">
                    <a:pos x="T6" y="T7"/>
                  </a:cxn>
                  <a:cxn ang="0">
                    <a:pos x="T8" y="T9"/>
                  </a:cxn>
                </a:cxnLst>
                <a:rect l="0" t="0" r="r" b="b"/>
                <a:pathLst>
                  <a:path w="49" h="49">
                    <a:moveTo>
                      <a:pt x="0" y="33"/>
                    </a:moveTo>
                    <a:lnTo>
                      <a:pt x="33" y="49"/>
                    </a:lnTo>
                    <a:lnTo>
                      <a:pt x="49" y="16"/>
                    </a:lnTo>
                    <a:lnTo>
                      <a:pt x="16"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5" name="Freeform 769">
                <a:extLst>
                  <a:ext uri="{FF2B5EF4-FFF2-40B4-BE49-F238E27FC236}">
                    <a16:creationId xmlns:a16="http://schemas.microsoft.com/office/drawing/2014/main" xmlns="" id="{EEE175A8-2297-4B1B-9BE4-ED7B3FD53DE9}"/>
                  </a:ext>
                </a:extLst>
              </p:cNvPr>
              <p:cNvSpPr>
                <a:spLocks/>
              </p:cNvSpPr>
              <p:nvPr/>
            </p:nvSpPr>
            <p:spPr bwMode="auto">
              <a:xfrm>
                <a:off x="2138" y="5084"/>
                <a:ext cx="49" cy="49"/>
              </a:xfrm>
              <a:custGeom>
                <a:avLst/>
                <a:gdLst>
                  <a:gd name="T0" fmla="*/ 0 w 9"/>
                  <a:gd name="T1" fmla="*/ 6 h 9"/>
                  <a:gd name="T2" fmla="*/ 6 w 9"/>
                  <a:gd name="T3" fmla="*/ 9 h 9"/>
                  <a:gd name="T4" fmla="*/ 9 w 9"/>
                  <a:gd name="T5" fmla="*/ 3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6" name="Freeform 770">
                <a:extLst>
                  <a:ext uri="{FF2B5EF4-FFF2-40B4-BE49-F238E27FC236}">
                    <a16:creationId xmlns:a16="http://schemas.microsoft.com/office/drawing/2014/main" xmlns="" id="{92111772-2561-4217-94E8-37517A6C784F}"/>
                  </a:ext>
                </a:extLst>
              </p:cNvPr>
              <p:cNvSpPr>
                <a:spLocks/>
              </p:cNvSpPr>
              <p:nvPr/>
            </p:nvSpPr>
            <p:spPr bwMode="auto">
              <a:xfrm>
                <a:off x="2438" y="5117"/>
                <a:ext cx="50" cy="55"/>
              </a:xfrm>
              <a:custGeom>
                <a:avLst/>
                <a:gdLst>
                  <a:gd name="T0" fmla="*/ 0 w 50"/>
                  <a:gd name="T1" fmla="*/ 27 h 55"/>
                  <a:gd name="T2" fmla="*/ 33 w 50"/>
                  <a:gd name="T3" fmla="*/ 55 h 55"/>
                  <a:gd name="T4" fmla="*/ 50 w 50"/>
                  <a:gd name="T5" fmla="*/ 27 h 55"/>
                  <a:gd name="T6" fmla="*/ 17 w 50"/>
                  <a:gd name="T7" fmla="*/ 0 h 55"/>
                  <a:gd name="T8" fmla="*/ 0 w 50"/>
                  <a:gd name="T9" fmla="*/ 27 h 55"/>
                </a:gdLst>
                <a:ahLst/>
                <a:cxnLst>
                  <a:cxn ang="0">
                    <a:pos x="T0" y="T1"/>
                  </a:cxn>
                  <a:cxn ang="0">
                    <a:pos x="T2" y="T3"/>
                  </a:cxn>
                  <a:cxn ang="0">
                    <a:pos x="T4" y="T5"/>
                  </a:cxn>
                  <a:cxn ang="0">
                    <a:pos x="T6" y="T7"/>
                  </a:cxn>
                  <a:cxn ang="0">
                    <a:pos x="T8" y="T9"/>
                  </a:cxn>
                </a:cxnLst>
                <a:rect l="0" t="0" r="r" b="b"/>
                <a:pathLst>
                  <a:path w="50" h="55">
                    <a:moveTo>
                      <a:pt x="0" y="27"/>
                    </a:moveTo>
                    <a:lnTo>
                      <a:pt x="33" y="55"/>
                    </a:lnTo>
                    <a:lnTo>
                      <a:pt x="50" y="27"/>
                    </a:lnTo>
                    <a:lnTo>
                      <a:pt x="17"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7" name="Freeform 771">
                <a:extLst>
                  <a:ext uri="{FF2B5EF4-FFF2-40B4-BE49-F238E27FC236}">
                    <a16:creationId xmlns:a16="http://schemas.microsoft.com/office/drawing/2014/main" xmlns="" id="{21376499-2F60-42B4-9C0E-EF51EE5BEF2B}"/>
                  </a:ext>
                </a:extLst>
              </p:cNvPr>
              <p:cNvSpPr>
                <a:spLocks/>
              </p:cNvSpPr>
              <p:nvPr/>
            </p:nvSpPr>
            <p:spPr bwMode="auto">
              <a:xfrm>
                <a:off x="2438" y="5117"/>
                <a:ext cx="50"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8" name="Freeform 772">
                <a:extLst>
                  <a:ext uri="{FF2B5EF4-FFF2-40B4-BE49-F238E27FC236}">
                    <a16:creationId xmlns:a16="http://schemas.microsoft.com/office/drawing/2014/main" xmlns="" id="{F38B3C6D-CFE1-4A1F-B683-E275C94A0217}"/>
                  </a:ext>
                </a:extLst>
              </p:cNvPr>
              <p:cNvSpPr>
                <a:spLocks/>
              </p:cNvSpPr>
              <p:nvPr/>
            </p:nvSpPr>
            <p:spPr bwMode="auto">
              <a:xfrm>
                <a:off x="1624" y="5177"/>
                <a:ext cx="49" cy="38"/>
              </a:xfrm>
              <a:custGeom>
                <a:avLst/>
                <a:gdLst>
                  <a:gd name="T0" fmla="*/ 0 w 49"/>
                  <a:gd name="T1" fmla="*/ 33 h 38"/>
                  <a:gd name="T2" fmla="*/ 27 w 49"/>
                  <a:gd name="T3" fmla="*/ 38 h 38"/>
                  <a:gd name="T4" fmla="*/ 49 w 49"/>
                  <a:gd name="T5" fmla="*/ 5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5"/>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9" name="Freeform 773">
                <a:extLst>
                  <a:ext uri="{FF2B5EF4-FFF2-40B4-BE49-F238E27FC236}">
                    <a16:creationId xmlns:a16="http://schemas.microsoft.com/office/drawing/2014/main" xmlns="" id="{7F05C91C-5F30-4062-8CA2-00B4B1C7F846}"/>
                  </a:ext>
                </a:extLst>
              </p:cNvPr>
              <p:cNvSpPr>
                <a:spLocks/>
              </p:cNvSpPr>
              <p:nvPr/>
            </p:nvSpPr>
            <p:spPr bwMode="auto">
              <a:xfrm>
                <a:off x="1624" y="5177"/>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0" name="Freeform 774">
                <a:extLst>
                  <a:ext uri="{FF2B5EF4-FFF2-40B4-BE49-F238E27FC236}">
                    <a16:creationId xmlns:a16="http://schemas.microsoft.com/office/drawing/2014/main" xmlns="" id="{39C29E28-2755-43CC-A49D-19AF9C3945B9}"/>
                  </a:ext>
                </a:extLst>
              </p:cNvPr>
              <p:cNvSpPr>
                <a:spLocks/>
              </p:cNvSpPr>
              <p:nvPr/>
            </p:nvSpPr>
            <p:spPr bwMode="auto">
              <a:xfrm>
                <a:off x="2734" y="5199"/>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1" name="Freeform 775">
                <a:extLst>
                  <a:ext uri="{FF2B5EF4-FFF2-40B4-BE49-F238E27FC236}">
                    <a16:creationId xmlns:a16="http://schemas.microsoft.com/office/drawing/2014/main" xmlns="" id="{F501BAA4-E306-42BF-AA09-3FB0A947E11C}"/>
                  </a:ext>
                </a:extLst>
              </p:cNvPr>
              <p:cNvSpPr>
                <a:spLocks/>
              </p:cNvSpPr>
              <p:nvPr/>
            </p:nvSpPr>
            <p:spPr bwMode="auto">
              <a:xfrm>
                <a:off x="2734" y="5199"/>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2" name="Freeform 776">
                <a:extLst>
                  <a:ext uri="{FF2B5EF4-FFF2-40B4-BE49-F238E27FC236}">
                    <a16:creationId xmlns:a16="http://schemas.microsoft.com/office/drawing/2014/main" xmlns="" id="{3D0DD27E-92D3-4D2C-A240-B8226FE4800D}"/>
                  </a:ext>
                </a:extLst>
              </p:cNvPr>
              <p:cNvSpPr>
                <a:spLocks/>
              </p:cNvSpPr>
              <p:nvPr/>
            </p:nvSpPr>
            <p:spPr bwMode="auto">
              <a:xfrm>
                <a:off x="1919" y="5111"/>
                <a:ext cx="49" cy="39"/>
              </a:xfrm>
              <a:custGeom>
                <a:avLst/>
                <a:gdLst>
                  <a:gd name="T0" fmla="*/ 0 w 49"/>
                  <a:gd name="T1" fmla="*/ 28 h 39"/>
                  <a:gd name="T2" fmla="*/ 33 w 49"/>
                  <a:gd name="T3" fmla="*/ 39 h 39"/>
                  <a:gd name="T4" fmla="*/ 49 w 49"/>
                  <a:gd name="T5" fmla="*/ 11 h 39"/>
                  <a:gd name="T6" fmla="*/ 22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33" y="39"/>
                    </a:lnTo>
                    <a:lnTo>
                      <a:pt x="49" y="11"/>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3" name="Freeform 777">
                <a:extLst>
                  <a:ext uri="{FF2B5EF4-FFF2-40B4-BE49-F238E27FC236}">
                    <a16:creationId xmlns:a16="http://schemas.microsoft.com/office/drawing/2014/main" xmlns="" id="{36595508-4EFC-429C-AB2F-77A8F3D8A857}"/>
                  </a:ext>
                </a:extLst>
              </p:cNvPr>
              <p:cNvSpPr>
                <a:spLocks/>
              </p:cNvSpPr>
              <p:nvPr/>
            </p:nvSpPr>
            <p:spPr bwMode="auto">
              <a:xfrm>
                <a:off x="1919" y="5111"/>
                <a:ext cx="49" cy="39"/>
              </a:xfrm>
              <a:custGeom>
                <a:avLst/>
                <a:gdLst>
                  <a:gd name="T0" fmla="*/ 0 w 9"/>
                  <a:gd name="T1" fmla="*/ 5 h 7"/>
                  <a:gd name="T2" fmla="*/ 6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4" name="Freeform 778">
                <a:extLst>
                  <a:ext uri="{FF2B5EF4-FFF2-40B4-BE49-F238E27FC236}">
                    <a16:creationId xmlns:a16="http://schemas.microsoft.com/office/drawing/2014/main" xmlns="" id="{E03B4A12-9396-4F23-B32D-F9B725FB5BAD}"/>
                  </a:ext>
                </a:extLst>
              </p:cNvPr>
              <p:cNvSpPr>
                <a:spLocks/>
              </p:cNvSpPr>
              <p:nvPr/>
            </p:nvSpPr>
            <p:spPr bwMode="auto">
              <a:xfrm>
                <a:off x="2220" y="5090"/>
                <a:ext cx="54" cy="49"/>
              </a:xfrm>
              <a:custGeom>
                <a:avLst/>
                <a:gdLst>
                  <a:gd name="T0" fmla="*/ 0 w 54"/>
                  <a:gd name="T1" fmla="*/ 32 h 49"/>
                  <a:gd name="T2" fmla="*/ 33 w 54"/>
                  <a:gd name="T3" fmla="*/ 49 h 49"/>
                  <a:gd name="T4" fmla="*/ 54 w 54"/>
                  <a:gd name="T5" fmla="*/ 21 h 49"/>
                  <a:gd name="T6" fmla="*/ 22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3" y="49"/>
                    </a:lnTo>
                    <a:lnTo>
                      <a:pt x="54" y="21"/>
                    </a:lnTo>
                    <a:lnTo>
                      <a:pt x="22" y="0"/>
                    </a:lnTo>
                    <a:lnTo>
                      <a:pt x="0" y="3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5" name="Freeform 779">
                <a:extLst>
                  <a:ext uri="{FF2B5EF4-FFF2-40B4-BE49-F238E27FC236}">
                    <a16:creationId xmlns:a16="http://schemas.microsoft.com/office/drawing/2014/main" xmlns="" id="{3C2865CE-D97E-416B-B0C1-CD104967D90A}"/>
                  </a:ext>
                </a:extLst>
              </p:cNvPr>
              <p:cNvSpPr>
                <a:spLocks/>
              </p:cNvSpPr>
              <p:nvPr/>
            </p:nvSpPr>
            <p:spPr bwMode="auto">
              <a:xfrm>
                <a:off x="2220" y="5090"/>
                <a:ext cx="54" cy="49"/>
              </a:xfrm>
              <a:custGeom>
                <a:avLst/>
                <a:gdLst>
                  <a:gd name="T0" fmla="*/ 0 w 10"/>
                  <a:gd name="T1" fmla="*/ 6 h 9"/>
                  <a:gd name="T2" fmla="*/ 6 w 10"/>
                  <a:gd name="T3" fmla="*/ 9 h 9"/>
                  <a:gd name="T4" fmla="*/ 10 w 10"/>
                  <a:gd name="T5" fmla="*/ 4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6" name="Freeform 780">
                <a:extLst>
                  <a:ext uri="{FF2B5EF4-FFF2-40B4-BE49-F238E27FC236}">
                    <a16:creationId xmlns:a16="http://schemas.microsoft.com/office/drawing/2014/main" xmlns="" id="{175824DD-88A1-45CB-8637-96EC71E56590}"/>
                  </a:ext>
                </a:extLst>
              </p:cNvPr>
              <p:cNvSpPr>
                <a:spLocks/>
              </p:cNvSpPr>
              <p:nvPr/>
            </p:nvSpPr>
            <p:spPr bwMode="auto">
              <a:xfrm>
                <a:off x="2520" y="5139"/>
                <a:ext cx="50" cy="60"/>
              </a:xfrm>
              <a:custGeom>
                <a:avLst/>
                <a:gdLst>
                  <a:gd name="T0" fmla="*/ 0 w 50"/>
                  <a:gd name="T1" fmla="*/ 27 h 60"/>
                  <a:gd name="T2" fmla="*/ 33 w 50"/>
                  <a:gd name="T3" fmla="*/ 60 h 60"/>
                  <a:gd name="T4" fmla="*/ 50 w 50"/>
                  <a:gd name="T5" fmla="*/ 27 h 60"/>
                  <a:gd name="T6" fmla="*/ 17 w 50"/>
                  <a:gd name="T7" fmla="*/ 0 h 60"/>
                  <a:gd name="T8" fmla="*/ 0 w 50"/>
                  <a:gd name="T9" fmla="*/ 27 h 60"/>
                </a:gdLst>
                <a:ahLst/>
                <a:cxnLst>
                  <a:cxn ang="0">
                    <a:pos x="T0" y="T1"/>
                  </a:cxn>
                  <a:cxn ang="0">
                    <a:pos x="T2" y="T3"/>
                  </a:cxn>
                  <a:cxn ang="0">
                    <a:pos x="T4" y="T5"/>
                  </a:cxn>
                  <a:cxn ang="0">
                    <a:pos x="T6" y="T7"/>
                  </a:cxn>
                  <a:cxn ang="0">
                    <a:pos x="T8" y="T9"/>
                  </a:cxn>
                </a:cxnLst>
                <a:rect l="0" t="0" r="r" b="b"/>
                <a:pathLst>
                  <a:path w="50" h="60">
                    <a:moveTo>
                      <a:pt x="0" y="27"/>
                    </a:moveTo>
                    <a:lnTo>
                      <a:pt x="33" y="60"/>
                    </a:lnTo>
                    <a:lnTo>
                      <a:pt x="50" y="27"/>
                    </a:lnTo>
                    <a:lnTo>
                      <a:pt x="17"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7" name="Freeform 781">
                <a:extLst>
                  <a:ext uri="{FF2B5EF4-FFF2-40B4-BE49-F238E27FC236}">
                    <a16:creationId xmlns:a16="http://schemas.microsoft.com/office/drawing/2014/main" xmlns="" id="{4C359126-1B75-4031-A6FD-B3890C532C72}"/>
                  </a:ext>
                </a:extLst>
              </p:cNvPr>
              <p:cNvSpPr>
                <a:spLocks/>
              </p:cNvSpPr>
              <p:nvPr/>
            </p:nvSpPr>
            <p:spPr bwMode="auto">
              <a:xfrm>
                <a:off x="2520" y="5139"/>
                <a:ext cx="50"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8" name="Freeform 782">
                <a:extLst>
                  <a:ext uri="{FF2B5EF4-FFF2-40B4-BE49-F238E27FC236}">
                    <a16:creationId xmlns:a16="http://schemas.microsoft.com/office/drawing/2014/main" xmlns="" id="{1FA8424B-8B5E-4508-93E4-215C8D4A959C}"/>
                  </a:ext>
                </a:extLst>
              </p:cNvPr>
              <p:cNvSpPr>
                <a:spLocks/>
              </p:cNvSpPr>
              <p:nvPr/>
            </p:nvSpPr>
            <p:spPr bwMode="auto">
              <a:xfrm>
                <a:off x="1706" y="5161"/>
                <a:ext cx="49" cy="38"/>
              </a:xfrm>
              <a:custGeom>
                <a:avLst/>
                <a:gdLst>
                  <a:gd name="T0" fmla="*/ 0 w 49"/>
                  <a:gd name="T1" fmla="*/ 32 h 38"/>
                  <a:gd name="T2" fmla="*/ 27 w 49"/>
                  <a:gd name="T3" fmla="*/ 38 h 38"/>
                  <a:gd name="T4" fmla="*/ 49 w 49"/>
                  <a:gd name="T5" fmla="*/ 5 h 38"/>
                  <a:gd name="T6" fmla="*/ 16 w 49"/>
                  <a:gd name="T7" fmla="*/ 0 h 38"/>
                  <a:gd name="T8" fmla="*/ 0 w 49"/>
                  <a:gd name="T9" fmla="*/ 32 h 38"/>
                </a:gdLst>
                <a:ahLst/>
                <a:cxnLst>
                  <a:cxn ang="0">
                    <a:pos x="T0" y="T1"/>
                  </a:cxn>
                  <a:cxn ang="0">
                    <a:pos x="T2" y="T3"/>
                  </a:cxn>
                  <a:cxn ang="0">
                    <a:pos x="T4" y="T5"/>
                  </a:cxn>
                  <a:cxn ang="0">
                    <a:pos x="T6" y="T7"/>
                  </a:cxn>
                  <a:cxn ang="0">
                    <a:pos x="T8" y="T9"/>
                  </a:cxn>
                </a:cxnLst>
                <a:rect l="0" t="0" r="r" b="b"/>
                <a:pathLst>
                  <a:path w="49" h="38">
                    <a:moveTo>
                      <a:pt x="0" y="32"/>
                    </a:moveTo>
                    <a:lnTo>
                      <a:pt x="27" y="38"/>
                    </a:lnTo>
                    <a:lnTo>
                      <a:pt x="49" y="5"/>
                    </a:lnTo>
                    <a:lnTo>
                      <a:pt x="16" y="0"/>
                    </a:lnTo>
                    <a:lnTo>
                      <a:pt x="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9" name="Freeform 783">
                <a:extLst>
                  <a:ext uri="{FF2B5EF4-FFF2-40B4-BE49-F238E27FC236}">
                    <a16:creationId xmlns:a16="http://schemas.microsoft.com/office/drawing/2014/main" xmlns="" id="{80B8B322-5985-4DDA-92B4-DEA45A9CD2FD}"/>
                  </a:ext>
                </a:extLst>
              </p:cNvPr>
              <p:cNvSpPr>
                <a:spLocks/>
              </p:cNvSpPr>
              <p:nvPr/>
            </p:nvSpPr>
            <p:spPr bwMode="auto">
              <a:xfrm>
                <a:off x="1706" y="5161"/>
                <a:ext cx="49" cy="38"/>
              </a:xfrm>
              <a:custGeom>
                <a:avLst/>
                <a:gdLst>
                  <a:gd name="T0" fmla="*/ 0 w 9"/>
                  <a:gd name="T1" fmla="*/ 6 h 7"/>
                  <a:gd name="T2" fmla="*/ 5 w 9"/>
                  <a:gd name="T3" fmla="*/ 7 h 7"/>
                  <a:gd name="T4" fmla="*/ 9 w 9"/>
                  <a:gd name="T5" fmla="*/ 1 h 7"/>
                  <a:gd name="T6" fmla="*/ 3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0" name="Freeform 784">
                <a:extLst>
                  <a:ext uri="{FF2B5EF4-FFF2-40B4-BE49-F238E27FC236}">
                    <a16:creationId xmlns:a16="http://schemas.microsoft.com/office/drawing/2014/main" xmlns="" id="{ED1F19DA-94C3-40BF-BCAB-8C3F2FA6D6C8}"/>
                  </a:ext>
                </a:extLst>
              </p:cNvPr>
              <p:cNvSpPr>
                <a:spLocks/>
              </p:cNvSpPr>
              <p:nvPr/>
            </p:nvSpPr>
            <p:spPr bwMode="auto">
              <a:xfrm>
                <a:off x="2816" y="5232"/>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1" name="Freeform 785">
                <a:extLst>
                  <a:ext uri="{FF2B5EF4-FFF2-40B4-BE49-F238E27FC236}">
                    <a16:creationId xmlns:a16="http://schemas.microsoft.com/office/drawing/2014/main" xmlns="" id="{B67E9312-56B4-45A3-ACF4-0258CE78219D}"/>
                  </a:ext>
                </a:extLst>
              </p:cNvPr>
              <p:cNvSpPr>
                <a:spLocks/>
              </p:cNvSpPr>
              <p:nvPr/>
            </p:nvSpPr>
            <p:spPr bwMode="auto">
              <a:xfrm>
                <a:off x="2816" y="5232"/>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2" name="Freeform 786">
                <a:extLst>
                  <a:ext uri="{FF2B5EF4-FFF2-40B4-BE49-F238E27FC236}">
                    <a16:creationId xmlns:a16="http://schemas.microsoft.com/office/drawing/2014/main" xmlns="" id="{88DE4A34-C5A8-4F70-8217-084B968E048B}"/>
                  </a:ext>
                </a:extLst>
              </p:cNvPr>
              <p:cNvSpPr>
                <a:spLocks/>
              </p:cNvSpPr>
              <p:nvPr/>
            </p:nvSpPr>
            <p:spPr bwMode="auto">
              <a:xfrm>
                <a:off x="2001" y="5100"/>
                <a:ext cx="55" cy="44"/>
              </a:xfrm>
              <a:custGeom>
                <a:avLst/>
                <a:gdLst>
                  <a:gd name="T0" fmla="*/ 0 w 55"/>
                  <a:gd name="T1" fmla="*/ 33 h 44"/>
                  <a:gd name="T2" fmla="*/ 33 w 55"/>
                  <a:gd name="T3" fmla="*/ 44 h 44"/>
                  <a:gd name="T4" fmla="*/ 55 w 55"/>
                  <a:gd name="T5" fmla="*/ 17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7"/>
                    </a:lnTo>
                    <a:lnTo>
                      <a:pt x="22"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3" name="Freeform 787">
                <a:extLst>
                  <a:ext uri="{FF2B5EF4-FFF2-40B4-BE49-F238E27FC236}">
                    <a16:creationId xmlns:a16="http://schemas.microsoft.com/office/drawing/2014/main" xmlns="" id="{DC24B274-9598-4388-B8BD-BA49FFA60C8B}"/>
                  </a:ext>
                </a:extLst>
              </p:cNvPr>
              <p:cNvSpPr>
                <a:spLocks/>
              </p:cNvSpPr>
              <p:nvPr/>
            </p:nvSpPr>
            <p:spPr bwMode="auto">
              <a:xfrm>
                <a:off x="2001" y="5100"/>
                <a:ext cx="55" cy="44"/>
              </a:xfrm>
              <a:custGeom>
                <a:avLst/>
                <a:gdLst>
                  <a:gd name="T0" fmla="*/ 0 w 10"/>
                  <a:gd name="T1" fmla="*/ 6 h 8"/>
                  <a:gd name="T2" fmla="*/ 6 w 10"/>
                  <a:gd name="T3" fmla="*/ 8 h 8"/>
                  <a:gd name="T4" fmla="*/ 10 w 10"/>
                  <a:gd name="T5" fmla="*/ 3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4" name="Freeform 788">
                <a:extLst>
                  <a:ext uri="{FF2B5EF4-FFF2-40B4-BE49-F238E27FC236}">
                    <a16:creationId xmlns:a16="http://schemas.microsoft.com/office/drawing/2014/main" xmlns="" id="{EED07DB0-78F4-4D0F-9662-878863C477F0}"/>
                  </a:ext>
                </a:extLst>
              </p:cNvPr>
              <p:cNvSpPr>
                <a:spLocks/>
              </p:cNvSpPr>
              <p:nvPr/>
            </p:nvSpPr>
            <p:spPr bwMode="auto">
              <a:xfrm>
                <a:off x="2307" y="5100"/>
                <a:ext cx="49" cy="55"/>
              </a:xfrm>
              <a:custGeom>
                <a:avLst/>
                <a:gdLst>
                  <a:gd name="T0" fmla="*/ 0 w 49"/>
                  <a:gd name="T1" fmla="*/ 33 h 55"/>
                  <a:gd name="T2" fmla="*/ 33 w 49"/>
                  <a:gd name="T3" fmla="*/ 55 h 55"/>
                  <a:gd name="T4" fmla="*/ 49 w 49"/>
                  <a:gd name="T5" fmla="*/ 22 h 55"/>
                  <a:gd name="T6" fmla="*/ 17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3" y="55"/>
                    </a:lnTo>
                    <a:lnTo>
                      <a:pt x="49" y="22"/>
                    </a:lnTo>
                    <a:lnTo>
                      <a:pt x="17"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5" name="Freeform 789">
                <a:extLst>
                  <a:ext uri="{FF2B5EF4-FFF2-40B4-BE49-F238E27FC236}">
                    <a16:creationId xmlns:a16="http://schemas.microsoft.com/office/drawing/2014/main" xmlns="" id="{DE3F3C29-2AC6-4D11-81CE-1A8A5997B7AA}"/>
                  </a:ext>
                </a:extLst>
              </p:cNvPr>
              <p:cNvSpPr>
                <a:spLocks/>
              </p:cNvSpPr>
              <p:nvPr/>
            </p:nvSpPr>
            <p:spPr bwMode="auto">
              <a:xfrm>
                <a:off x="2307" y="5100"/>
                <a:ext cx="49"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6" name="Freeform 790">
                <a:extLst>
                  <a:ext uri="{FF2B5EF4-FFF2-40B4-BE49-F238E27FC236}">
                    <a16:creationId xmlns:a16="http://schemas.microsoft.com/office/drawing/2014/main" xmlns="" id="{F574067F-B3DE-4EB8-A5E5-8C5F189385CC}"/>
                  </a:ext>
                </a:extLst>
              </p:cNvPr>
              <p:cNvSpPr>
                <a:spLocks/>
              </p:cNvSpPr>
              <p:nvPr/>
            </p:nvSpPr>
            <p:spPr bwMode="auto">
              <a:xfrm>
                <a:off x="1493" y="5221"/>
                <a:ext cx="49" cy="38"/>
              </a:xfrm>
              <a:custGeom>
                <a:avLst/>
                <a:gdLst>
                  <a:gd name="T0" fmla="*/ 0 w 49"/>
                  <a:gd name="T1" fmla="*/ 33 h 38"/>
                  <a:gd name="T2" fmla="*/ 27 w 49"/>
                  <a:gd name="T3" fmla="*/ 38 h 38"/>
                  <a:gd name="T4" fmla="*/ 49 w 49"/>
                  <a:gd name="T5" fmla="*/ 5 h 38"/>
                  <a:gd name="T6" fmla="*/ 21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5"/>
                    </a:lnTo>
                    <a:lnTo>
                      <a:pt x="21"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7" name="Freeform 791">
                <a:extLst>
                  <a:ext uri="{FF2B5EF4-FFF2-40B4-BE49-F238E27FC236}">
                    <a16:creationId xmlns:a16="http://schemas.microsoft.com/office/drawing/2014/main" xmlns="" id="{87168463-2566-4ED5-868E-69CF29DFF725}"/>
                  </a:ext>
                </a:extLst>
              </p:cNvPr>
              <p:cNvSpPr>
                <a:spLocks/>
              </p:cNvSpPr>
              <p:nvPr/>
            </p:nvSpPr>
            <p:spPr bwMode="auto">
              <a:xfrm>
                <a:off x="1493" y="5221"/>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8" name="Freeform 792">
                <a:extLst>
                  <a:ext uri="{FF2B5EF4-FFF2-40B4-BE49-F238E27FC236}">
                    <a16:creationId xmlns:a16="http://schemas.microsoft.com/office/drawing/2014/main" xmlns="" id="{F28C239C-6ADB-4672-8A33-D2D1550CEC42}"/>
                  </a:ext>
                </a:extLst>
              </p:cNvPr>
              <p:cNvSpPr>
                <a:spLocks/>
              </p:cNvSpPr>
              <p:nvPr/>
            </p:nvSpPr>
            <p:spPr bwMode="auto">
              <a:xfrm>
                <a:off x="2603" y="5166"/>
                <a:ext cx="49" cy="60"/>
              </a:xfrm>
              <a:custGeom>
                <a:avLst/>
                <a:gdLst>
                  <a:gd name="T0" fmla="*/ 0 w 49"/>
                  <a:gd name="T1" fmla="*/ 33 h 60"/>
                  <a:gd name="T2" fmla="*/ 32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2" y="60"/>
                    </a:lnTo>
                    <a:lnTo>
                      <a:pt x="49" y="33"/>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9" name="Freeform 793">
                <a:extLst>
                  <a:ext uri="{FF2B5EF4-FFF2-40B4-BE49-F238E27FC236}">
                    <a16:creationId xmlns:a16="http://schemas.microsoft.com/office/drawing/2014/main" xmlns="" id="{4E90D4EB-05DD-452E-A553-819AFF6BD9BB}"/>
                  </a:ext>
                </a:extLst>
              </p:cNvPr>
              <p:cNvSpPr>
                <a:spLocks/>
              </p:cNvSpPr>
              <p:nvPr/>
            </p:nvSpPr>
            <p:spPr bwMode="auto">
              <a:xfrm>
                <a:off x="2603" y="5166"/>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0" name="Freeform 794">
                <a:extLst>
                  <a:ext uri="{FF2B5EF4-FFF2-40B4-BE49-F238E27FC236}">
                    <a16:creationId xmlns:a16="http://schemas.microsoft.com/office/drawing/2014/main" xmlns="" id="{1E6F95D9-8263-477F-9B5B-ADD5A4D9B355}"/>
                  </a:ext>
                </a:extLst>
              </p:cNvPr>
              <p:cNvSpPr>
                <a:spLocks/>
              </p:cNvSpPr>
              <p:nvPr/>
            </p:nvSpPr>
            <p:spPr bwMode="auto">
              <a:xfrm>
                <a:off x="1782" y="5144"/>
                <a:ext cx="55" cy="38"/>
              </a:xfrm>
              <a:custGeom>
                <a:avLst/>
                <a:gdLst>
                  <a:gd name="T0" fmla="*/ 0 w 55"/>
                  <a:gd name="T1" fmla="*/ 33 h 38"/>
                  <a:gd name="T2" fmla="*/ 33 w 55"/>
                  <a:gd name="T3" fmla="*/ 38 h 38"/>
                  <a:gd name="T4" fmla="*/ 55 w 55"/>
                  <a:gd name="T5" fmla="*/ 6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6"/>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1" name="Freeform 795">
                <a:extLst>
                  <a:ext uri="{FF2B5EF4-FFF2-40B4-BE49-F238E27FC236}">
                    <a16:creationId xmlns:a16="http://schemas.microsoft.com/office/drawing/2014/main" xmlns="" id="{AE2B46E6-07B9-4B7B-8B1A-158CF09A2254}"/>
                  </a:ext>
                </a:extLst>
              </p:cNvPr>
              <p:cNvSpPr>
                <a:spLocks/>
              </p:cNvSpPr>
              <p:nvPr/>
            </p:nvSpPr>
            <p:spPr bwMode="auto">
              <a:xfrm>
                <a:off x="1782" y="5144"/>
                <a:ext cx="55"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2" name="Freeform 796">
                <a:extLst>
                  <a:ext uri="{FF2B5EF4-FFF2-40B4-BE49-F238E27FC236}">
                    <a16:creationId xmlns:a16="http://schemas.microsoft.com/office/drawing/2014/main" xmlns="" id="{AAC2758A-ED31-4B08-95AA-04A31CEEFA88}"/>
                  </a:ext>
                </a:extLst>
              </p:cNvPr>
              <p:cNvSpPr>
                <a:spLocks/>
              </p:cNvSpPr>
              <p:nvPr/>
            </p:nvSpPr>
            <p:spPr bwMode="auto">
              <a:xfrm>
                <a:off x="2892" y="5265"/>
                <a:ext cx="50" cy="65"/>
              </a:xfrm>
              <a:custGeom>
                <a:avLst/>
                <a:gdLst>
                  <a:gd name="T0" fmla="*/ 0 w 50"/>
                  <a:gd name="T1" fmla="*/ 32 h 65"/>
                  <a:gd name="T2" fmla="*/ 33 w 50"/>
                  <a:gd name="T3" fmla="*/ 65 h 65"/>
                  <a:gd name="T4" fmla="*/ 50 w 50"/>
                  <a:gd name="T5" fmla="*/ 32 h 65"/>
                  <a:gd name="T6" fmla="*/ 17 w 50"/>
                  <a:gd name="T7" fmla="*/ 0 h 65"/>
                  <a:gd name="T8" fmla="*/ 0 w 50"/>
                  <a:gd name="T9" fmla="*/ 32 h 65"/>
                </a:gdLst>
                <a:ahLst/>
                <a:cxnLst>
                  <a:cxn ang="0">
                    <a:pos x="T0" y="T1"/>
                  </a:cxn>
                  <a:cxn ang="0">
                    <a:pos x="T2" y="T3"/>
                  </a:cxn>
                  <a:cxn ang="0">
                    <a:pos x="T4" y="T5"/>
                  </a:cxn>
                  <a:cxn ang="0">
                    <a:pos x="T6" y="T7"/>
                  </a:cxn>
                  <a:cxn ang="0">
                    <a:pos x="T8" y="T9"/>
                  </a:cxn>
                </a:cxnLst>
                <a:rect l="0" t="0" r="r" b="b"/>
                <a:pathLst>
                  <a:path w="50" h="65">
                    <a:moveTo>
                      <a:pt x="0" y="32"/>
                    </a:moveTo>
                    <a:lnTo>
                      <a:pt x="33" y="65"/>
                    </a:lnTo>
                    <a:lnTo>
                      <a:pt x="50" y="32"/>
                    </a:lnTo>
                    <a:lnTo>
                      <a:pt x="17"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3" name="Freeform 797">
                <a:extLst>
                  <a:ext uri="{FF2B5EF4-FFF2-40B4-BE49-F238E27FC236}">
                    <a16:creationId xmlns:a16="http://schemas.microsoft.com/office/drawing/2014/main" xmlns="" id="{D5B67A1B-8168-4C54-9C4A-C9FBA2DEB5EF}"/>
                  </a:ext>
                </a:extLst>
              </p:cNvPr>
              <p:cNvSpPr>
                <a:spLocks/>
              </p:cNvSpPr>
              <p:nvPr/>
            </p:nvSpPr>
            <p:spPr bwMode="auto">
              <a:xfrm>
                <a:off x="2892" y="5265"/>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4" name="Freeform 798">
                <a:extLst>
                  <a:ext uri="{FF2B5EF4-FFF2-40B4-BE49-F238E27FC236}">
                    <a16:creationId xmlns:a16="http://schemas.microsoft.com/office/drawing/2014/main" xmlns="" id="{524903EB-3606-47E7-9454-BBD18E12BF0A}"/>
                  </a:ext>
                </a:extLst>
              </p:cNvPr>
              <p:cNvSpPr>
                <a:spLocks/>
              </p:cNvSpPr>
              <p:nvPr/>
            </p:nvSpPr>
            <p:spPr bwMode="auto">
              <a:xfrm>
                <a:off x="2083" y="5100"/>
                <a:ext cx="55" cy="44"/>
              </a:xfrm>
              <a:custGeom>
                <a:avLst/>
                <a:gdLst>
                  <a:gd name="T0" fmla="*/ 0 w 55"/>
                  <a:gd name="T1" fmla="*/ 28 h 44"/>
                  <a:gd name="T2" fmla="*/ 33 w 55"/>
                  <a:gd name="T3" fmla="*/ 44 h 44"/>
                  <a:gd name="T4" fmla="*/ 55 w 55"/>
                  <a:gd name="T5" fmla="*/ 17 h 44"/>
                  <a:gd name="T6" fmla="*/ 22 w 55"/>
                  <a:gd name="T7" fmla="*/ 0 h 44"/>
                  <a:gd name="T8" fmla="*/ 0 w 55"/>
                  <a:gd name="T9" fmla="*/ 28 h 44"/>
                </a:gdLst>
                <a:ahLst/>
                <a:cxnLst>
                  <a:cxn ang="0">
                    <a:pos x="T0" y="T1"/>
                  </a:cxn>
                  <a:cxn ang="0">
                    <a:pos x="T2" y="T3"/>
                  </a:cxn>
                  <a:cxn ang="0">
                    <a:pos x="T4" y="T5"/>
                  </a:cxn>
                  <a:cxn ang="0">
                    <a:pos x="T6" y="T7"/>
                  </a:cxn>
                  <a:cxn ang="0">
                    <a:pos x="T8" y="T9"/>
                  </a:cxn>
                </a:cxnLst>
                <a:rect l="0" t="0" r="r" b="b"/>
                <a:pathLst>
                  <a:path w="55" h="44">
                    <a:moveTo>
                      <a:pt x="0" y="28"/>
                    </a:moveTo>
                    <a:lnTo>
                      <a:pt x="33" y="44"/>
                    </a:lnTo>
                    <a:lnTo>
                      <a:pt x="55" y="17"/>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5" name="Freeform 799">
                <a:extLst>
                  <a:ext uri="{FF2B5EF4-FFF2-40B4-BE49-F238E27FC236}">
                    <a16:creationId xmlns:a16="http://schemas.microsoft.com/office/drawing/2014/main" xmlns="" id="{04179C6B-542B-4D8F-8BB8-44D0E440BF47}"/>
                  </a:ext>
                </a:extLst>
              </p:cNvPr>
              <p:cNvSpPr>
                <a:spLocks/>
              </p:cNvSpPr>
              <p:nvPr/>
            </p:nvSpPr>
            <p:spPr bwMode="auto">
              <a:xfrm>
                <a:off x="2083" y="5100"/>
                <a:ext cx="55" cy="44"/>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6" name="Freeform 800">
                <a:extLst>
                  <a:ext uri="{FF2B5EF4-FFF2-40B4-BE49-F238E27FC236}">
                    <a16:creationId xmlns:a16="http://schemas.microsoft.com/office/drawing/2014/main" xmlns="" id="{431321C5-53E7-412A-BC9B-454D09941604}"/>
                  </a:ext>
                </a:extLst>
              </p:cNvPr>
              <p:cNvSpPr>
                <a:spLocks/>
              </p:cNvSpPr>
              <p:nvPr/>
            </p:nvSpPr>
            <p:spPr bwMode="auto">
              <a:xfrm>
                <a:off x="2389" y="5122"/>
                <a:ext cx="49" cy="50"/>
              </a:xfrm>
              <a:custGeom>
                <a:avLst/>
                <a:gdLst>
                  <a:gd name="T0" fmla="*/ 0 w 49"/>
                  <a:gd name="T1" fmla="*/ 28 h 50"/>
                  <a:gd name="T2" fmla="*/ 33 w 49"/>
                  <a:gd name="T3" fmla="*/ 50 h 50"/>
                  <a:gd name="T4" fmla="*/ 49 w 49"/>
                  <a:gd name="T5" fmla="*/ 22 h 50"/>
                  <a:gd name="T6" fmla="*/ 17 w 49"/>
                  <a:gd name="T7" fmla="*/ 0 h 50"/>
                  <a:gd name="T8" fmla="*/ 0 w 49"/>
                  <a:gd name="T9" fmla="*/ 28 h 50"/>
                </a:gdLst>
                <a:ahLst/>
                <a:cxnLst>
                  <a:cxn ang="0">
                    <a:pos x="T0" y="T1"/>
                  </a:cxn>
                  <a:cxn ang="0">
                    <a:pos x="T2" y="T3"/>
                  </a:cxn>
                  <a:cxn ang="0">
                    <a:pos x="T4" y="T5"/>
                  </a:cxn>
                  <a:cxn ang="0">
                    <a:pos x="T6" y="T7"/>
                  </a:cxn>
                  <a:cxn ang="0">
                    <a:pos x="T8" y="T9"/>
                  </a:cxn>
                </a:cxnLst>
                <a:rect l="0" t="0" r="r" b="b"/>
                <a:pathLst>
                  <a:path w="49" h="50">
                    <a:moveTo>
                      <a:pt x="0" y="28"/>
                    </a:moveTo>
                    <a:lnTo>
                      <a:pt x="33" y="50"/>
                    </a:lnTo>
                    <a:lnTo>
                      <a:pt x="49" y="22"/>
                    </a:lnTo>
                    <a:lnTo>
                      <a:pt x="17"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7" name="Freeform 801">
                <a:extLst>
                  <a:ext uri="{FF2B5EF4-FFF2-40B4-BE49-F238E27FC236}">
                    <a16:creationId xmlns:a16="http://schemas.microsoft.com/office/drawing/2014/main" xmlns="" id="{9E3F98E6-A131-4449-81A6-F1543E06EB6E}"/>
                  </a:ext>
                </a:extLst>
              </p:cNvPr>
              <p:cNvSpPr>
                <a:spLocks/>
              </p:cNvSpPr>
              <p:nvPr/>
            </p:nvSpPr>
            <p:spPr bwMode="auto">
              <a:xfrm>
                <a:off x="2389" y="5122"/>
                <a:ext cx="49" cy="50"/>
              </a:xfrm>
              <a:custGeom>
                <a:avLst/>
                <a:gdLst>
                  <a:gd name="T0" fmla="*/ 0 w 9"/>
                  <a:gd name="T1" fmla="*/ 5 h 9"/>
                  <a:gd name="T2" fmla="*/ 6 w 9"/>
                  <a:gd name="T3" fmla="*/ 9 h 9"/>
                  <a:gd name="T4" fmla="*/ 9 w 9"/>
                  <a:gd name="T5" fmla="*/ 4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8" name="Freeform 802">
                <a:extLst>
                  <a:ext uri="{FF2B5EF4-FFF2-40B4-BE49-F238E27FC236}">
                    <a16:creationId xmlns:a16="http://schemas.microsoft.com/office/drawing/2014/main" xmlns="" id="{3FA4BC3D-27B5-4550-A1FE-4F1FC37720BA}"/>
                  </a:ext>
                </a:extLst>
              </p:cNvPr>
              <p:cNvSpPr>
                <a:spLocks/>
              </p:cNvSpPr>
              <p:nvPr/>
            </p:nvSpPr>
            <p:spPr bwMode="auto">
              <a:xfrm>
                <a:off x="1569" y="5204"/>
                <a:ext cx="55" cy="33"/>
              </a:xfrm>
              <a:custGeom>
                <a:avLst/>
                <a:gdLst>
                  <a:gd name="T0" fmla="*/ 0 w 55"/>
                  <a:gd name="T1" fmla="*/ 28 h 33"/>
                  <a:gd name="T2" fmla="*/ 33 w 55"/>
                  <a:gd name="T3" fmla="*/ 33 h 33"/>
                  <a:gd name="T4" fmla="*/ 55 w 55"/>
                  <a:gd name="T5" fmla="*/ 6 h 33"/>
                  <a:gd name="T6" fmla="*/ 22 w 55"/>
                  <a:gd name="T7" fmla="*/ 0 h 33"/>
                  <a:gd name="T8" fmla="*/ 0 w 55"/>
                  <a:gd name="T9" fmla="*/ 28 h 33"/>
                </a:gdLst>
                <a:ahLst/>
                <a:cxnLst>
                  <a:cxn ang="0">
                    <a:pos x="T0" y="T1"/>
                  </a:cxn>
                  <a:cxn ang="0">
                    <a:pos x="T2" y="T3"/>
                  </a:cxn>
                  <a:cxn ang="0">
                    <a:pos x="T4" y="T5"/>
                  </a:cxn>
                  <a:cxn ang="0">
                    <a:pos x="T6" y="T7"/>
                  </a:cxn>
                  <a:cxn ang="0">
                    <a:pos x="T8" y="T9"/>
                  </a:cxn>
                </a:cxnLst>
                <a:rect l="0" t="0" r="r" b="b"/>
                <a:pathLst>
                  <a:path w="55" h="33">
                    <a:moveTo>
                      <a:pt x="0" y="28"/>
                    </a:moveTo>
                    <a:lnTo>
                      <a:pt x="33" y="33"/>
                    </a:lnTo>
                    <a:lnTo>
                      <a:pt x="55" y="6"/>
                    </a:lnTo>
                    <a:lnTo>
                      <a:pt x="22"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9" name="Freeform 803">
                <a:extLst>
                  <a:ext uri="{FF2B5EF4-FFF2-40B4-BE49-F238E27FC236}">
                    <a16:creationId xmlns:a16="http://schemas.microsoft.com/office/drawing/2014/main" xmlns="" id="{A17A861C-567B-4639-B378-7B01EB6D65B7}"/>
                  </a:ext>
                </a:extLst>
              </p:cNvPr>
              <p:cNvSpPr>
                <a:spLocks/>
              </p:cNvSpPr>
              <p:nvPr/>
            </p:nvSpPr>
            <p:spPr bwMode="auto">
              <a:xfrm>
                <a:off x="1569" y="5204"/>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0" name="Freeform 804">
                <a:extLst>
                  <a:ext uri="{FF2B5EF4-FFF2-40B4-BE49-F238E27FC236}">
                    <a16:creationId xmlns:a16="http://schemas.microsoft.com/office/drawing/2014/main" xmlns="" id="{A3529DC9-8B75-4D40-84CF-FC8CBAA6A7B9}"/>
                  </a:ext>
                </a:extLst>
              </p:cNvPr>
              <p:cNvSpPr>
                <a:spLocks/>
              </p:cNvSpPr>
              <p:nvPr/>
            </p:nvSpPr>
            <p:spPr bwMode="auto">
              <a:xfrm>
                <a:off x="2685" y="5199"/>
                <a:ext cx="49" cy="60"/>
              </a:xfrm>
              <a:custGeom>
                <a:avLst/>
                <a:gdLst>
                  <a:gd name="T0" fmla="*/ 0 w 49"/>
                  <a:gd name="T1" fmla="*/ 27 h 60"/>
                  <a:gd name="T2" fmla="*/ 32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27"/>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1" name="Freeform 805">
                <a:extLst>
                  <a:ext uri="{FF2B5EF4-FFF2-40B4-BE49-F238E27FC236}">
                    <a16:creationId xmlns:a16="http://schemas.microsoft.com/office/drawing/2014/main" xmlns="" id="{C5ED01B2-9A75-4DE8-8061-41A121E04D37}"/>
                  </a:ext>
                </a:extLst>
              </p:cNvPr>
              <p:cNvSpPr>
                <a:spLocks/>
              </p:cNvSpPr>
              <p:nvPr/>
            </p:nvSpPr>
            <p:spPr bwMode="auto">
              <a:xfrm>
                <a:off x="2685" y="519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2" name="Freeform 806">
                <a:extLst>
                  <a:ext uri="{FF2B5EF4-FFF2-40B4-BE49-F238E27FC236}">
                    <a16:creationId xmlns:a16="http://schemas.microsoft.com/office/drawing/2014/main" xmlns="" id="{8AB4498F-B0B9-43E2-A0DC-8AD886B97BAF}"/>
                  </a:ext>
                </a:extLst>
              </p:cNvPr>
              <p:cNvSpPr>
                <a:spLocks/>
              </p:cNvSpPr>
              <p:nvPr/>
            </p:nvSpPr>
            <p:spPr bwMode="auto">
              <a:xfrm>
                <a:off x="1870" y="5133"/>
                <a:ext cx="49" cy="39"/>
              </a:xfrm>
              <a:custGeom>
                <a:avLst/>
                <a:gdLst>
                  <a:gd name="T0" fmla="*/ 0 w 49"/>
                  <a:gd name="T1" fmla="*/ 28 h 39"/>
                  <a:gd name="T2" fmla="*/ 27 w 49"/>
                  <a:gd name="T3" fmla="*/ 39 h 39"/>
                  <a:gd name="T4" fmla="*/ 49 w 49"/>
                  <a:gd name="T5" fmla="*/ 6 h 39"/>
                  <a:gd name="T6" fmla="*/ 16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27" y="39"/>
                    </a:lnTo>
                    <a:lnTo>
                      <a:pt x="49" y="6"/>
                    </a:lnTo>
                    <a:lnTo>
                      <a:pt x="16"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3" name="Freeform 807">
                <a:extLst>
                  <a:ext uri="{FF2B5EF4-FFF2-40B4-BE49-F238E27FC236}">
                    <a16:creationId xmlns:a16="http://schemas.microsoft.com/office/drawing/2014/main" xmlns="" id="{D4B1B8D6-AD4B-48BD-B198-06DAB03D7324}"/>
                  </a:ext>
                </a:extLst>
              </p:cNvPr>
              <p:cNvSpPr>
                <a:spLocks/>
              </p:cNvSpPr>
              <p:nvPr/>
            </p:nvSpPr>
            <p:spPr bwMode="auto">
              <a:xfrm>
                <a:off x="1870" y="5133"/>
                <a:ext cx="49" cy="39"/>
              </a:xfrm>
              <a:custGeom>
                <a:avLst/>
                <a:gdLst>
                  <a:gd name="T0" fmla="*/ 0 w 9"/>
                  <a:gd name="T1" fmla="*/ 5 h 7"/>
                  <a:gd name="T2" fmla="*/ 5 w 9"/>
                  <a:gd name="T3" fmla="*/ 7 h 7"/>
                  <a:gd name="T4" fmla="*/ 9 w 9"/>
                  <a:gd name="T5" fmla="*/ 1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1009">
              <a:extLst>
                <a:ext uri="{FF2B5EF4-FFF2-40B4-BE49-F238E27FC236}">
                  <a16:creationId xmlns:a16="http://schemas.microsoft.com/office/drawing/2014/main" xmlns="" id="{FAF40705-88E8-413C-A0F1-ACBFA790DCD0}"/>
                </a:ext>
              </a:extLst>
            </p:cNvPr>
            <p:cNvGrpSpPr>
              <a:grpSpLocks/>
            </p:cNvGrpSpPr>
            <p:nvPr/>
          </p:nvGrpSpPr>
          <p:grpSpPr bwMode="auto">
            <a:xfrm>
              <a:off x="1449" y="5100"/>
              <a:ext cx="1700" cy="394"/>
              <a:chOff x="1449" y="5100"/>
              <a:chExt cx="1700" cy="394"/>
            </a:xfrm>
          </p:grpSpPr>
          <p:sp>
            <p:nvSpPr>
              <p:cNvPr id="3884" name="Freeform 809">
                <a:extLst>
                  <a:ext uri="{FF2B5EF4-FFF2-40B4-BE49-F238E27FC236}">
                    <a16:creationId xmlns:a16="http://schemas.microsoft.com/office/drawing/2014/main" xmlns="" id="{78F61384-E5CF-42D2-BEF4-D5F391E27DC9}"/>
                  </a:ext>
                </a:extLst>
              </p:cNvPr>
              <p:cNvSpPr>
                <a:spLocks/>
              </p:cNvSpPr>
              <p:nvPr/>
            </p:nvSpPr>
            <p:spPr bwMode="auto">
              <a:xfrm>
                <a:off x="2974" y="5303"/>
                <a:ext cx="44" cy="60"/>
              </a:xfrm>
              <a:custGeom>
                <a:avLst/>
                <a:gdLst>
                  <a:gd name="T0" fmla="*/ 0 w 44"/>
                  <a:gd name="T1" fmla="*/ 27 h 60"/>
                  <a:gd name="T2" fmla="*/ 33 w 44"/>
                  <a:gd name="T3" fmla="*/ 60 h 60"/>
                  <a:gd name="T4" fmla="*/ 44 w 44"/>
                  <a:gd name="T5" fmla="*/ 33 h 60"/>
                  <a:gd name="T6" fmla="*/ 17 w 44"/>
                  <a:gd name="T7" fmla="*/ 0 h 60"/>
                  <a:gd name="T8" fmla="*/ 0 w 44"/>
                  <a:gd name="T9" fmla="*/ 27 h 60"/>
                </a:gdLst>
                <a:ahLst/>
                <a:cxnLst>
                  <a:cxn ang="0">
                    <a:pos x="T0" y="T1"/>
                  </a:cxn>
                  <a:cxn ang="0">
                    <a:pos x="T2" y="T3"/>
                  </a:cxn>
                  <a:cxn ang="0">
                    <a:pos x="T4" y="T5"/>
                  </a:cxn>
                  <a:cxn ang="0">
                    <a:pos x="T6" y="T7"/>
                  </a:cxn>
                  <a:cxn ang="0">
                    <a:pos x="T8" y="T9"/>
                  </a:cxn>
                </a:cxnLst>
                <a:rect l="0" t="0" r="r" b="b"/>
                <a:pathLst>
                  <a:path w="44" h="60">
                    <a:moveTo>
                      <a:pt x="0" y="27"/>
                    </a:moveTo>
                    <a:lnTo>
                      <a:pt x="33" y="60"/>
                    </a:lnTo>
                    <a:lnTo>
                      <a:pt x="44" y="33"/>
                    </a:lnTo>
                    <a:lnTo>
                      <a:pt x="17"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5" name="Freeform 810">
                <a:extLst>
                  <a:ext uri="{FF2B5EF4-FFF2-40B4-BE49-F238E27FC236}">
                    <a16:creationId xmlns:a16="http://schemas.microsoft.com/office/drawing/2014/main" xmlns="" id="{79A320BC-3386-4DF7-A791-B3E8AC031AD7}"/>
                  </a:ext>
                </a:extLst>
              </p:cNvPr>
              <p:cNvSpPr>
                <a:spLocks/>
              </p:cNvSpPr>
              <p:nvPr/>
            </p:nvSpPr>
            <p:spPr bwMode="auto">
              <a:xfrm>
                <a:off x="2974" y="5303"/>
                <a:ext cx="44" cy="60"/>
              </a:xfrm>
              <a:custGeom>
                <a:avLst/>
                <a:gdLst>
                  <a:gd name="T0" fmla="*/ 0 w 8"/>
                  <a:gd name="T1" fmla="*/ 5 h 11"/>
                  <a:gd name="T2" fmla="*/ 6 w 8"/>
                  <a:gd name="T3" fmla="*/ 11 h 11"/>
                  <a:gd name="T4" fmla="*/ 8 w 8"/>
                  <a:gd name="T5" fmla="*/ 6 h 11"/>
                  <a:gd name="T6" fmla="*/ 3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6" name="Freeform 811">
                <a:extLst>
                  <a:ext uri="{FF2B5EF4-FFF2-40B4-BE49-F238E27FC236}">
                    <a16:creationId xmlns:a16="http://schemas.microsoft.com/office/drawing/2014/main" xmlns="" id="{1E2444E5-EB74-4DE9-BFB0-5E200D6F3446}"/>
                  </a:ext>
                </a:extLst>
              </p:cNvPr>
              <p:cNvSpPr>
                <a:spLocks/>
              </p:cNvSpPr>
              <p:nvPr/>
            </p:nvSpPr>
            <p:spPr bwMode="auto">
              <a:xfrm>
                <a:off x="2171" y="5100"/>
                <a:ext cx="49" cy="50"/>
              </a:xfrm>
              <a:custGeom>
                <a:avLst/>
                <a:gdLst>
                  <a:gd name="T0" fmla="*/ 0 w 49"/>
                  <a:gd name="T1" fmla="*/ 33 h 50"/>
                  <a:gd name="T2" fmla="*/ 32 w 49"/>
                  <a:gd name="T3" fmla="*/ 50 h 50"/>
                  <a:gd name="T4" fmla="*/ 49 w 49"/>
                  <a:gd name="T5" fmla="*/ 22 h 50"/>
                  <a:gd name="T6" fmla="*/ 16 w 49"/>
                  <a:gd name="T7" fmla="*/ 0 h 50"/>
                  <a:gd name="T8" fmla="*/ 0 w 49"/>
                  <a:gd name="T9" fmla="*/ 33 h 50"/>
                </a:gdLst>
                <a:ahLst/>
                <a:cxnLst>
                  <a:cxn ang="0">
                    <a:pos x="T0" y="T1"/>
                  </a:cxn>
                  <a:cxn ang="0">
                    <a:pos x="T2" y="T3"/>
                  </a:cxn>
                  <a:cxn ang="0">
                    <a:pos x="T4" y="T5"/>
                  </a:cxn>
                  <a:cxn ang="0">
                    <a:pos x="T6" y="T7"/>
                  </a:cxn>
                  <a:cxn ang="0">
                    <a:pos x="T8" y="T9"/>
                  </a:cxn>
                </a:cxnLst>
                <a:rect l="0" t="0" r="r" b="b"/>
                <a:pathLst>
                  <a:path w="49" h="50">
                    <a:moveTo>
                      <a:pt x="0" y="33"/>
                    </a:moveTo>
                    <a:lnTo>
                      <a:pt x="32" y="50"/>
                    </a:lnTo>
                    <a:lnTo>
                      <a:pt x="49" y="22"/>
                    </a:lnTo>
                    <a:lnTo>
                      <a:pt x="16"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7" name="Freeform 812">
                <a:extLst>
                  <a:ext uri="{FF2B5EF4-FFF2-40B4-BE49-F238E27FC236}">
                    <a16:creationId xmlns:a16="http://schemas.microsoft.com/office/drawing/2014/main" xmlns="" id="{5343D24C-CD0F-4620-80B5-15EF6AB5E375}"/>
                  </a:ext>
                </a:extLst>
              </p:cNvPr>
              <p:cNvSpPr>
                <a:spLocks/>
              </p:cNvSpPr>
              <p:nvPr/>
            </p:nvSpPr>
            <p:spPr bwMode="auto">
              <a:xfrm>
                <a:off x="2171" y="5100"/>
                <a:ext cx="49" cy="50"/>
              </a:xfrm>
              <a:custGeom>
                <a:avLst/>
                <a:gdLst>
                  <a:gd name="T0" fmla="*/ 0 w 9"/>
                  <a:gd name="T1" fmla="*/ 6 h 9"/>
                  <a:gd name="T2" fmla="*/ 6 w 9"/>
                  <a:gd name="T3" fmla="*/ 9 h 9"/>
                  <a:gd name="T4" fmla="*/ 9 w 9"/>
                  <a:gd name="T5" fmla="*/ 4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8" name="Freeform 813">
                <a:extLst>
                  <a:ext uri="{FF2B5EF4-FFF2-40B4-BE49-F238E27FC236}">
                    <a16:creationId xmlns:a16="http://schemas.microsoft.com/office/drawing/2014/main" xmlns="" id="{23095A6D-2B6F-4516-99D0-034874A99DA1}"/>
                  </a:ext>
                </a:extLst>
              </p:cNvPr>
              <p:cNvSpPr>
                <a:spLocks/>
              </p:cNvSpPr>
              <p:nvPr/>
            </p:nvSpPr>
            <p:spPr bwMode="auto">
              <a:xfrm>
                <a:off x="2471" y="5144"/>
                <a:ext cx="49" cy="55"/>
              </a:xfrm>
              <a:custGeom>
                <a:avLst/>
                <a:gdLst>
                  <a:gd name="T0" fmla="*/ 0 w 49"/>
                  <a:gd name="T1" fmla="*/ 28 h 55"/>
                  <a:gd name="T2" fmla="*/ 33 w 49"/>
                  <a:gd name="T3" fmla="*/ 55 h 55"/>
                  <a:gd name="T4" fmla="*/ 49 w 49"/>
                  <a:gd name="T5" fmla="*/ 22 h 55"/>
                  <a:gd name="T6" fmla="*/ 17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3" y="55"/>
                    </a:lnTo>
                    <a:lnTo>
                      <a:pt x="49" y="22"/>
                    </a:lnTo>
                    <a:lnTo>
                      <a:pt x="17"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9" name="Freeform 814">
                <a:extLst>
                  <a:ext uri="{FF2B5EF4-FFF2-40B4-BE49-F238E27FC236}">
                    <a16:creationId xmlns:a16="http://schemas.microsoft.com/office/drawing/2014/main" xmlns="" id="{71C8904E-EB2C-4918-A5D5-92C08D2F9BB8}"/>
                  </a:ext>
                </a:extLst>
              </p:cNvPr>
              <p:cNvSpPr>
                <a:spLocks/>
              </p:cNvSpPr>
              <p:nvPr/>
            </p:nvSpPr>
            <p:spPr bwMode="auto">
              <a:xfrm>
                <a:off x="2471" y="5144"/>
                <a:ext cx="49" cy="55"/>
              </a:xfrm>
              <a:custGeom>
                <a:avLst/>
                <a:gdLst>
                  <a:gd name="T0" fmla="*/ 0 w 9"/>
                  <a:gd name="T1" fmla="*/ 5 h 10"/>
                  <a:gd name="T2" fmla="*/ 6 w 9"/>
                  <a:gd name="T3" fmla="*/ 10 h 10"/>
                  <a:gd name="T4" fmla="*/ 9 w 9"/>
                  <a:gd name="T5" fmla="*/ 4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0" name="Freeform 815">
                <a:extLst>
                  <a:ext uri="{FF2B5EF4-FFF2-40B4-BE49-F238E27FC236}">
                    <a16:creationId xmlns:a16="http://schemas.microsoft.com/office/drawing/2014/main" xmlns="" id="{C48DEE2F-8859-4FC1-8465-1B20C731D385}"/>
                  </a:ext>
                </a:extLst>
              </p:cNvPr>
              <p:cNvSpPr>
                <a:spLocks/>
              </p:cNvSpPr>
              <p:nvPr/>
            </p:nvSpPr>
            <p:spPr bwMode="auto">
              <a:xfrm>
                <a:off x="1651" y="5182"/>
                <a:ext cx="55" cy="39"/>
              </a:xfrm>
              <a:custGeom>
                <a:avLst/>
                <a:gdLst>
                  <a:gd name="T0" fmla="*/ 0 w 55"/>
                  <a:gd name="T1" fmla="*/ 33 h 39"/>
                  <a:gd name="T2" fmla="*/ 33 w 55"/>
                  <a:gd name="T3" fmla="*/ 39 h 39"/>
                  <a:gd name="T4" fmla="*/ 55 w 55"/>
                  <a:gd name="T5" fmla="*/ 11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11"/>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1" name="Freeform 816">
                <a:extLst>
                  <a:ext uri="{FF2B5EF4-FFF2-40B4-BE49-F238E27FC236}">
                    <a16:creationId xmlns:a16="http://schemas.microsoft.com/office/drawing/2014/main" xmlns="" id="{3DBE0FCD-6A02-4898-872C-BC717DAC0173}"/>
                  </a:ext>
                </a:extLst>
              </p:cNvPr>
              <p:cNvSpPr>
                <a:spLocks/>
              </p:cNvSpPr>
              <p:nvPr/>
            </p:nvSpPr>
            <p:spPr bwMode="auto">
              <a:xfrm>
                <a:off x="1651" y="5182"/>
                <a:ext cx="55" cy="39"/>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2" name="Freeform 817">
                <a:extLst>
                  <a:ext uri="{FF2B5EF4-FFF2-40B4-BE49-F238E27FC236}">
                    <a16:creationId xmlns:a16="http://schemas.microsoft.com/office/drawing/2014/main" xmlns="" id="{B81F09E3-3B9D-4AAA-8300-905B56E2C8FF}"/>
                  </a:ext>
                </a:extLst>
              </p:cNvPr>
              <p:cNvSpPr>
                <a:spLocks/>
              </p:cNvSpPr>
              <p:nvPr/>
            </p:nvSpPr>
            <p:spPr bwMode="auto">
              <a:xfrm>
                <a:off x="2767" y="5232"/>
                <a:ext cx="49" cy="60"/>
              </a:xfrm>
              <a:custGeom>
                <a:avLst/>
                <a:gdLst>
                  <a:gd name="T0" fmla="*/ 0 w 49"/>
                  <a:gd name="T1" fmla="*/ 27 h 60"/>
                  <a:gd name="T2" fmla="*/ 32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27"/>
                    </a:lnTo>
                    <a:lnTo>
                      <a:pt x="16"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3" name="Freeform 818">
                <a:extLst>
                  <a:ext uri="{FF2B5EF4-FFF2-40B4-BE49-F238E27FC236}">
                    <a16:creationId xmlns:a16="http://schemas.microsoft.com/office/drawing/2014/main" xmlns="" id="{74875948-51B4-49C6-A0A2-2AE91593C23D}"/>
                  </a:ext>
                </a:extLst>
              </p:cNvPr>
              <p:cNvSpPr>
                <a:spLocks/>
              </p:cNvSpPr>
              <p:nvPr/>
            </p:nvSpPr>
            <p:spPr bwMode="auto">
              <a:xfrm>
                <a:off x="2767" y="5232"/>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4" name="Freeform 819">
                <a:extLst>
                  <a:ext uri="{FF2B5EF4-FFF2-40B4-BE49-F238E27FC236}">
                    <a16:creationId xmlns:a16="http://schemas.microsoft.com/office/drawing/2014/main" xmlns="" id="{A24D9673-8958-4BFC-91AD-2B3BE2E29E20}"/>
                  </a:ext>
                </a:extLst>
              </p:cNvPr>
              <p:cNvSpPr>
                <a:spLocks/>
              </p:cNvSpPr>
              <p:nvPr/>
            </p:nvSpPr>
            <p:spPr bwMode="auto">
              <a:xfrm>
                <a:off x="1952" y="5122"/>
                <a:ext cx="49" cy="39"/>
              </a:xfrm>
              <a:custGeom>
                <a:avLst/>
                <a:gdLst>
                  <a:gd name="T0" fmla="*/ 0 w 49"/>
                  <a:gd name="T1" fmla="*/ 28 h 39"/>
                  <a:gd name="T2" fmla="*/ 27 w 49"/>
                  <a:gd name="T3" fmla="*/ 39 h 39"/>
                  <a:gd name="T4" fmla="*/ 49 w 49"/>
                  <a:gd name="T5" fmla="*/ 11 h 39"/>
                  <a:gd name="T6" fmla="*/ 16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27" y="39"/>
                    </a:lnTo>
                    <a:lnTo>
                      <a:pt x="49" y="11"/>
                    </a:lnTo>
                    <a:lnTo>
                      <a:pt x="16"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5" name="Freeform 820">
                <a:extLst>
                  <a:ext uri="{FF2B5EF4-FFF2-40B4-BE49-F238E27FC236}">
                    <a16:creationId xmlns:a16="http://schemas.microsoft.com/office/drawing/2014/main" xmlns="" id="{C6C7F74E-F551-4C6D-81A2-450DEED94D74}"/>
                  </a:ext>
                </a:extLst>
              </p:cNvPr>
              <p:cNvSpPr>
                <a:spLocks/>
              </p:cNvSpPr>
              <p:nvPr/>
            </p:nvSpPr>
            <p:spPr bwMode="auto">
              <a:xfrm>
                <a:off x="1952" y="5122"/>
                <a:ext cx="49" cy="39"/>
              </a:xfrm>
              <a:custGeom>
                <a:avLst/>
                <a:gdLst>
                  <a:gd name="T0" fmla="*/ 0 w 9"/>
                  <a:gd name="T1" fmla="*/ 5 h 7"/>
                  <a:gd name="T2" fmla="*/ 5 w 9"/>
                  <a:gd name="T3" fmla="*/ 7 h 7"/>
                  <a:gd name="T4" fmla="*/ 9 w 9"/>
                  <a:gd name="T5" fmla="*/ 2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6" name="Freeform 821">
                <a:extLst>
                  <a:ext uri="{FF2B5EF4-FFF2-40B4-BE49-F238E27FC236}">
                    <a16:creationId xmlns:a16="http://schemas.microsoft.com/office/drawing/2014/main" xmlns="" id="{DCDEED72-FD61-49D9-9172-54BCC2238E2C}"/>
                  </a:ext>
                </a:extLst>
              </p:cNvPr>
              <p:cNvSpPr>
                <a:spLocks/>
              </p:cNvSpPr>
              <p:nvPr/>
            </p:nvSpPr>
            <p:spPr bwMode="auto">
              <a:xfrm>
                <a:off x="2253" y="5111"/>
                <a:ext cx="54" cy="50"/>
              </a:xfrm>
              <a:custGeom>
                <a:avLst/>
                <a:gdLst>
                  <a:gd name="T0" fmla="*/ 0 w 54"/>
                  <a:gd name="T1" fmla="*/ 28 h 50"/>
                  <a:gd name="T2" fmla="*/ 32 w 54"/>
                  <a:gd name="T3" fmla="*/ 50 h 50"/>
                  <a:gd name="T4" fmla="*/ 54 w 54"/>
                  <a:gd name="T5" fmla="*/ 22 h 50"/>
                  <a:gd name="T6" fmla="*/ 21 w 54"/>
                  <a:gd name="T7" fmla="*/ 0 h 50"/>
                  <a:gd name="T8" fmla="*/ 0 w 54"/>
                  <a:gd name="T9" fmla="*/ 28 h 50"/>
                </a:gdLst>
                <a:ahLst/>
                <a:cxnLst>
                  <a:cxn ang="0">
                    <a:pos x="T0" y="T1"/>
                  </a:cxn>
                  <a:cxn ang="0">
                    <a:pos x="T2" y="T3"/>
                  </a:cxn>
                  <a:cxn ang="0">
                    <a:pos x="T4" y="T5"/>
                  </a:cxn>
                  <a:cxn ang="0">
                    <a:pos x="T6" y="T7"/>
                  </a:cxn>
                  <a:cxn ang="0">
                    <a:pos x="T8" y="T9"/>
                  </a:cxn>
                </a:cxnLst>
                <a:rect l="0" t="0" r="r" b="b"/>
                <a:pathLst>
                  <a:path w="54" h="50">
                    <a:moveTo>
                      <a:pt x="0" y="28"/>
                    </a:moveTo>
                    <a:lnTo>
                      <a:pt x="32" y="50"/>
                    </a:lnTo>
                    <a:lnTo>
                      <a:pt x="54" y="22"/>
                    </a:lnTo>
                    <a:lnTo>
                      <a:pt x="21"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7" name="Freeform 822">
                <a:extLst>
                  <a:ext uri="{FF2B5EF4-FFF2-40B4-BE49-F238E27FC236}">
                    <a16:creationId xmlns:a16="http://schemas.microsoft.com/office/drawing/2014/main" xmlns="" id="{2234371B-24BF-4D57-AD6A-2560DF54D0E7}"/>
                  </a:ext>
                </a:extLst>
              </p:cNvPr>
              <p:cNvSpPr>
                <a:spLocks/>
              </p:cNvSpPr>
              <p:nvPr/>
            </p:nvSpPr>
            <p:spPr bwMode="auto">
              <a:xfrm>
                <a:off x="2253" y="5111"/>
                <a:ext cx="54" cy="50"/>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8" name="Freeform 823">
                <a:extLst>
                  <a:ext uri="{FF2B5EF4-FFF2-40B4-BE49-F238E27FC236}">
                    <a16:creationId xmlns:a16="http://schemas.microsoft.com/office/drawing/2014/main" xmlns="" id="{24D5E539-5ADD-4811-89D7-C8658482A0F8}"/>
                  </a:ext>
                </a:extLst>
              </p:cNvPr>
              <p:cNvSpPr>
                <a:spLocks/>
              </p:cNvSpPr>
              <p:nvPr/>
            </p:nvSpPr>
            <p:spPr bwMode="auto">
              <a:xfrm>
                <a:off x="2553" y="5166"/>
                <a:ext cx="50" cy="60"/>
              </a:xfrm>
              <a:custGeom>
                <a:avLst/>
                <a:gdLst>
                  <a:gd name="T0" fmla="*/ 0 w 50"/>
                  <a:gd name="T1" fmla="*/ 33 h 60"/>
                  <a:gd name="T2" fmla="*/ 33 w 50"/>
                  <a:gd name="T3" fmla="*/ 60 h 60"/>
                  <a:gd name="T4" fmla="*/ 50 w 50"/>
                  <a:gd name="T5" fmla="*/ 33 h 60"/>
                  <a:gd name="T6" fmla="*/ 17 w 50"/>
                  <a:gd name="T7" fmla="*/ 0 h 60"/>
                  <a:gd name="T8" fmla="*/ 0 w 50"/>
                  <a:gd name="T9" fmla="*/ 33 h 60"/>
                </a:gdLst>
                <a:ahLst/>
                <a:cxnLst>
                  <a:cxn ang="0">
                    <a:pos x="T0" y="T1"/>
                  </a:cxn>
                  <a:cxn ang="0">
                    <a:pos x="T2" y="T3"/>
                  </a:cxn>
                  <a:cxn ang="0">
                    <a:pos x="T4" y="T5"/>
                  </a:cxn>
                  <a:cxn ang="0">
                    <a:pos x="T6" y="T7"/>
                  </a:cxn>
                  <a:cxn ang="0">
                    <a:pos x="T8" y="T9"/>
                  </a:cxn>
                </a:cxnLst>
                <a:rect l="0" t="0" r="r" b="b"/>
                <a:pathLst>
                  <a:path w="50" h="60">
                    <a:moveTo>
                      <a:pt x="0" y="33"/>
                    </a:moveTo>
                    <a:lnTo>
                      <a:pt x="33" y="60"/>
                    </a:lnTo>
                    <a:lnTo>
                      <a:pt x="50" y="33"/>
                    </a:lnTo>
                    <a:lnTo>
                      <a:pt x="17"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9" name="Freeform 824">
                <a:extLst>
                  <a:ext uri="{FF2B5EF4-FFF2-40B4-BE49-F238E27FC236}">
                    <a16:creationId xmlns:a16="http://schemas.microsoft.com/office/drawing/2014/main" xmlns="" id="{E9880B78-A078-43D4-8A0F-8AAE1DB472EC}"/>
                  </a:ext>
                </a:extLst>
              </p:cNvPr>
              <p:cNvSpPr>
                <a:spLocks/>
              </p:cNvSpPr>
              <p:nvPr/>
            </p:nvSpPr>
            <p:spPr bwMode="auto">
              <a:xfrm>
                <a:off x="2553" y="5166"/>
                <a:ext cx="50"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0" name="Freeform 825">
                <a:extLst>
                  <a:ext uri="{FF2B5EF4-FFF2-40B4-BE49-F238E27FC236}">
                    <a16:creationId xmlns:a16="http://schemas.microsoft.com/office/drawing/2014/main" xmlns="" id="{93361FEF-4BF0-4D05-804A-91C51BA6B589}"/>
                  </a:ext>
                </a:extLst>
              </p:cNvPr>
              <p:cNvSpPr>
                <a:spLocks/>
              </p:cNvSpPr>
              <p:nvPr/>
            </p:nvSpPr>
            <p:spPr bwMode="auto">
              <a:xfrm>
                <a:off x="1733" y="5166"/>
                <a:ext cx="49" cy="38"/>
              </a:xfrm>
              <a:custGeom>
                <a:avLst/>
                <a:gdLst>
                  <a:gd name="T0" fmla="*/ 0 w 49"/>
                  <a:gd name="T1" fmla="*/ 33 h 38"/>
                  <a:gd name="T2" fmla="*/ 33 w 49"/>
                  <a:gd name="T3" fmla="*/ 38 h 38"/>
                  <a:gd name="T4" fmla="*/ 49 w 49"/>
                  <a:gd name="T5" fmla="*/ 11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33" y="38"/>
                    </a:lnTo>
                    <a:lnTo>
                      <a:pt x="49" y="11"/>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1" name="Freeform 826">
                <a:extLst>
                  <a:ext uri="{FF2B5EF4-FFF2-40B4-BE49-F238E27FC236}">
                    <a16:creationId xmlns:a16="http://schemas.microsoft.com/office/drawing/2014/main" xmlns="" id="{FA249BF5-C667-49D7-9054-E6AC5F9F9842}"/>
                  </a:ext>
                </a:extLst>
              </p:cNvPr>
              <p:cNvSpPr>
                <a:spLocks/>
              </p:cNvSpPr>
              <p:nvPr/>
            </p:nvSpPr>
            <p:spPr bwMode="auto">
              <a:xfrm>
                <a:off x="1733" y="5166"/>
                <a:ext cx="49" cy="38"/>
              </a:xfrm>
              <a:custGeom>
                <a:avLst/>
                <a:gdLst>
                  <a:gd name="T0" fmla="*/ 0 w 9"/>
                  <a:gd name="T1" fmla="*/ 6 h 7"/>
                  <a:gd name="T2" fmla="*/ 6 w 9"/>
                  <a:gd name="T3" fmla="*/ 7 h 7"/>
                  <a:gd name="T4" fmla="*/ 9 w 9"/>
                  <a:gd name="T5" fmla="*/ 2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6" y="7"/>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2" name="Freeform 827">
                <a:extLst>
                  <a:ext uri="{FF2B5EF4-FFF2-40B4-BE49-F238E27FC236}">
                    <a16:creationId xmlns:a16="http://schemas.microsoft.com/office/drawing/2014/main" xmlns="" id="{4798FBED-90BE-48DB-9D5C-73B543CD943B}"/>
                  </a:ext>
                </a:extLst>
              </p:cNvPr>
              <p:cNvSpPr>
                <a:spLocks/>
              </p:cNvSpPr>
              <p:nvPr/>
            </p:nvSpPr>
            <p:spPr bwMode="auto">
              <a:xfrm>
                <a:off x="2849" y="5265"/>
                <a:ext cx="43" cy="60"/>
              </a:xfrm>
              <a:custGeom>
                <a:avLst/>
                <a:gdLst>
                  <a:gd name="T0" fmla="*/ 0 w 43"/>
                  <a:gd name="T1" fmla="*/ 27 h 60"/>
                  <a:gd name="T2" fmla="*/ 32 w 43"/>
                  <a:gd name="T3" fmla="*/ 60 h 60"/>
                  <a:gd name="T4" fmla="*/ 43 w 43"/>
                  <a:gd name="T5" fmla="*/ 32 h 60"/>
                  <a:gd name="T6" fmla="*/ 16 w 43"/>
                  <a:gd name="T7" fmla="*/ 0 h 60"/>
                  <a:gd name="T8" fmla="*/ 0 w 43"/>
                  <a:gd name="T9" fmla="*/ 27 h 60"/>
                </a:gdLst>
                <a:ahLst/>
                <a:cxnLst>
                  <a:cxn ang="0">
                    <a:pos x="T0" y="T1"/>
                  </a:cxn>
                  <a:cxn ang="0">
                    <a:pos x="T2" y="T3"/>
                  </a:cxn>
                  <a:cxn ang="0">
                    <a:pos x="T4" y="T5"/>
                  </a:cxn>
                  <a:cxn ang="0">
                    <a:pos x="T6" y="T7"/>
                  </a:cxn>
                  <a:cxn ang="0">
                    <a:pos x="T8" y="T9"/>
                  </a:cxn>
                </a:cxnLst>
                <a:rect l="0" t="0" r="r" b="b"/>
                <a:pathLst>
                  <a:path w="43" h="60">
                    <a:moveTo>
                      <a:pt x="0" y="27"/>
                    </a:moveTo>
                    <a:lnTo>
                      <a:pt x="32" y="60"/>
                    </a:lnTo>
                    <a:lnTo>
                      <a:pt x="43" y="32"/>
                    </a:lnTo>
                    <a:lnTo>
                      <a:pt x="16"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3" name="Freeform 828">
                <a:extLst>
                  <a:ext uri="{FF2B5EF4-FFF2-40B4-BE49-F238E27FC236}">
                    <a16:creationId xmlns:a16="http://schemas.microsoft.com/office/drawing/2014/main" xmlns="" id="{347DD3B1-15E3-4D6B-A54E-1E3C1BB32566}"/>
                  </a:ext>
                </a:extLst>
              </p:cNvPr>
              <p:cNvSpPr>
                <a:spLocks/>
              </p:cNvSpPr>
              <p:nvPr/>
            </p:nvSpPr>
            <p:spPr bwMode="auto">
              <a:xfrm>
                <a:off x="2849" y="5265"/>
                <a:ext cx="43" cy="60"/>
              </a:xfrm>
              <a:custGeom>
                <a:avLst/>
                <a:gdLst>
                  <a:gd name="T0" fmla="*/ 0 w 8"/>
                  <a:gd name="T1" fmla="*/ 5 h 11"/>
                  <a:gd name="T2" fmla="*/ 6 w 8"/>
                  <a:gd name="T3" fmla="*/ 11 h 11"/>
                  <a:gd name="T4" fmla="*/ 8 w 8"/>
                  <a:gd name="T5" fmla="*/ 6 h 11"/>
                  <a:gd name="T6" fmla="*/ 3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4" name="Freeform 829">
                <a:extLst>
                  <a:ext uri="{FF2B5EF4-FFF2-40B4-BE49-F238E27FC236}">
                    <a16:creationId xmlns:a16="http://schemas.microsoft.com/office/drawing/2014/main" xmlns="" id="{38587FB4-D694-43A3-829F-3CBB075CAD9B}"/>
                  </a:ext>
                </a:extLst>
              </p:cNvPr>
              <p:cNvSpPr>
                <a:spLocks/>
              </p:cNvSpPr>
              <p:nvPr/>
            </p:nvSpPr>
            <p:spPr bwMode="auto">
              <a:xfrm>
                <a:off x="2034" y="5117"/>
                <a:ext cx="49" cy="44"/>
              </a:xfrm>
              <a:custGeom>
                <a:avLst/>
                <a:gdLst>
                  <a:gd name="T0" fmla="*/ 0 w 49"/>
                  <a:gd name="T1" fmla="*/ 27 h 44"/>
                  <a:gd name="T2" fmla="*/ 33 w 49"/>
                  <a:gd name="T3" fmla="*/ 44 h 44"/>
                  <a:gd name="T4" fmla="*/ 49 w 49"/>
                  <a:gd name="T5" fmla="*/ 11 h 44"/>
                  <a:gd name="T6" fmla="*/ 22 w 49"/>
                  <a:gd name="T7" fmla="*/ 0 h 44"/>
                  <a:gd name="T8" fmla="*/ 0 w 49"/>
                  <a:gd name="T9" fmla="*/ 27 h 44"/>
                </a:gdLst>
                <a:ahLst/>
                <a:cxnLst>
                  <a:cxn ang="0">
                    <a:pos x="T0" y="T1"/>
                  </a:cxn>
                  <a:cxn ang="0">
                    <a:pos x="T2" y="T3"/>
                  </a:cxn>
                  <a:cxn ang="0">
                    <a:pos x="T4" y="T5"/>
                  </a:cxn>
                  <a:cxn ang="0">
                    <a:pos x="T6" y="T7"/>
                  </a:cxn>
                  <a:cxn ang="0">
                    <a:pos x="T8" y="T9"/>
                  </a:cxn>
                </a:cxnLst>
                <a:rect l="0" t="0" r="r" b="b"/>
                <a:pathLst>
                  <a:path w="49" h="44">
                    <a:moveTo>
                      <a:pt x="0" y="27"/>
                    </a:moveTo>
                    <a:lnTo>
                      <a:pt x="33" y="44"/>
                    </a:lnTo>
                    <a:lnTo>
                      <a:pt x="49" y="11"/>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5" name="Freeform 830">
                <a:extLst>
                  <a:ext uri="{FF2B5EF4-FFF2-40B4-BE49-F238E27FC236}">
                    <a16:creationId xmlns:a16="http://schemas.microsoft.com/office/drawing/2014/main" xmlns="" id="{A7A77D10-37B3-46AF-9514-C559E4F9ADB2}"/>
                  </a:ext>
                </a:extLst>
              </p:cNvPr>
              <p:cNvSpPr>
                <a:spLocks/>
              </p:cNvSpPr>
              <p:nvPr/>
            </p:nvSpPr>
            <p:spPr bwMode="auto">
              <a:xfrm>
                <a:off x="2034" y="5117"/>
                <a:ext cx="49" cy="44"/>
              </a:xfrm>
              <a:custGeom>
                <a:avLst/>
                <a:gdLst>
                  <a:gd name="T0" fmla="*/ 0 w 9"/>
                  <a:gd name="T1" fmla="*/ 5 h 8"/>
                  <a:gd name="T2" fmla="*/ 6 w 9"/>
                  <a:gd name="T3" fmla="*/ 8 h 8"/>
                  <a:gd name="T4" fmla="*/ 9 w 9"/>
                  <a:gd name="T5" fmla="*/ 2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6" name="Freeform 831">
                <a:extLst>
                  <a:ext uri="{FF2B5EF4-FFF2-40B4-BE49-F238E27FC236}">
                    <a16:creationId xmlns:a16="http://schemas.microsoft.com/office/drawing/2014/main" xmlns="" id="{6AF09927-3288-4E56-9E3E-A82CF5D6F021}"/>
                  </a:ext>
                </a:extLst>
              </p:cNvPr>
              <p:cNvSpPr>
                <a:spLocks/>
              </p:cNvSpPr>
              <p:nvPr/>
            </p:nvSpPr>
            <p:spPr bwMode="auto">
              <a:xfrm>
                <a:off x="2340" y="5122"/>
                <a:ext cx="49" cy="55"/>
              </a:xfrm>
              <a:custGeom>
                <a:avLst/>
                <a:gdLst>
                  <a:gd name="T0" fmla="*/ 0 w 49"/>
                  <a:gd name="T1" fmla="*/ 33 h 55"/>
                  <a:gd name="T2" fmla="*/ 33 w 49"/>
                  <a:gd name="T3" fmla="*/ 55 h 55"/>
                  <a:gd name="T4" fmla="*/ 49 w 49"/>
                  <a:gd name="T5" fmla="*/ 28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3" y="55"/>
                    </a:lnTo>
                    <a:lnTo>
                      <a:pt x="49" y="28"/>
                    </a:lnTo>
                    <a:lnTo>
                      <a:pt x="16"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7" name="Freeform 832">
                <a:extLst>
                  <a:ext uri="{FF2B5EF4-FFF2-40B4-BE49-F238E27FC236}">
                    <a16:creationId xmlns:a16="http://schemas.microsoft.com/office/drawing/2014/main" xmlns="" id="{861CF1C6-E774-4F9B-B7F9-665568BE8A4D}"/>
                  </a:ext>
                </a:extLst>
              </p:cNvPr>
              <p:cNvSpPr>
                <a:spLocks/>
              </p:cNvSpPr>
              <p:nvPr/>
            </p:nvSpPr>
            <p:spPr bwMode="auto">
              <a:xfrm>
                <a:off x="2340" y="5122"/>
                <a:ext cx="49" cy="55"/>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8" name="Freeform 833">
                <a:extLst>
                  <a:ext uri="{FF2B5EF4-FFF2-40B4-BE49-F238E27FC236}">
                    <a16:creationId xmlns:a16="http://schemas.microsoft.com/office/drawing/2014/main" xmlns="" id="{97BC5FE5-B0A4-4785-AB48-27EFD78D50FE}"/>
                  </a:ext>
                </a:extLst>
              </p:cNvPr>
              <p:cNvSpPr>
                <a:spLocks/>
              </p:cNvSpPr>
              <p:nvPr/>
            </p:nvSpPr>
            <p:spPr bwMode="auto">
              <a:xfrm>
                <a:off x="1520" y="5226"/>
                <a:ext cx="49" cy="39"/>
              </a:xfrm>
              <a:custGeom>
                <a:avLst/>
                <a:gdLst>
                  <a:gd name="T0" fmla="*/ 0 w 49"/>
                  <a:gd name="T1" fmla="*/ 33 h 39"/>
                  <a:gd name="T2" fmla="*/ 27 w 49"/>
                  <a:gd name="T3" fmla="*/ 39 h 39"/>
                  <a:gd name="T4" fmla="*/ 49 w 49"/>
                  <a:gd name="T5" fmla="*/ 6 h 39"/>
                  <a:gd name="T6" fmla="*/ 22 w 49"/>
                  <a:gd name="T7" fmla="*/ 0 h 39"/>
                  <a:gd name="T8" fmla="*/ 0 w 49"/>
                  <a:gd name="T9" fmla="*/ 33 h 39"/>
                </a:gdLst>
                <a:ahLst/>
                <a:cxnLst>
                  <a:cxn ang="0">
                    <a:pos x="T0" y="T1"/>
                  </a:cxn>
                  <a:cxn ang="0">
                    <a:pos x="T2" y="T3"/>
                  </a:cxn>
                  <a:cxn ang="0">
                    <a:pos x="T4" y="T5"/>
                  </a:cxn>
                  <a:cxn ang="0">
                    <a:pos x="T6" y="T7"/>
                  </a:cxn>
                  <a:cxn ang="0">
                    <a:pos x="T8" y="T9"/>
                  </a:cxn>
                </a:cxnLst>
                <a:rect l="0" t="0" r="r" b="b"/>
                <a:pathLst>
                  <a:path w="49" h="39">
                    <a:moveTo>
                      <a:pt x="0" y="33"/>
                    </a:moveTo>
                    <a:lnTo>
                      <a:pt x="27" y="39"/>
                    </a:lnTo>
                    <a:lnTo>
                      <a:pt x="49" y="6"/>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9" name="Freeform 834">
                <a:extLst>
                  <a:ext uri="{FF2B5EF4-FFF2-40B4-BE49-F238E27FC236}">
                    <a16:creationId xmlns:a16="http://schemas.microsoft.com/office/drawing/2014/main" xmlns="" id="{6D5ED8E5-0509-4A87-90D0-BCBBA8946B35}"/>
                  </a:ext>
                </a:extLst>
              </p:cNvPr>
              <p:cNvSpPr>
                <a:spLocks/>
              </p:cNvSpPr>
              <p:nvPr/>
            </p:nvSpPr>
            <p:spPr bwMode="auto">
              <a:xfrm>
                <a:off x="1520" y="5226"/>
                <a:ext cx="49" cy="39"/>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0" name="Freeform 835">
                <a:extLst>
                  <a:ext uri="{FF2B5EF4-FFF2-40B4-BE49-F238E27FC236}">
                    <a16:creationId xmlns:a16="http://schemas.microsoft.com/office/drawing/2014/main" xmlns="" id="{DC40D85B-0D09-4734-B5B5-4358150F4E41}"/>
                  </a:ext>
                </a:extLst>
              </p:cNvPr>
              <p:cNvSpPr>
                <a:spLocks/>
              </p:cNvSpPr>
              <p:nvPr/>
            </p:nvSpPr>
            <p:spPr bwMode="auto">
              <a:xfrm>
                <a:off x="2635" y="5199"/>
                <a:ext cx="50" cy="60"/>
              </a:xfrm>
              <a:custGeom>
                <a:avLst/>
                <a:gdLst>
                  <a:gd name="T0" fmla="*/ 0 w 50"/>
                  <a:gd name="T1" fmla="*/ 27 h 60"/>
                  <a:gd name="T2" fmla="*/ 33 w 50"/>
                  <a:gd name="T3" fmla="*/ 60 h 60"/>
                  <a:gd name="T4" fmla="*/ 50 w 50"/>
                  <a:gd name="T5" fmla="*/ 27 h 60"/>
                  <a:gd name="T6" fmla="*/ 17 w 50"/>
                  <a:gd name="T7" fmla="*/ 0 h 60"/>
                  <a:gd name="T8" fmla="*/ 0 w 50"/>
                  <a:gd name="T9" fmla="*/ 27 h 60"/>
                </a:gdLst>
                <a:ahLst/>
                <a:cxnLst>
                  <a:cxn ang="0">
                    <a:pos x="T0" y="T1"/>
                  </a:cxn>
                  <a:cxn ang="0">
                    <a:pos x="T2" y="T3"/>
                  </a:cxn>
                  <a:cxn ang="0">
                    <a:pos x="T4" y="T5"/>
                  </a:cxn>
                  <a:cxn ang="0">
                    <a:pos x="T6" y="T7"/>
                  </a:cxn>
                  <a:cxn ang="0">
                    <a:pos x="T8" y="T9"/>
                  </a:cxn>
                </a:cxnLst>
                <a:rect l="0" t="0" r="r" b="b"/>
                <a:pathLst>
                  <a:path w="50" h="60">
                    <a:moveTo>
                      <a:pt x="0" y="27"/>
                    </a:moveTo>
                    <a:lnTo>
                      <a:pt x="33" y="60"/>
                    </a:lnTo>
                    <a:lnTo>
                      <a:pt x="50" y="27"/>
                    </a:lnTo>
                    <a:lnTo>
                      <a:pt x="17"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1" name="Freeform 836">
                <a:extLst>
                  <a:ext uri="{FF2B5EF4-FFF2-40B4-BE49-F238E27FC236}">
                    <a16:creationId xmlns:a16="http://schemas.microsoft.com/office/drawing/2014/main" xmlns="" id="{F6A53DC7-5F38-4F94-95FC-8E7D4933CBF8}"/>
                  </a:ext>
                </a:extLst>
              </p:cNvPr>
              <p:cNvSpPr>
                <a:spLocks/>
              </p:cNvSpPr>
              <p:nvPr/>
            </p:nvSpPr>
            <p:spPr bwMode="auto">
              <a:xfrm>
                <a:off x="2635" y="5199"/>
                <a:ext cx="50"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2" name="Freeform 837">
                <a:extLst>
                  <a:ext uri="{FF2B5EF4-FFF2-40B4-BE49-F238E27FC236}">
                    <a16:creationId xmlns:a16="http://schemas.microsoft.com/office/drawing/2014/main" xmlns="" id="{1B542FB2-C2FA-41FF-9855-85F597B76644}"/>
                  </a:ext>
                </a:extLst>
              </p:cNvPr>
              <p:cNvSpPr>
                <a:spLocks/>
              </p:cNvSpPr>
              <p:nvPr/>
            </p:nvSpPr>
            <p:spPr bwMode="auto">
              <a:xfrm>
                <a:off x="1815" y="5150"/>
                <a:ext cx="55" cy="38"/>
              </a:xfrm>
              <a:custGeom>
                <a:avLst/>
                <a:gdLst>
                  <a:gd name="T0" fmla="*/ 0 w 55"/>
                  <a:gd name="T1" fmla="*/ 32 h 38"/>
                  <a:gd name="T2" fmla="*/ 33 w 55"/>
                  <a:gd name="T3" fmla="*/ 38 h 38"/>
                  <a:gd name="T4" fmla="*/ 55 w 55"/>
                  <a:gd name="T5" fmla="*/ 11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33" y="38"/>
                    </a:lnTo>
                    <a:lnTo>
                      <a:pt x="55" y="11"/>
                    </a:lnTo>
                    <a:lnTo>
                      <a:pt x="22" y="0"/>
                    </a:lnTo>
                    <a:lnTo>
                      <a:pt x="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3" name="Freeform 838">
                <a:extLst>
                  <a:ext uri="{FF2B5EF4-FFF2-40B4-BE49-F238E27FC236}">
                    <a16:creationId xmlns:a16="http://schemas.microsoft.com/office/drawing/2014/main" xmlns="" id="{F6AB80B6-1AF0-4666-9A69-CD2070797CF3}"/>
                  </a:ext>
                </a:extLst>
              </p:cNvPr>
              <p:cNvSpPr>
                <a:spLocks/>
              </p:cNvSpPr>
              <p:nvPr/>
            </p:nvSpPr>
            <p:spPr bwMode="auto">
              <a:xfrm>
                <a:off x="1815" y="5150"/>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4" name="Freeform 839">
                <a:extLst>
                  <a:ext uri="{FF2B5EF4-FFF2-40B4-BE49-F238E27FC236}">
                    <a16:creationId xmlns:a16="http://schemas.microsoft.com/office/drawing/2014/main" xmlns="" id="{44B6BB24-6008-463A-95A6-CD054C6293C0}"/>
                  </a:ext>
                </a:extLst>
              </p:cNvPr>
              <p:cNvSpPr>
                <a:spLocks/>
              </p:cNvSpPr>
              <p:nvPr/>
            </p:nvSpPr>
            <p:spPr bwMode="auto">
              <a:xfrm>
                <a:off x="2925" y="5297"/>
                <a:ext cx="49" cy="60"/>
              </a:xfrm>
              <a:custGeom>
                <a:avLst/>
                <a:gdLst>
                  <a:gd name="T0" fmla="*/ 0 w 49"/>
                  <a:gd name="T1" fmla="*/ 33 h 60"/>
                  <a:gd name="T2" fmla="*/ 33 w 49"/>
                  <a:gd name="T3" fmla="*/ 60 h 60"/>
                  <a:gd name="T4" fmla="*/ 49 w 49"/>
                  <a:gd name="T5" fmla="*/ 33 h 60"/>
                  <a:gd name="T6" fmla="*/ 17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7"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5" name="Freeform 840">
                <a:extLst>
                  <a:ext uri="{FF2B5EF4-FFF2-40B4-BE49-F238E27FC236}">
                    <a16:creationId xmlns:a16="http://schemas.microsoft.com/office/drawing/2014/main" xmlns="" id="{4682FC36-38DD-4DDC-99B3-05B60E44A728}"/>
                  </a:ext>
                </a:extLst>
              </p:cNvPr>
              <p:cNvSpPr>
                <a:spLocks/>
              </p:cNvSpPr>
              <p:nvPr/>
            </p:nvSpPr>
            <p:spPr bwMode="auto">
              <a:xfrm>
                <a:off x="2925" y="5297"/>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6" name="Freeform 841">
                <a:extLst>
                  <a:ext uri="{FF2B5EF4-FFF2-40B4-BE49-F238E27FC236}">
                    <a16:creationId xmlns:a16="http://schemas.microsoft.com/office/drawing/2014/main" xmlns="" id="{D9A3F113-91EB-4FEC-A451-E9950072FCA1}"/>
                  </a:ext>
                </a:extLst>
              </p:cNvPr>
              <p:cNvSpPr>
                <a:spLocks/>
              </p:cNvSpPr>
              <p:nvPr/>
            </p:nvSpPr>
            <p:spPr bwMode="auto">
              <a:xfrm>
                <a:off x="2116" y="5117"/>
                <a:ext cx="55" cy="44"/>
              </a:xfrm>
              <a:custGeom>
                <a:avLst/>
                <a:gdLst>
                  <a:gd name="T0" fmla="*/ 0 w 55"/>
                  <a:gd name="T1" fmla="*/ 27 h 44"/>
                  <a:gd name="T2" fmla="*/ 33 w 55"/>
                  <a:gd name="T3" fmla="*/ 44 h 44"/>
                  <a:gd name="T4" fmla="*/ 55 w 55"/>
                  <a:gd name="T5" fmla="*/ 16 h 44"/>
                  <a:gd name="T6" fmla="*/ 22 w 55"/>
                  <a:gd name="T7" fmla="*/ 0 h 44"/>
                  <a:gd name="T8" fmla="*/ 0 w 55"/>
                  <a:gd name="T9" fmla="*/ 27 h 44"/>
                </a:gdLst>
                <a:ahLst/>
                <a:cxnLst>
                  <a:cxn ang="0">
                    <a:pos x="T0" y="T1"/>
                  </a:cxn>
                  <a:cxn ang="0">
                    <a:pos x="T2" y="T3"/>
                  </a:cxn>
                  <a:cxn ang="0">
                    <a:pos x="T4" y="T5"/>
                  </a:cxn>
                  <a:cxn ang="0">
                    <a:pos x="T6" y="T7"/>
                  </a:cxn>
                  <a:cxn ang="0">
                    <a:pos x="T8" y="T9"/>
                  </a:cxn>
                </a:cxnLst>
                <a:rect l="0" t="0" r="r" b="b"/>
                <a:pathLst>
                  <a:path w="55" h="44">
                    <a:moveTo>
                      <a:pt x="0" y="27"/>
                    </a:moveTo>
                    <a:lnTo>
                      <a:pt x="33" y="44"/>
                    </a:lnTo>
                    <a:lnTo>
                      <a:pt x="55" y="16"/>
                    </a:lnTo>
                    <a:lnTo>
                      <a:pt x="22" y="0"/>
                    </a:lnTo>
                    <a:lnTo>
                      <a:pt x="0" y="2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7" name="Freeform 842">
                <a:extLst>
                  <a:ext uri="{FF2B5EF4-FFF2-40B4-BE49-F238E27FC236}">
                    <a16:creationId xmlns:a16="http://schemas.microsoft.com/office/drawing/2014/main" xmlns="" id="{E1E6CB56-E46F-4CA6-8943-0A2D1B3E8DAE}"/>
                  </a:ext>
                </a:extLst>
              </p:cNvPr>
              <p:cNvSpPr>
                <a:spLocks/>
              </p:cNvSpPr>
              <p:nvPr/>
            </p:nvSpPr>
            <p:spPr bwMode="auto">
              <a:xfrm>
                <a:off x="2116" y="5117"/>
                <a:ext cx="55" cy="44"/>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8" name="Freeform 843">
                <a:extLst>
                  <a:ext uri="{FF2B5EF4-FFF2-40B4-BE49-F238E27FC236}">
                    <a16:creationId xmlns:a16="http://schemas.microsoft.com/office/drawing/2014/main" xmlns="" id="{3C285469-649E-494C-8606-9A9F020EEA56}"/>
                  </a:ext>
                </a:extLst>
              </p:cNvPr>
              <p:cNvSpPr>
                <a:spLocks/>
              </p:cNvSpPr>
              <p:nvPr/>
            </p:nvSpPr>
            <p:spPr bwMode="auto">
              <a:xfrm>
                <a:off x="2422" y="5144"/>
                <a:ext cx="49" cy="55"/>
              </a:xfrm>
              <a:custGeom>
                <a:avLst/>
                <a:gdLst>
                  <a:gd name="T0" fmla="*/ 0 w 49"/>
                  <a:gd name="T1" fmla="*/ 28 h 55"/>
                  <a:gd name="T2" fmla="*/ 33 w 49"/>
                  <a:gd name="T3" fmla="*/ 55 h 55"/>
                  <a:gd name="T4" fmla="*/ 49 w 49"/>
                  <a:gd name="T5" fmla="*/ 28 h 55"/>
                  <a:gd name="T6" fmla="*/ 16 w 49"/>
                  <a:gd name="T7" fmla="*/ 0 h 55"/>
                  <a:gd name="T8" fmla="*/ 0 w 49"/>
                  <a:gd name="T9" fmla="*/ 28 h 55"/>
                </a:gdLst>
                <a:ahLst/>
                <a:cxnLst>
                  <a:cxn ang="0">
                    <a:pos x="T0" y="T1"/>
                  </a:cxn>
                  <a:cxn ang="0">
                    <a:pos x="T2" y="T3"/>
                  </a:cxn>
                  <a:cxn ang="0">
                    <a:pos x="T4" y="T5"/>
                  </a:cxn>
                  <a:cxn ang="0">
                    <a:pos x="T6" y="T7"/>
                  </a:cxn>
                  <a:cxn ang="0">
                    <a:pos x="T8" y="T9"/>
                  </a:cxn>
                </a:cxnLst>
                <a:rect l="0" t="0" r="r" b="b"/>
                <a:pathLst>
                  <a:path w="49" h="55">
                    <a:moveTo>
                      <a:pt x="0" y="28"/>
                    </a:moveTo>
                    <a:lnTo>
                      <a:pt x="33" y="55"/>
                    </a:lnTo>
                    <a:lnTo>
                      <a:pt x="49" y="28"/>
                    </a:lnTo>
                    <a:lnTo>
                      <a:pt x="16"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9" name="Freeform 844">
                <a:extLst>
                  <a:ext uri="{FF2B5EF4-FFF2-40B4-BE49-F238E27FC236}">
                    <a16:creationId xmlns:a16="http://schemas.microsoft.com/office/drawing/2014/main" xmlns="" id="{A7E29E7E-8720-4C62-B282-019F11BFAB1B}"/>
                  </a:ext>
                </a:extLst>
              </p:cNvPr>
              <p:cNvSpPr>
                <a:spLocks/>
              </p:cNvSpPr>
              <p:nvPr/>
            </p:nvSpPr>
            <p:spPr bwMode="auto">
              <a:xfrm>
                <a:off x="2422" y="5144"/>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0" name="Freeform 845">
                <a:extLst>
                  <a:ext uri="{FF2B5EF4-FFF2-40B4-BE49-F238E27FC236}">
                    <a16:creationId xmlns:a16="http://schemas.microsoft.com/office/drawing/2014/main" xmlns="" id="{20311006-8215-465F-9648-63FFDEE5BFC5}"/>
                  </a:ext>
                </a:extLst>
              </p:cNvPr>
              <p:cNvSpPr>
                <a:spLocks/>
              </p:cNvSpPr>
              <p:nvPr/>
            </p:nvSpPr>
            <p:spPr bwMode="auto">
              <a:xfrm>
                <a:off x="1602" y="5210"/>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1" name="Freeform 846">
                <a:extLst>
                  <a:ext uri="{FF2B5EF4-FFF2-40B4-BE49-F238E27FC236}">
                    <a16:creationId xmlns:a16="http://schemas.microsoft.com/office/drawing/2014/main" xmlns="" id="{9DE3FC89-32A0-4C7F-99B7-8C1CDB62C32F}"/>
                  </a:ext>
                </a:extLst>
              </p:cNvPr>
              <p:cNvSpPr>
                <a:spLocks/>
              </p:cNvSpPr>
              <p:nvPr/>
            </p:nvSpPr>
            <p:spPr bwMode="auto">
              <a:xfrm>
                <a:off x="1602" y="5210"/>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2" name="Freeform 847">
                <a:extLst>
                  <a:ext uri="{FF2B5EF4-FFF2-40B4-BE49-F238E27FC236}">
                    <a16:creationId xmlns:a16="http://schemas.microsoft.com/office/drawing/2014/main" xmlns="" id="{6B93D2B9-255C-4ACF-BFCE-2D7A664CE1D8}"/>
                  </a:ext>
                </a:extLst>
              </p:cNvPr>
              <p:cNvSpPr>
                <a:spLocks/>
              </p:cNvSpPr>
              <p:nvPr/>
            </p:nvSpPr>
            <p:spPr bwMode="auto">
              <a:xfrm>
                <a:off x="2717" y="5226"/>
                <a:ext cx="50" cy="60"/>
              </a:xfrm>
              <a:custGeom>
                <a:avLst/>
                <a:gdLst>
                  <a:gd name="T0" fmla="*/ 0 w 50"/>
                  <a:gd name="T1" fmla="*/ 33 h 60"/>
                  <a:gd name="T2" fmla="*/ 33 w 50"/>
                  <a:gd name="T3" fmla="*/ 60 h 60"/>
                  <a:gd name="T4" fmla="*/ 50 w 50"/>
                  <a:gd name="T5" fmla="*/ 33 h 60"/>
                  <a:gd name="T6" fmla="*/ 17 w 50"/>
                  <a:gd name="T7" fmla="*/ 0 h 60"/>
                  <a:gd name="T8" fmla="*/ 0 w 50"/>
                  <a:gd name="T9" fmla="*/ 33 h 60"/>
                </a:gdLst>
                <a:ahLst/>
                <a:cxnLst>
                  <a:cxn ang="0">
                    <a:pos x="T0" y="T1"/>
                  </a:cxn>
                  <a:cxn ang="0">
                    <a:pos x="T2" y="T3"/>
                  </a:cxn>
                  <a:cxn ang="0">
                    <a:pos x="T4" y="T5"/>
                  </a:cxn>
                  <a:cxn ang="0">
                    <a:pos x="T6" y="T7"/>
                  </a:cxn>
                  <a:cxn ang="0">
                    <a:pos x="T8" y="T9"/>
                  </a:cxn>
                </a:cxnLst>
                <a:rect l="0" t="0" r="r" b="b"/>
                <a:pathLst>
                  <a:path w="50" h="60">
                    <a:moveTo>
                      <a:pt x="0" y="33"/>
                    </a:moveTo>
                    <a:lnTo>
                      <a:pt x="33" y="60"/>
                    </a:lnTo>
                    <a:lnTo>
                      <a:pt x="50" y="33"/>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3" name="Freeform 848">
                <a:extLst>
                  <a:ext uri="{FF2B5EF4-FFF2-40B4-BE49-F238E27FC236}">
                    <a16:creationId xmlns:a16="http://schemas.microsoft.com/office/drawing/2014/main" xmlns="" id="{1CFEBAA3-539F-44FD-B902-7EC735EEAFFA}"/>
                  </a:ext>
                </a:extLst>
              </p:cNvPr>
              <p:cNvSpPr>
                <a:spLocks/>
              </p:cNvSpPr>
              <p:nvPr/>
            </p:nvSpPr>
            <p:spPr bwMode="auto">
              <a:xfrm>
                <a:off x="2717" y="5226"/>
                <a:ext cx="50"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4" name="Freeform 849">
                <a:extLst>
                  <a:ext uri="{FF2B5EF4-FFF2-40B4-BE49-F238E27FC236}">
                    <a16:creationId xmlns:a16="http://schemas.microsoft.com/office/drawing/2014/main" xmlns="" id="{CBB3DF92-8C5F-4A39-9E24-01D1EC1848A0}"/>
                  </a:ext>
                </a:extLst>
              </p:cNvPr>
              <p:cNvSpPr>
                <a:spLocks/>
              </p:cNvSpPr>
              <p:nvPr/>
            </p:nvSpPr>
            <p:spPr bwMode="auto">
              <a:xfrm>
                <a:off x="1897" y="5139"/>
                <a:ext cx="55" cy="38"/>
              </a:xfrm>
              <a:custGeom>
                <a:avLst/>
                <a:gdLst>
                  <a:gd name="T0" fmla="*/ 0 w 55"/>
                  <a:gd name="T1" fmla="*/ 33 h 38"/>
                  <a:gd name="T2" fmla="*/ 33 w 55"/>
                  <a:gd name="T3" fmla="*/ 38 h 38"/>
                  <a:gd name="T4" fmla="*/ 55 w 55"/>
                  <a:gd name="T5" fmla="*/ 11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11"/>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5" name="Freeform 850">
                <a:extLst>
                  <a:ext uri="{FF2B5EF4-FFF2-40B4-BE49-F238E27FC236}">
                    <a16:creationId xmlns:a16="http://schemas.microsoft.com/office/drawing/2014/main" xmlns="" id="{2013E61D-E1C2-42F3-8E47-961D61E0421B}"/>
                  </a:ext>
                </a:extLst>
              </p:cNvPr>
              <p:cNvSpPr>
                <a:spLocks/>
              </p:cNvSpPr>
              <p:nvPr/>
            </p:nvSpPr>
            <p:spPr bwMode="auto">
              <a:xfrm>
                <a:off x="1897" y="5139"/>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6" name="Freeform 851">
                <a:extLst>
                  <a:ext uri="{FF2B5EF4-FFF2-40B4-BE49-F238E27FC236}">
                    <a16:creationId xmlns:a16="http://schemas.microsoft.com/office/drawing/2014/main" xmlns="" id="{E4FD58FA-BB3B-46C5-B725-F6C1C6FFAC14}"/>
                  </a:ext>
                </a:extLst>
              </p:cNvPr>
              <p:cNvSpPr>
                <a:spLocks/>
              </p:cNvSpPr>
              <p:nvPr/>
            </p:nvSpPr>
            <p:spPr bwMode="auto">
              <a:xfrm>
                <a:off x="3007" y="5336"/>
                <a:ext cx="44" cy="60"/>
              </a:xfrm>
              <a:custGeom>
                <a:avLst/>
                <a:gdLst>
                  <a:gd name="T0" fmla="*/ 0 w 44"/>
                  <a:gd name="T1" fmla="*/ 27 h 60"/>
                  <a:gd name="T2" fmla="*/ 33 w 44"/>
                  <a:gd name="T3" fmla="*/ 60 h 60"/>
                  <a:gd name="T4" fmla="*/ 44 w 44"/>
                  <a:gd name="T5" fmla="*/ 27 h 60"/>
                  <a:gd name="T6" fmla="*/ 11 w 44"/>
                  <a:gd name="T7" fmla="*/ 0 h 60"/>
                  <a:gd name="T8" fmla="*/ 0 w 44"/>
                  <a:gd name="T9" fmla="*/ 27 h 60"/>
                </a:gdLst>
                <a:ahLst/>
                <a:cxnLst>
                  <a:cxn ang="0">
                    <a:pos x="T0" y="T1"/>
                  </a:cxn>
                  <a:cxn ang="0">
                    <a:pos x="T2" y="T3"/>
                  </a:cxn>
                  <a:cxn ang="0">
                    <a:pos x="T4" y="T5"/>
                  </a:cxn>
                  <a:cxn ang="0">
                    <a:pos x="T6" y="T7"/>
                  </a:cxn>
                  <a:cxn ang="0">
                    <a:pos x="T8" y="T9"/>
                  </a:cxn>
                </a:cxnLst>
                <a:rect l="0" t="0" r="r" b="b"/>
                <a:pathLst>
                  <a:path w="44" h="60">
                    <a:moveTo>
                      <a:pt x="0" y="27"/>
                    </a:moveTo>
                    <a:lnTo>
                      <a:pt x="33" y="60"/>
                    </a:lnTo>
                    <a:lnTo>
                      <a:pt x="44" y="27"/>
                    </a:lnTo>
                    <a:lnTo>
                      <a:pt x="11"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7" name="Freeform 852">
                <a:extLst>
                  <a:ext uri="{FF2B5EF4-FFF2-40B4-BE49-F238E27FC236}">
                    <a16:creationId xmlns:a16="http://schemas.microsoft.com/office/drawing/2014/main" xmlns="" id="{554C4B5E-2439-4AD2-9FA3-43615C5B54C1}"/>
                  </a:ext>
                </a:extLst>
              </p:cNvPr>
              <p:cNvSpPr>
                <a:spLocks/>
              </p:cNvSpPr>
              <p:nvPr/>
            </p:nvSpPr>
            <p:spPr bwMode="auto">
              <a:xfrm>
                <a:off x="3007" y="5336"/>
                <a:ext cx="44" cy="60"/>
              </a:xfrm>
              <a:custGeom>
                <a:avLst/>
                <a:gdLst>
                  <a:gd name="T0" fmla="*/ 0 w 8"/>
                  <a:gd name="T1" fmla="*/ 5 h 11"/>
                  <a:gd name="T2" fmla="*/ 6 w 8"/>
                  <a:gd name="T3" fmla="*/ 11 h 11"/>
                  <a:gd name="T4" fmla="*/ 8 w 8"/>
                  <a:gd name="T5" fmla="*/ 5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5"/>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8" name="Freeform 853">
                <a:extLst>
                  <a:ext uri="{FF2B5EF4-FFF2-40B4-BE49-F238E27FC236}">
                    <a16:creationId xmlns:a16="http://schemas.microsoft.com/office/drawing/2014/main" xmlns="" id="{A37F4840-6ADA-478C-9C1B-4967D0F74114}"/>
                  </a:ext>
                </a:extLst>
              </p:cNvPr>
              <p:cNvSpPr>
                <a:spLocks/>
              </p:cNvSpPr>
              <p:nvPr/>
            </p:nvSpPr>
            <p:spPr bwMode="auto">
              <a:xfrm>
                <a:off x="2203" y="5122"/>
                <a:ext cx="50" cy="50"/>
              </a:xfrm>
              <a:custGeom>
                <a:avLst/>
                <a:gdLst>
                  <a:gd name="T0" fmla="*/ 0 w 50"/>
                  <a:gd name="T1" fmla="*/ 28 h 50"/>
                  <a:gd name="T2" fmla="*/ 33 w 50"/>
                  <a:gd name="T3" fmla="*/ 50 h 50"/>
                  <a:gd name="T4" fmla="*/ 50 w 50"/>
                  <a:gd name="T5" fmla="*/ 17 h 50"/>
                  <a:gd name="T6" fmla="*/ 17 w 50"/>
                  <a:gd name="T7" fmla="*/ 0 h 50"/>
                  <a:gd name="T8" fmla="*/ 0 w 50"/>
                  <a:gd name="T9" fmla="*/ 28 h 50"/>
                </a:gdLst>
                <a:ahLst/>
                <a:cxnLst>
                  <a:cxn ang="0">
                    <a:pos x="T0" y="T1"/>
                  </a:cxn>
                  <a:cxn ang="0">
                    <a:pos x="T2" y="T3"/>
                  </a:cxn>
                  <a:cxn ang="0">
                    <a:pos x="T4" y="T5"/>
                  </a:cxn>
                  <a:cxn ang="0">
                    <a:pos x="T6" y="T7"/>
                  </a:cxn>
                  <a:cxn ang="0">
                    <a:pos x="T8" y="T9"/>
                  </a:cxn>
                </a:cxnLst>
                <a:rect l="0" t="0" r="r" b="b"/>
                <a:pathLst>
                  <a:path w="50" h="50">
                    <a:moveTo>
                      <a:pt x="0" y="28"/>
                    </a:moveTo>
                    <a:lnTo>
                      <a:pt x="33" y="50"/>
                    </a:lnTo>
                    <a:lnTo>
                      <a:pt x="50" y="17"/>
                    </a:lnTo>
                    <a:lnTo>
                      <a:pt x="17"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9" name="Freeform 854">
                <a:extLst>
                  <a:ext uri="{FF2B5EF4-FFF2-40B4-BE49-F238E27FC236}">
                    <a16:creationId xmlns:a16="http://schemas.microsoft.com/office/drawing/2014/main" xmlns="" id="{E86617E8-16F3-4267-B0CD-0270B39D6C9D}"/>
                  </a:ext>
                </a:extLst>
              </p:cNvPr>
              <p:cNvSpPr>
                <a:spLocks/>
              </p:cNvSpPr>
              <p:nvPr/>
            </p:nvSpPr>
            <p:spPr bwMode="auto">
              <a:xfrm>
                <a:off x="2203" y="5122"/>
                <a:ext cx="50" cy="50"/>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0" name="Freeform 855">
                <a:extLst>
                  <a:ext uri="{FF2B5EF4-FFF2-40B4-BE49-F238E27FC236}">
                    <a16:creationId xmlns:a16="http://schemas.microsoft.com/office/drawing/2014/main" xmlns="" id="{9432A12E-1C2F-4186-A45C-3E2822A02E0A}"/>
                  </a:ext>
                </a:extLst>
              </p:cNvPr>
              <p:cNvSpPr>
                <a:spLocks/>
              </p:cNvSpPr>
              <p:nvPr/>
            </p:nvSpPr>
            <p:spPr bwMode="auto">
              <a:xfrm>
                <a:off x="2504" y="5166"/>
                <a:ext cx="49" cy="60"/>
              </a:xfrm>
              <a:custGeom>
                <a:avLst/>
                <a:gdLst>
                  <a:gd name="T0" fmla="*/ 0 w 49"/>
                  <a:gd name="T1" fmla="*/ 33 h 60"/>
                  <a:gd name="T2" fmla="*/ 33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1" name="Freeform 856">
                <a:extLst>
                  <a:ext uri="{FF2B5EF4-FFF2-40B4-BE49-F238E27FC236}">
                    <a16:creationId xmlns:a16="http://schemas.microsoft.com/office/drawing/2014/main" xmlns="" id="{8956C3A3-6A77-4A50-A302-B13935F28CD0}"/>
                  </a:ext>
                </a:extLst>
              </p:cNvPr>
              <p:cNvSpPr>
                <a:spLocks/>
              </p:cNvSpPr>
              <p:nvPr/>
            </p:nvSpPr>
            <p:spPr bwMode="auto">
              <a:xfrm>
                <a:off x="2504" y="5166"/>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2" name="Freeform 857">
                <a:extLst>
                  <a:ext uri="{FF2B5EF4-FFF2-40B4-BE49-F238E27FC236}">
                    <a16:creationId xmlns:a16="http://schemas.microsoft.com/office/drawing/2014/main" xmlns="" id="{7374BD96-20AB-4545-81BC-644565F8BDFE}"/>
                  </a:ext>
                </a:extLst>
              </p:cNvPr>
              <p:cNvSpPr>
                <a:spLocks/>
              </p:cNvSpPr>
              <p:nvPr/>
            </p:nvSpPr>
            <p:spPr bwMode="auto">
              <a:xfrm>
                <a:off x="1684" y="5193"/>
                <a:ext cx="49" cy="33"/>
              </a:xfrm>
              <a:custGeom>
                <a:avLst/>
                <a:gdLst>
                  <a:gd name="T0" fmla="*/ 0 w 49"/>
                  <a:gd name="T1" fmla="*/ 28 h 33"/>
                  <a:gd name="T2" fmla="*/ 27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7" y="33"/>
                    </a:lnTo>
                    <a:lnTo>
                      <a:pt x="49" y="6"/>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3" name="Freeform 858">
                <a:extLst>
                  <a:ext uri="{FF2B5EF4-FFF2-40B4-BE49-F238E27FC236}">
                    <a16:creationId xmlns:a16="http://schemas.microsoft.com/office/drawing/2014/main" xmlns="" id="{6813A3DB-479C-4FFA-A923-6C8ED9578D2B}"/>
                  </a:ext>
                </a:extLst>
              </p:cNvPr>
              <p:cNvSpPr>
                <a:spLocks/>
              </p:cNvSpPr>
              <p:nvPr/>
            </p:nvSpPr>
            <p:spPr bwMode="auto">
              <a:xfrm>
                <a:off x="1684" y="5193"/>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4" name="Freeform 859">
                <a:extLst>
                  <a:ext uri="{FF2B5EF4-FFF2-40B4-BE49-F238E27FC236}">
                    <a16:creationId xmlns:a16="http://schemas.microsoft.com/office/drawing/2014/main" xmlns="" id="{93682199-718E-4801-B11D-D57065CBC89F}"/>
                  </a:ext>
                </a:extLst>
              </p:cNvPr>
              <p:cNvSpPr>
                <a:spLocks/>
              </p:cNvSpPr>
              <p:nvPr/>
            </p:nvSpPr>
            <p:spPr bwMode="auto">
              <a:xfrm>
                <a:off x="2799" y="5259"/>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5" name="Freeform 860">
                <a:extLst>
                  <a:ext uri="{FF2B5EF4-FFF2-40B4-BE49-F238E27FC236}">
                    <a16:creationId xmlns:a16="http://schemas.microsoft.com/office/drawing/2014/main" xmlns="" id="{2B8DD51E-FFF8-4F0F-A19F-2FF818576434}"/>
                  </a:ext>
                </a:extLst>
              </p:cNvPr>
              <p:cNvSpPr>
                <a:spLocks/>
              </p:cNvSpPr>
              <p:nvPr/>
            </p:nvSpPr>
            <p:spPr bwMode="auto">
              <a:xfrm>
                <a:off x="2799" y="5259"/>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6" name="Freeform 861">
                <a:extLst>
                  <a:ext uri="{FF2B5EF4-FFF2-40B4-BE49-F238E27FC236}">
                    <a16:creationId xmlns:a16="http://schemas.microsoft.com/office/drawing/2014/main" xmlns="" id="{FEE365AF-1E28-4836-9E15-37F90B7D6329}"/>
                  </a:ext>
                </a:extLst>
              </p:cNvPr>
              <p:cNvSpPr>
                <a:spLocks/>
              </p:cNvSpPr>
              <p:nvPr/>
            </p:nvSpPr>
            <p:spPr bwMode="auto">
              <a:xfrm>
                <a:off x="1979" y="5133"/>
                <a:ext cx="55" cy="39"/>
              </a:xfrm>
              <a:custGeom>
                <a:avLst/>
                <a:gdLst>
                  <a:gd name="T0" fmla="*/ 0 w 55"/>
                  <a:gd name="T1" fmla="*/ 28 h 39"/>
                  <a:gd name="T2" fmla="*/ 33 w 55"/>
                  <a:gd name="T3" fmla="*/ 39 h 39"/>
                  <a:gd name="T4" fmla="*/ 55 w 55"/>
                  <a:gd name="T5" fmla="*/ 11 h 39"/>
                  <a:gd name="T6" fmla="*/ 22 w 55"/>
                  <a:gd name="T7" fmla="*/ 0 h 39"/>
                  <a:gd name="T8" fmla="*/ 0 w 55"/>
                  <a:gd name="T9" fmla="*/ 28 h 39"/>
                </a:gdLst>
                <a:ahLst/>
                <a:cxnLst>
                  <a:cxn ang="0">
                    <a:pos x="T0" y="T1"/>
                  </a:cxn>
                  <a:cxn ang="0">
                    <a:pos x="T2" y="T3"/>
                  </a:cxn>
                  <a:cxn ang="0">
                    <a:pos x="T4" y="T5"/>
                  </a:cxn>
                  <a:cxn ang="0">
                    <a:pos x="T6" y="T7"/>
                  </a:cxn>
                  <a:cxn ang="0">
                    <a:pos x="T8" y="T9"/>
                  </a:cxn>
                </a:cxnLst>
                <a:rect l="0" t="0" r="r" b="b"/>
                <a:pathLst>
                  <a:path w="55" h="39">
                    <a:moveTo>
                      <a:pt x="0" y="28"/>
                    </a:moveTo>
                    <a:lnTo>
                      <a:pt x="33" y="39"/>
                    </a:lnTo>
                    <a:lnTo>
                      <a:pt x="55" y="11"/>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7" name="Freeform 862">
                <a:extLst>
                  <a:ext uri="{FF2B5EF4-FFF2-40B4-BE49-F238E27FC236}">
                    <a16:creationId xmlns:a16="http://schemas.microsoft.com/office/drawing/2014/main" xmlns="" id="{9F6324CA-33C0-4FA3-BFCD-3A4DDE6D998D}"/>
                  </a:ext>
                </a:extLst>
              </p:cNvPr>
              <p:cNvSpPr>
                <a:spLocks/>
              </p:cNvSpPr>
              <p:nvPr/>
            </p:nvSpPr>
            <p:spPr bwMode="auto">
              <a:xfrm>
                <a:off x="1979" y="5133"/>
                <a:ext cx="55" cy="39"/>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8" name="Freeform 863">
                <a:extLst>
                  <a:ext uri="{FF2B5EF4-FFF2-40B4-BE49-F238E27FC236}">
                    <a16:creationId xmlns:a16="http://schemas.microsoft.com/office/drawing/2014/main" xmlns="" id="{A6CB662C-1097-421B-9322-C448CA04698A}"/>
                  </a:ext>
                </a:extLst>
              </p:cNvPr>
              <p:cNvSpPr>
                <a:spLocks/>
              </p:cNvSpPr>
              <p:nvPr/>
            </p:nvSpPr>
            <p:spPr bwMode="auto">
              <a:xfrm>
                <a:off x="2285" y="5133"/>
                <a:ext cx="55" cy="49"/>
              </a:xfrm>
              <a:custGeom>
                <a:avLst/>
                <a:gdLst>
                  <a:gd name="T0" fmla="*/ 0 w 55"/>
                  <a:gd name="T1" fmla="*/ 28 h 49"/>
                  <a:gd name="T2" fmla="*/ 33 w 55"/>
                  <a:gd name="T3" fmla="*/ 49 h 49"/>
                  <a:gd name="T4" fmla="*/ 55 w 55"/>
                  <a:gd name="T5" fmla="*/ 22 h 49"/>
                  <a:gd name="T6" fmla="*/ 22 w 55"/>
                  <a:gd name="T7" fmla="*/ 0 h 49"/>
                  <a:gd name="T8" fmla="*/ 0 w 55"/>
                  <a:gd name="T9" fmla="*/ 28 h 49"/>
                </a:gdLst>
                <a:ahLst/>
                <a:cxnLst>
                  <a:cxn ang="0">
                    <a:pos x="T0" y="T1"/>
                  </a:cxn>
                  <a:cxn ang="0">
                    <a:pos x="T2" y="T3"/>
                  </a:cxn>
                  <a:cxn ang="0">
                    <a:pos x="T4" y="T5"/>
                  </a:cxn>
                  <a:cxn ang="0">
                    <a:pos x="T6" y="T7"/>
                  </a:cxn>
                  <a:cxn ang="0">
                    <a:pos x="T8" y="T9"/>
                  </a:cxn>
                </a:cxnLst>
                <a:rect l="0" t="0" r="r" b="b"/>
                <a:pathLst>
                  <a:path w="55" h="49">
                    <a:moveTo>
                      <a:pt x="0" y="28"/>
                    </a:moveTo>
                    <a:lnTo>
                      <a:pt x="33" y="49"/>
                    </a:lnTo>
                    <a:lnTo>
                      <a:pt x="55" y="22"/>
                    </a:lnTo>
                    <a:lnTo>
                      <a:pt x="22"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9" name="Freeform 864">
                <a:extLst>
                  <a:ext uri="{FF2B5EF4-FFF2-40B4-BE49-F238E27FC236}">
                    <a16:creationId xmlns:a16="http://schemas.microsoft.com/office/drawing/2014/main" xmlns="" id="{582E7271-17ED-4CF1-95CB-6F3C5F96DA1A}"/>
                  </a:ext>
                </a:extLst>
              </p:cNvPr>
              <p:cNvSpPr>
                <a:spLocks/>
              </p:cNvSpPr>
              <p:nvPr/>
            </p:nvSpPr>
            <p:spPr bwMode="auto">
              <a:xfrm>
                <a:off x="2285" y="5133"/>
                <a:ext cx="55" cy="49"/>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0" name="Freeform 865">
                <a:extLst>
                  <a:ext uri="{FF2B5EF4-FFF2-40B4-BE49-F238E27FC236}">
                    <a16:creationId xmlns:a16="http://schemas.microsoft.com/office/drawing/2014/main" xmlns="" id="{4B6F4172-8B00-49CB-AE8F-CEFDD9406B80}"/>
                  </a:ext>
                </a:extLst>
              </p:cNvPr>
              <p:cNvSpPr>
                <a:spLocks/>
              </p:cNvSpPr>
              <p:nvPr/>
            </p:nvSpPr>
            <p:spPr bwMode="auto">
              <a:xfrm>
                <a:off x="1471" y="5254"/>
                <a:ext cx="49" cy="32"/>
              </a:xfrm>
              <a:custGeom>
                <a:avLst/>
                <a:gdLst>
                  <a:gd name="T0" fmla="*/ 0 w 49"/>
                  <a:gd name="T1" fmla="*/ 27 h 32"/>
                  <a:gd name="T2" fmla="*/ 27 w 49"/>
                  <a:gd name="T3" fmla="*/ 32 h 32"/>
                  <a:gd name="T4" fmla="*/ 49 w 49"/>
                  <a:gd name="T5" fmla="*/ 5 h 32"/>
                  <a:gd name="T6" fmla="*/ 22 w 49"/>
                  <a:gd name="T7" fmla="*/ 0 h 32"/>
                  <a:gd name="T8" fmla="*/ 0 w 49"/>
                  <a:gd name="T9" fmla="*/ 27 h 32"/>
                </a:gdLst>
                <a:ahLst/>
                <a:cxnLst>
                  <a:cxn ang="0">
                    <a:pos x="T0" y="T1"/>
                  </a:cxn>
                  <a:cxn ang="0">
                    <a:pos x="T2" y="T3"/>
                  </a:cxn>
                  <a:cxn ang="0">
                    <a:pos x="T4" y="T5"/>
                  </a:cxn>
                  <a:cxn ang="0">
                    <a:pos x="T6" y="T7"/>
                  </a:cxn>
                  <a:cxn ang="0">
                    <a:pos x="T8" y="T9"/>
                  </a:cxn>
                </a:cxnLst>
                <a:rect l="0" t="0" r="r" b="b"/>
                <a:pathLst>
                  <a:path w="49" h="32">
                    <a:moveTo>
                      <a:pt x="0" y="27"/>
                    </a:moveTo>
                    <a:lnTo>
                      <a:pt x="27" y="32"/>
                    </a:lnTo>
                    <a:lnTo>
                      <a:pt x="49" y="5"/>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1" name="Freeform 866">
                <a:extLst>
                  <a:ext uri="{FF2B5EF4-FFF2-40B4-BE49-F238E27FC236}">
                    <a16:creationId xmlns:a16="http://schemas.microsoft.com/office/drawing/2014/main" xmlns="" id="{37895218-96CB-444E-A9A6-F31C2C8A5105}"/>
                  </a:ext>
                </a:extLst>
              </p:cNvPr>
              <p:cNvSpPr>
                <a:spLocks/>
              </p:cNvSpPr>
              <p:nvPr/>
            </p:nvSpPr>
            <p:spPr bwMode="auto">
              <a:xfrm>
                <a:off x="1471" y="5254"/>
                <a:ext cx="49" cy="32"/>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2" name="Freeform 867">
                <a:extLst>
                  <a:ext uri="{FF2B5EF4-FFF2-40B4-BE49-F238E27FC236}">
                    <a16:creationId xmlns:a16="http://schemas.microsoft.com/office/drawing/2014/main" xmlns="" id="{3E441E1C-AD7A-4D8C-AF52-E6D762035519}"/>
                  </a:ext>
                </a:extLst>
              </p:cNvPr>
              <p:cNvSpPr>
                <a:spLocks/>
              </p:cNvSpPr>
              <p:nvPr/>
            </p:nvSpPr>
            <p:spPr bwMode="auto">
              <a:xfrm>
                <a:off x="2586" y="5199"/>
                <a:ext cx="49" cy="55"/>
              </a:xfrm>
              <a:custGeom>
                <a:avLst/>
                <a:gdLst>
                  <a:gd name="T0" fmla="*/ 0 w 49"/>
                  <a:gd name="T1" fmla="*/ 27 h 55"/>
                  <a:gd name="T2" fmla="*/ 33 w 49"/>
                  <a:gd name="T3" fmla="*/ 55 h 55"/>
                  <a:gd name="T4" fmla="*/ 49 w 49"/>
                  <a:gd name="T5" fmla="*/ 27 h 55"/>
                  <a:gd name="T6" fmla="*/ 17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7"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3" name="Freeform 868">
                <a:extLst>
                  <a:ext uri="{FF2B5EF4-FFF2-40B4-BE49-F238E27FC236}">
                    <a16:creationId xmlns:a16="http://schemas.microsoft.com/office/drawing/2014/main" xmlns="" id="{A98014B9-081E-4736-8118-2E4E1704A85D}"/>
                  </a:ext>
                </a:extLst>
              </p:cNvPr>
              <p:cNvSpPr>
                <a:spLocks/>
              </p:cNvSpPr>
              <p:nvPr/>
            </p:nvSpPr>
            <p:spPr bwMode="auto">
              <a:xfrm>
                <a:off x="2586" y="5199"/>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4" name="Freeform 869">
                <a:extLst>
                  <a:ext uri="{FF2B5EF4-FFF2-40B4-BE49-F238E27FC236}">
                    <a16:creationId xmlns:a16="http://schemas.microsoft.com/office/drawing/2014/main" xmlns="" id="{EBF9DD95-FB6A-4201-A041-C4656432CC8F}"/>
                  </a:ext>
                </a:extLst>
              </p:cNvPr>
              <p:cNvSpPr>
                <a:spLocks/>
              </p:cNvSpPr>
              <p:nvPr/>
            </p:nvSpPr>
            <p:spPr bwMode="auto">
              <a:xfrm>
                <a:off x="1766" y="5177"/>
                <a:ext cx="49" cy="33"/>
              </a:xfrm>
              <a:custGeom>
                <a:avLst/>
                <a:gdLst>
                  <a:gd name="T0" fmla="*/ 0 w 49"/>
                  <a:gd name="T1" fmla="*/ 27 h 33"/>
                  <a:gd name="T2" fmla="*/ 27 w 49"/>
                  <a:gd name="T3" fmla="*/ 33 h 33"/>
                  <a:gd name="T4" fmla="*/ 49 w 49"/>
                  <a:gd name="T5" fmla="*/ 5 h 33"/>
                  <a:gd name="T6" fmla="*/ 16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16"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5" name="Freeform 870">
                <a:extLst>
                  <a:ext uri="{FF2B5EF4-FFF2-40B4-BE49-F238E27FC236}">
                    <a16:creationId xmlns:a16="http://schemas.microsoft.com/office/drawing/2014/main" xmlns="" id="{DCEA1630-EEF1-44DF-9688-C14B7F30D2A7}"/>
                  </a:ext>
                </a:extLst>
              </p:cNvPr>
              <p:cNvSpPr>
                <a:spLocks/>
              </p:cNvSpPr>
              <p:nvPr/>
            </p:nvSpPr>
            <p:spPr bwMode="auto">
              <a:xfrm>
                <a:off x="1766" y="5177"/>
                <a:ext cx="49" cy="33"/>
              </a:xfrm>
              <a:custGeom>
                <a:avLst/>
                <a:gdLst>
                  <a:gd name="T0" fmla="*/ 0 w 9"/>
                  <a:gd name="T1" fmla="*/ 5 h 6"/>
                  <a:gd name="T2" fmla="*/ 5 w 9"/>
                  <a:gd name="T3" fmla="*/ 6 h 6"/>
                  <a:gd name="T4" fmla="*/ 9 w 9"/>
                  <a:gd name="T5" fmla="*/ 1 h 6"/>
                  <a:gd name="T6" fmla="*/ 3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6" name="Freeform 871">
                <a:extLst>
                  <a:ext uri="{FF2B5EF4-FFF2-40B4-BE49-F238E27FC236}">
                    <a16:creationId xmlns:a16="http://schemas.microsoft.com/office/drawing/2014/main" xmlns="" id="{327F629F-113C-4C9C-A5C8-0097F9EADFDD}"/>
                  </a:ext>
                </a:extLst>
              </p:cNvPr>
              <p:cNvSpPr>
                <a:spLocks/>
              </p:cNvSpPr>
              <p:nvPr/>
            </p:nvSpPr>
            <p:spPr bwMode="auto">
              <a:xfrm>
                <a:off x="2881" y="5297"/>
                <a:ext cx="44" cy="60"/>
              </a:xfrm>
              <a:custGeom>
                <a:avLst/>
                <a:gdLst>
                  <a:gd name="T0" fmla="*/ 0 w 44"/>
                  <a:gd name="T1" fmla="*/ 28 h 60"/>
                  <a:gd name="T2" fmla="*/ 33 w 44"/>
                  <a:gd name="T3" fmla="*/ 60 h 60"/>
                  <a:gd name="T4" fmla="*/ 44 w 44"/>
                  <a:gd name="T5" fmla="*/ 33 h 60"/>
                  <a:gd name="T6" fmla="*/ 11 w 44"/>
                  <a:gd name="T7" fmla="*/ 0 h 60"/>
                  <a:gd name="T8" fmla="*/ 0 w 44"/>
                  <a:gd name="T9" fmla="*/ 28 h 60"/>
                </a:gdLst>
                <a:ahLst/>
                <a:cxnLst>
                  <a:cxn ang="0">
                    <a:pos x="T0" y="T1"/>
                  </a:cxn>
                  <a:cxn ang="0">
                    <a:pos x="T2" y="T3"/>
                  </a:cxn>
                  <a:cxn ang="0">
                    <a:pos x="T4" y="T5"/>
                  </a:cxn>
                  <a:cxn ang="0">
                    <a:pos x="T6" y="T7"/>
                  </a:cxn>
                  <a:cxn ang="0">
                    <a:pos x="T8" y="T9"/>
                  </a:cxn>
                </a:cxnLst>
                <a:rect l="0" t="0" r="r" b="b"/>
                <a:pathLst>
                  <a:path w="44" h="60">
                    <a:moveTo>
                      <a:pt x="0" y="28"/>
                    </a:moveTo>
                    <a:lnTo>
                      <a:pt x="33" y="60"/>
                    </a:lnTo>
                    <a:lnTo>
                      <a:pt x="44" y="33"/>
                    </a:lnTo>
                    <a:lnTo>
                      <a:pt x="11"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7" name="Freeform 872">
                <a:extLst>
                  <a:ext uri="{FF2B5EF4-FFF2-40B4-BE49-F238E27FC236}">
                    <a16:creationId xmlns:a16="http://schemas.microsoft.com/office/drawing/2014/main" xmlns="" id="{079F6A9E-08D2-45FC-81E3-9C738470D92B}"/>
                  </a:ext>
                </a:extLst>
              </p:cNvPr>
              <p:cNvSpPr>
                <a:spLocks/>
              </p:cNvSpPr>
              <p:nvPr/>
            </p:nvSpPr>
            <p:spPr bwMode="auto">
              <a:xfrm>
                <a:off x="2881" y="5297"/>
                <a:ext cx="44" cy="60"/>
              </a:xfrm>
              <a:custGeom>
                <a:avLst/>
                <a:gdLst>
                  <a:gd name="T0" fmla="*/ 0 w 8"/>
                  <a:gd name="T1" fmla="*/ 5 h 11"/>
                  <a:gd name="T2" fmla="*/ 6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8" name="Freeform 873">
                <a:extLst>
                  <a:ext uri="{FF2B5EF4-FFF2-40B4-BE49-F238E27FC236}">
                    <a16:creationId xmlns:a16="http://schemas.microsoft.com/office/drawing/2014/main" xmlns="" id="{6428FC7D-0A23-469F-B299-198DB18CC222}"/>
                  </a:ext>
                </a:extLst>
              </p:cNvPr>
              <p:cNvSpPr>
                <a:spLocks/>
              </p:cNvSpPr>
              <p:nvPr/>
            </p:nvSpPr>
            <p:spPr bwMode="auto">
              <a:xfrm>
                <a:off x="2067" y="5128"/>
                <a:ext cx="49" cy="44"/>
              </a:xfrm>
              <a:custGeom>
                <a:avLst/>
                <a:gdLst>
                  <a:gd name="T0" fmla="*/ 0 w 49"/>
                  <a:gd name="T1" fmla="*/ 33 h 44"/>
                  <a:gd name="T2" fmla="*/ 32 w 49"/>
                  <a:gd name="T3" fmla="*/ 44 h 44"/>
                  <a:gd name="T4" fmla="*/ 49 w 49"/>
                  <a:gd name="T5" fmla="*/ 16 h 44"/>
                  <a:gd name="T6" fmla="*/ 16 w 49"/>
                  <a:gd name="T7" fmla="*/ 0 h 44"/>
                  <a:gd name="T8" fmla="*/ 0 w 49"/>
                  <a:gd name="T9" fmla="*/ 33 h 44"/>
                </a:gdLst>
                <a:ahLst/>
                <a:cxnLst>
                  <a:cxn ang="0">
                    <a:pos x="T0" y="T1"/>
                  </a:cxn>
                  <a:cxn ang="0">
                    <a:pos x="T2" y="T3"/>
                  </a:cxn>
                  <a:cxn ang="0">
                    <a:pos x="T4" y="T5"/>
                  </a:cxn>
                  <a:cxn ang="0">
                    <a:pos x="T6" y="T7"/>
                  </a:cxn>
                  <a:cxn ang="0">
                    <a:pos x="T8" y="T9"/>
                  </a:cxn>
                </a:cxnLst>
                <a:rect l="0" t="0" r="r" b="b"/>
                <a:pathLst>
                  <a:path w="49" h="44">
                    <a:moveTo>
                      <a:pt x="0" y="33"/>
                    </a:moveTo>
                    <a:lnTo>
                      <a:pt x="32" y="44"/>
                    </a:lnTo>
                    <a:lnTo>
                      <a:pt x="49" y="16"/>
                    </a:lnTo>
                    <a:lnTo>
                      <a:pt x="16" y="0"/>
                    </a:lnTo>
                    <a:lnTo>
                      <a:pt x="0"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9" name="Freeform 874">
                <a:extLst>
                  <a:ext uri="{FF2B5EF4-FFF2-40B4-BE49-F238E27FC236}">
                    <a16:creationId xmlns:a16="http://schemas.microsoft.com/office/drawing/2014/main" xmlns="" id="{64797A28-70EF-48FF-9F71-8E083CB30969}"/>
                  </a:ext>
                </a:extLst>
              </p:cNvPr>
              <p:cNvSpPr>
                <a:spLocks/>
              </p:cNvSpPr>
              <p:nvPr/>
            </p:nvSpPr>
            <p:spPr bwMode="auto">
              <a:xfrm>
                <a:off x="2067" y="5128"/>
                <a:ext cx="49" cy="44"/>
              </a:xfrm>
              <a:custGeom>
                <a:avLst/>
                <a:gdLst>
                  <a:gd name="T0" fmla="*/ 0 w 9"/>
                  <a:gd name="T1" fmla="*/ 6 h 8"/>
                  <a:gd name="T2" fmla="*/ 6 w 9"/>
                  <a:gd name="T3" fmla="*/ 8 h 8"/>
                  <a:gd name="T4" fmla="*/ 9 w 9"/>
                  <a:gd name="T5" fmla="*/ 3 h 8"/>
                  <a:gd name="T6" fmla="*/ 3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0" name="Freeform 875">
                <a:extLst>
                  <a:ext uri="{FF2B5EF4-FFF2-40B4-BE49-F238E27FC236}">
                    <a16:creationId xmlns:a16="http://schemas.microsoft.com/office/drawing/2014/main" xmlns="" id="{546BADDB-72E8-4FB8-984A-F0ED73F6C133}"/>
                  </a:ext>
                </a:extLst>
              </p:cNvPr>
              <p:cNvSpPr>
                <a:spLocks/>
              </p:cNvSpPr>
              <p:nvPr/>
            </p:nvSpPr>
            <p:spPr bwMode="auto">
              <a:xfrm>
                <a:off x="2373" y="5150"/>
                <a:ext cx="49" cy="54"/>
              </a:xfrm>
              <a:custGeom>
                <a:avLst/>
                <a:gdLst>
                  <a:gd name="T0" fmla="*/ 0 w 49"/>
                  <a:gd name="T1" fmla="*/ 27 h 54"/>
                  <a:gd name="T2" fmla="*/ 33 w 49"/>
                  <a:gd name="T3" fmla="*/ 54 h 54"/>
                  <a:gd name="T4" fmla="*/ 49 w 49"/>
                  <a:gd name="T5" fmla="*/ 22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2"/>
                    </a:lnTo>
                    <a:lnTo>
                      <a:pt x="16"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1" name="Freeform 876">
                <a:extLst>
                  <a:ext uri="{FF2B5EF4-FFF2-40B4-BE49-F238E27FC236}">
                    <a16:creationId xmlns:a16="http://schemas.microsoft.com/office/drawing/2014/main" xmlns="" id="{666530F1-980D-4EB5-8E21-44B0CB3B7063}"/>
                  </a:ext>
                </a:extLst>
              </p:cNvPr>
              <p:cNvSpPr>
                <a:spLocks/>
              </p:cNvSpPr>
              <p:nvPr/>
            </p:nvSpPr>
            <p:spPr bwMode="auto">
              <a:xfrm>
                <a:off x="2373" y="5150"/>
                <a:ext cx="49" cy="54"/>
              </a:xfrm>
              <a:custGeom>
                <a:avLst/>
                <a:gdLst>
                  <a:gd name="T0" fmla="*/ 0 w 9"/>
                  <a:gd name="T1" fmla="*/ 5 h 10"/>
                  <a:gd name="T2" fmla="*/ 6 w 9"/>
                  <a:gd name="T3" fmla="*/ 10 h 10"/>
                  <a:gd name="T4" fmla="*/ 9 w 9"/>
                  <a:gd name="T5" fmla="*/ 4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2" name="Freeform 877">
                <a:extLst>
                  <a:ext uri="{FF2B5EF4-FFF2-40B4-BE49-F238E27FC236}">
                    <a16:creationId xmlns:a16="http://schemas.microsoft.com/office/drawing/2014/main" xmlns="" id="{210276E5-D834-4731-83F0-36E6EEEBE450}"/>
                  </a:ext>
                </a:extLst>
              </p:cNvPr>
              <p:cNvSpPr>
                <a:spLocks/>
              </p:cNvSpPr>
              <p:nvPr/>
            </p:nvSpPr>
            <p:spPr bwMode="auto">
              <a:xfrm>
                <a:off x="1547" y="5232"/>
                <a:ext cx="55" cy="38"/>
              </a:xfrm>
              <a:custGeom>
                <a:avLst/>
                <a:gdLst>
                  <a:gd name="T0" fmla="*/ 0 w 55"/>
                  <a:gd name="T1" fmla="*/ 33 h 38"/>
                  <a:gd name="T2" fmla="*/ 33 w 55"/>
                  <a:gd name="T3" fmla="*/ 38 h 38"/>
                  <a:gd name="T4" fmla="*/ 55 w 55"/>
                  <a:gd name="T5" fmla="*/ 5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5"/>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3" name="Freeform 878">
                <a:extLst>
                  <a:ext uri="{FF2B5EF4-FFF2-40B4-BE49-F238E27FC236}">
                    <a16:creationId xmlns:a16="http://schemas.microsoft.com/office/drawing/2014/main" xmlns="" id="{EF45EBBE-B0AB-4A08-9894-7ABA9F5572A3}"/>
                  </a:ext>
                </a:extLst>
              </p:cNvPr>
              <p:cNvSpPr>
                <a:spLocks/>
              </p:cNvSpPr>
              <p:nvPr/>
            </p:nvSpPr>
            <p:spPr bwMode="auto">
              <a:xfrm>
                <a:off x="1547" y="5232"/>
                <a:ext cx="55"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4" name="Freeform 879">
                <a:extLst>
                  <a:ext uri="{FF2B5EF4-FFF2-40B4-BE49-F238E27FC236}">
                    <a16:creationId xmlns:a16="http://schemas.microsoft.com/office/drawing/2014/main" xmlns="" id="{BD183368-E83E-4E92-A45D-C0C49754D468}"/>
                  </a:ext>
                </a:extLst>
              </p:cNvPr>
              <p:cNvSpPr>
                <a:spLocks/>
              </p:cNvSpPr>
              <p:nvPr/>
            </p:nvSpPr>
            <p:spPr bwMode="auto">
              <a:xfrm>
                <a:off x="2668" y="5226"/>
                <a:ext cx="49" cy="60"/>
              </a:xfrm>
              <a:custGeom>
                <a:avLst/>
                <a:gdLst>
                  <a:gd name="T0" fmla="*/ 0 w 49"/>
                  <a:gd name="T1" fmla="*/ 33 h 60"/>
                  <a:gd name="T2" fmla="*/ 33 w 49"/>
                  <a:gd name="T3" fmla="*/ 60 h 60"/>
                  <a:gd name="T4" fmla="*/ 49 w 49"/>
                  <a:gd name="T5" fmla="*/ 33 h 60"/>
                  <a:gd name="T6" fmla="*/ 17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5" name="Freeform 880">
                <a:extLst>
                  <a:ext uri="{FF2B5EF4-FFF2-40B4-BE49-F238E27FC236}">
                    <a16:creationId xmlns:a16="http://schemas.microsoft.com/office/drawing/2014/main" xmlns="" id="{FB08859D-629E-4690-B6B3-0D02DE00FBA3}"/>
                  </a:ext>
                </a:extLst>
              </p:cNvPr>
              <p:cNvSpPr>
                <a:spLocks/>
              </p:cNvSpPr>
              <p:nvPr/>
            </p:nvSpPr>
            <p:spPr bwMode="auto">
              <a:xfrm>
                <a:off x="2668" y="5226"/>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6" name="Freeform 881">
                <a:extLst>
                  <a:ext uri="{FF2B5EF4-FFF2-40B4-BE49-F238E27FC236}">
                    <a16:creationId xmlns:a16="http://schemas.microsoft.com/office/drawing/2014/main" xmlns="" id="{657857DE-14CF-46EA-B5DB-62B9F3DA977C}"/>
                  </a:ext>
                </a:extLst>
              </p:cNvPr>
              <p:cNvSpPr>
                <a:spLocks/>
              </p:cNvSpPr>
              <p:nvPr/>
            </p:nvSpPr>
            <p:spPr bwMode="auto">
              <a:xfrm>
                <a:off x="1848" y="5161"/>
                <a:ext cx="49" cy="38"/>
              </a:xfrm>
              <a:custGeom>
                <a:avLst/>
                <a:gdLst>
                  <a:gd name="T0" fmla="*/ 0 w 49"/>
                  <a:gd name="T1" fmla="*/ 27 h 38"/>
                  <a:gd name="T2" fmla="*/ 27 w 49"/>
                  <a:gd name="T3" fmla="*/ 38 h 38"/>
                  <a:gd name="T4" fmla="*/ 49 w 49"/>
                  <a:gd name="T5" fmla="*/ 11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11"/>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7" name="Freeform 882">
                <a:extLst>
                  <a:ext uri="{FF2B5EF4-FFF2-40B4-BE49-F238E27FC236}">
                    <a16:creationId xmlns:a16="http://schemas.microsoft.com/office/drawing/2014/main" xmlns="" id="{47702DB2-94D0-4144-95A8-F18BF442D103}"/>
                  </a:ext>
                </a:extLst>
              </p:cNvPr>
              <p:cNvSpPr>
                <a:spLocks/>
              </p:cNvSpPr>
              <p:nvPr/>
            </p:nvSpPr>
            <p:spPr bwMode="auto">
              <a:xfrm>
                <a:off x="1848" y="5161"/>
                <a:ext cx="49" cy="38"/>
              </a:xfrm>
              <a:custGeom>
                <a:avLst/>
                <a:gdLst>
                  <a:gd name="T0" fmla="*/ 0 w 9"/>
                  <a:gd name="T1" fmla="*/ 5 h 7"/>
                  <a:gd name="T2" fmla="*/ 5 w 9"/>
                  <a:gd name="T3" fmla="*/ 7 h 7"/>
                  <a:gd name="T4" fmla="*/ 9 w 9"/>
                  <a:gd name="T5" fmla="*/ 2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8" name="Freeform 883">
                <a:extLst>
                  <a:ext uri="{FF2B5EF4-FFF2-40B4-BE49-F238E27FC236}">
                    <a16:creationId xmlns:a16="http://schemas.microsoft.com/office/drawing/2014/main" xmlns="" id="{90F2AC3A-935A-4D03-8FE8-B8DB5611530A}"/>
                  </a:ext>
                </a:extLst>
              </p:cNvPr>
              <p:cNvSpPr>
                <a:spLocks/>
              </p:cNvSpPr>
              <p:nvPr/>
            </p:nvSpPr>
            <p:spPr bwMode="auto">
              <a:xfrm>
                <a:off x="2958" y="5330"/>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9" name="Freeform 884">
                <a:extLst>
                  <a:ext uri="{FF2B5EF4-FFF2-40B4-BE49-F238E27FC236}">
                    <a16:creationId xmlns:a16="http://schemas.microsoft.com/office/drawing/2014/main" xmlns="" id="{F3D8E00D-2D1A-40D0-B8D7-C47C9BBA35CA}"/>
                  </a:ext>
                </a:extLst>
              </p:cNvPr>
              <p:cNvSpPr>
                <a:spLocks/>
              </p:cNvSpPr>
              <p:nvPr/>
            </p:nvSpPr>
            <p:spPr bwMode="auto">
              <a:xfrm>
                <a:off x="2958" y="5330"/>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0" name="Freeform 885">
                <a:extLst>
                  <a:ext uri="{FF2B5EF4-FFF2-40B4-BE49-F238E27FC236}">
                    <a16:creationId xmlns:a16="http://schemas.microsoft.com/office/drawing/2014/main" xmlns="" id="{39D1F381-286A-4A30-BC98-B35610F2972C}"/>
                  </a:ext>
                </a:extLst>
              </p:cNvPr>
              <p:cNvSpPr>
                <a:spLocks/>
              </p:cNvSpPr>
              <p:nvPr/>
            </p:nvSpPr>
            <p:spPr bwMode="auto">
              <a:xfrm>
                <a:off x="2149" y="5133"/>
                <a:ext cx="54" cy="44"/>
              </a:xfrm>
              <a:custGeom>
                <a:avLst/>
                <a:gdLst>
                  <a:gd name="T0" fmla="*/ 0 w 54"/>
                  <a:gd name="T1" fmla="*/ 28 h 44"/>
                  <a:gd name="T2" fmla="*/ 32 w 54"/>
                  <a:gd name="T3" fmla="*/ 44 h 44"/>
                  <a:gd name="T4" fmla="*/ 54 w 54"/>
                  <a:gd name="T5" fmla="*/ 17 h 44"/>
                  <a:gd name="T6" fmla="*/ 22 w 54"/>
                  <a:gd name="T7" fmla="*/ 0 h 44"/>
                  <a:gd name="T8" fmla="*/ 0 w 54"/>
                  <a:gd name="T9" fmla="*/ 28 h 44"/>
                </a:gdLst>
                <a:ahLst/>
                <a:cxnLst>
                  <a:cxn ang="0">
                    <a:pos x="T0" y="T1"/>
                  </a:cxn>
                  <a:cxn ang="0">
                    <a:pos x="T2" y="T3"/>
                  </a:cxn>
                  <a:cxn ang="0">
                    <a:pos x="T4" y="T5"/>
                  </a:cxn>
                  <a:cxn ang="0">
                    <a:pos x="T6" y="T7"/>
                  </a:cxn>
                  <a:cxn ang="0">
                    <a:pos x="T8" y="T9"/>
                  </a:cxn>
                </a:cxnLst>
                <a:rect l="0" t="0" r="r" b="b"/>
                <a:pathLst>
                  <a:path w="54" h="44">
                    <a:moveTo>
                      <a:pt x="0" y="28"/>
                    </a:moveTo>
                    <a:lnTo>
                      <a:pt x="32" y="44"/>
                    </a:lnTo>
                    <a:lnTo>
                      <a:pt x="54" y="17"/>
                    </a:lnTo>
                    <a:lnTo>
                      <a:pt x="22" y="0"/>
                    </a:lnTo>
                    <a:lnTo>
                      <a:pt x="0" y="2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1" name="Freeform 886">
                <a:extLst>
                  <a:ext uri="{FF2B5EF4-FFF2-40B4-BE49-F238E27FC236}">
                    <a16:creationId xmlns:a16="http://schemas.microsoft.com/office/drawing/2014/main" xmlns="" id="{2A694666-5324-4A58-99B3-E3D9F765716B}"/>
                  </a:ext>
                </a:extLst>
              </p:cNvPr>
              <p:cNvSpPr>
                <a:spLocks/>
              </p:cNvSpPr>
              <p:nvPr/>
            </p:nvSpPr>
            <p:spPr bwMode="auto">
              <a:xfrm>
                <a:off x="2149" y="5133"/>
                <a:ext cx="54" cy="44"/>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2" name="Freeform 887">
                <a:extLst>
                  <a:ext uri="{FF2B5EF4-FFF2-40B4-BE49-F238E27FC236}">
                    <a16:creationId xmlns:a16="http://schemas.microsoft.com/office/drawing/2014/main" xmlns="" id="{E8C9FF64-48EF-4630-9561-FF63CC1B272C}"/>
                  </a:ext>
                </a:extLst>
              </p:cNvPr>
              <p:cNvSpPr>
                <a:spLocks/>
              </p:cNvSpPr>
              <p:nvPr/>
            </p:nvSpPr>
            <p:spPr bwMode="auto">
              <a:xfrm>
                <a:off x="2455" y="5172"/>
                <a:ext cx="49" cy="54"/>
              </a:xfrm>
              <a:custGeom>
                <a:avLst/>
                <a:gdLst>
                  <a:gd name="T0" fmla="*/ 0 w 49"/>
                  <a:gd name="T1" fmla="*/ 27 h 54"/>
                  <a:gd name="T2" fmla="*/ 33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7"/>
                    </a:lnTo>
                    <a:lnTo>
                      <a:pt x="16"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3" name="Freeform 888">
                <a:extLst>
                  <a:ext uri="{FF2B5EF4-FFF2-40B4-BE49-F238E27FC236}">
                    <a16:creationId xmlns:a16="http://schemas.microsoft.com/office/drawing/2014/main" xmlns="" id="{7BB98AFC-D91E-47A9-8583-86A58BA64110}"/>
                  </a:ext>
                </a:extLst>
              </p:cNvPr>
              <p:cNvSpPr>
                <a:spLocks/>
              </p:cNvSpPr>
              <p:nvPr/>
            </p:nvSpPr>
            <p:spPr bwMode="auto">
              <a:xfrm>
                <a:off x="2455" y="5172"/>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4" name="Freeform 889">
                <a:extLst>
                  <a:ext uri="{FF2B5EF4-FFF2-40B4-BE49-F238E27FC236}">
                    <a16:creationId xmlns:a16="http://schemas.microsoft.com/office/drawing/2014/main" xmlns="" id="{6D4CA13A-264C-4527-93BD-8EF6D5275E0D}"/>
                  </a:ext>
                </a:extLst>
              </p:cNvPr>
              <p:cNvSpPr>
                <a:spLocks/>
              </p:cNvSpPr>
              <p:nvPr/>
            </p:nvSpPr>
            <p:spPr bwMode="auto">
              <a:xfrm>
                <a:off x="1629" y="5215"/>
                <a:ext cx="55" cy="33"/>
              </a:xfrm>
              <a:custGeom>
                <a:avLst/>
                <a:gdLst>
                  <a:gd name="T0" fmla="*/ 0 w 55"/>
                  <a:gd name="T1" fmla="*/ 28 h 33"/>
                  <a:gd name="T2" fmla="*/ 33 w 55"/>
                  <a:gd name="T3" fmla="*/ 33 h 33"/>
                  <a:gd name="T4" fmla="*/ 55 w 55"/>
                  <a:gd name="T5" fmla="*/ 6 h 33"/>
                  <a:gd name="T6" fmla="*/ 22 w 55"/>
                  <a:gd name="T7" fmla="*/ 0 h 33"/>
                  <a:gd name="T8" fmla="*/ 0 w 55"/>
                  <a:gd name="T9" fmla="*/ 28 h 33"/>
                </a:gdLst>
                <a:ahLst/>
                <a:cxnLst>
                  <a:cxn ang="0">
                    <a:pos x="T0" y="T1"/>
                  </a:cxn>
                  <a:cxn ang="0">
                    <a:pos x="T2" y="T3"/>
                  </a:cxn>
                  <a:cxn ang="0">
                    <a:pos x="T4" y="T5"/>
                  </a:cxn>
                  <a:cxn ang="0">
                    <a:pos x="T6" y="T7"/>
                  </a:cxn>
                  <a:cxn ang="0">
                    <a:pos x="T8" y="T9"/>
                  </a:cxn>
                </a:cxnLst>
                <a:rect l="0" t="0" r="r" b="b"/>
                <a:pathLst>
                  <a:path w="55" h="33">
                    <a:moveTo>
                      <a:pt x="0" y="28"/>
                    </a:moveTo>
                    <a:lnTo>
                      <a:pt x="33" y="33"/>
                    </a:lnTo>
                    <a:lnTo>
                      <a:pt x="55" y="6"/>
                    </a:lnTo>
                    <a:lnTo>
                      <a:pt x="22"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5" name="Freeform 890">
                <a:extLst>
                  <a:ext uri="{FF2B5EF4-FFF2-40B4-BE49-F238E27FC236}">
                    <a16:creationId xmlns:a16="http://schemas.microsoft.com/office/drawing/2014/main" xmlns="" id="{A729A796-726E-4633-A97A-770D95F58303}"/>
                  </a:ext>
                </a:extLst>
              </p:cNvPr>
              <p:cNvSpPr>
                <a:spLocks/>
              </p:cNvSpPr>
              <p:nvPr/>
            </p:nvSpPr>
            <p:spPr bwMode="auto">
              <a:xfrm>
                <a:off x="1629" y="5215"/>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6" name="Freeform 891">
                <a:extLst>
                  <a:ext uri="{FF2B5EF4-FFF2-40B4-BE49-F238E27FC236}">
                    <a16:creationId xmlns:a16="http://schemas.microsoft.com/office/drawing/2014/main" xmlns="" id="{3A361352-8431-4F58-B212-89A1D319E720}"/>
                  </a:ext>
                </a:extLst>
              </p:cNvPr>
              <p:cNvSpPr>
                <a:spLocks/>
              </p:cNvSpPr>
              <p:nvPr/>
            </p:nvSpPr>
            <p:spPr bwMode="auto">
              <a:xfrm>
                <a:off x="2750" y="5259"/>
                <a:ext cx="49" cy="60"/>
              </a:xfrm>
              <a:custGeom>
                <a:avLst/>
                <a:gdLst>
                  <a:gd name="T0" fmla="*/ 0 w 49"/>
                  <a:gd name="T1" fmla="*/ 27 h 60"/>
                  <a:gd name="T2" fmla="*/ 33 w 49"/>
                  <a:gd name="T3" fmla="*/ 60 h 60"/>
                  <a:gd name="T4" fmla="*/ 49 w 49"/>
                  <a:gd name="T5" fmla="*/ 33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7"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7" name="Freeform 892">
                <a:extLst>
                  <a:ext uri="{FF2B5EF4-FFF2-40B4-BE49-F238E27FC236}">
                    <a16:creationId xmlns:a16="http://schemas.microsoft.com/office/drawing/2014/main" xmlns="" id="{A2EFD9AA-C83F-4FBD-ADE9-B81701BCC3BB}"/>
                  </a:ext>
                </a:extLst>
              </p:cNvPr>
              <p:cNvSpPr>
                <a:spLocks/>
              </p:cNvSpPr>
              <p:nvPr/>
            </p:nvSpPr>
            <p:spPr bwMode="auto">
              <a:xfrm>
                <a:off x="2750" y="5259"/>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8" name="Freeform 893">
                <a:extLst>
                  <a:ext uri="{FF2B5EF4-FFF2-40B4-BE49-F238E27FC236}">
                    <a16:creationId xmlns:a16="http://schemas.microsoft.com/office/drawing/2014/main" xmlns="" id="{AC8B1D91-DEE4-4738-B098-2C9C3CB6C129}"/>
                  </a:ext>
                </a:extLst>
              </p:cNvPr>
              <p:cNvSpPr>
                <a:spLocks/>
              </p:cNvSpPr>
              <p:nvPr/>
            </p:nvSpPr>
            <p:spPr bwMode="auto">
              <a:xfrm>
                <a:off x="1930" y="5150"/>
                <a:ext cx="49" cy="43"/>
              </a:xfrm>
              <a:custGeom>
                <a:avLst/>
                <a:gdLst>
                  <a:gd name="T0" fmla="*/ 0 w 49"/>
                  <a:gd name="T1" fmla="*/ 27 h 43"/>
                  <a:gd name="T2" fmla="*/ 33 w 49"/>
                  <a:gd name="T3" fmla="*/ 43 h 43"/>
                  <a:gd name="T4" fmla="*/ 49 w 49"/>
                  <a:gd name="T5" fmla="*/ 11 h 43"/>
                  <a:gd name="T6" fmla="*/ 22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33" y="43"/>
                    </a:lnTo>
                    <a:lnTo>
                      <a:pt x="49" y="11"/>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9" name="Freeform 894">
                <a:extLst>
                  <a:ext uri="{FF2B5EF4-FFF2-40B4-BE49-F238E27FC236}">
                    <a16:creationId xmlns:a16="http://schemas.microsoft.com/office/drawing/2014/main" xmlns="" id="{90C632F6-E889-4788-8EC2-ECA9DEB21237}"/>
                  </a:ext>
                </a:extLst>
              </p:cNvPr>
              <p:cNvSpPr>
                <a:spLocks/>
              </p:cNvSpPr>
              <p:nvPr/>
            </p:nvSpPr>
            <p:spPr bwMode="auto">
              <a:xfrm>
                <a:off x="1930" y="5150"/>
                <a:ext cx="49" cy="43"/>
              </a:xfrm>
              <a:custGeom>
                <a:avLst/>
                <a:gdLst>
                  <a:gd name="T0" fmla="*/ 0 w 9"/>
                  <a:gd name="T1" fmla="*/ 5 h 8"/>
                  <a:gd name="T2" fmla="*/ 6 w 9"/>
                  <a:gd name="T3" fmla="*/ 8 h 8"/>
                  <a:gd name="T4" fmla="*/ 9 w 9"/>
                  <a:gd name="T5" fmla="*/ 2 h 8"/>
                  <a:gd name="T6" fmla="*/ 4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0" name="Freeform 895">
                <a:extLst>
                  <a:ext uri="{FF2B5EF4-FFF2-40B4-BE49-F238E27FC236}">
                    <a16:creationId xmlns:a16="http://schemas.microsoft.com/office/drawing/2014/main" xmlns="" id="{758F015D-0ADE-45FA-83CE-6D25E0E6EF08}"/>
                  </a:ext>
                </a:extLst>
              </p:cNvPr>
              <p:cNvSpPr>
                <a:spLocks/>
              </p:cNvSpPr>
              <p:nvPr/>
            </p:nvSpPr>
            <p:spPr bwMode="auto">
              <a:xfrm>
                <a:off x="3040" y="5363"/>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1" name="Freeform 896">
                <a:extLst>
                  <a:ext uri="{FF2B5EF4-FFF2-40B4-BE49-F238E27FC236}">
                    <a16:creationId xmlns:a16="http://schemas.microsoft.com/office/drawing/2014/main" xmlns="" id="{78D99491-F739-412B-9FEB-29294D26C484}"/>
                  </a:ext>
                </a:extLst>
              </p:cNvPr>
              <p:cNvSpPr>
                <a:spLocks/>
              </p:cNvSpPr>
              <p:nvPr/>
            </p:nvSpPr>
            <p:spPr bwMode="auto">
              <a:xfrm>
                <a:off x="3040" y="5363"/>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2" name="Freeform 897">
                <a:extLst>
                  <a:ext uri="{FF2B5EF4-FFF2-40B4-BE49-F238E27FC236}">
                    <a16:creationId xmlns:a16="http://schemas.microsoft.com/office/drawing/2014/main" xmlns="" id="{D115D642-0569-4408-B086-E853BF51A079}"/>
                  </a:ext>
                </a:extLst>
              </p:cNvPr>
              <p:cNvSpPr>
                <a:spLocks/>
              </p:cNvSpPr>
              <p:nvPr/>
            </p:nvSpPr>
            <p:spPr bwMode="auto">
              <a:xfrm>
                <a:off x="2236" y="5139"/>
                <a:ext cx="49" cy="54"/>
              </a:xfrm>
              <a:custGeom>
                <a:avLst/>
                <a:gdLst>
                  <a:gd name="T0" fmla="*/ 0 w 49"/>
                  <a:gd name="T1" fmla="*/ 33 h 54"/>
                  <a:gd name="T2" fmla="*/ 33 w 49"/>
                  <a:gd name="T3" fmla="*/ 54 h 54"/>
                  <a:gd name="T4" fmla="*/ 49 w 49"/>
                  <a:gd name="T5" fmla="*/ 22 h 54"/>
                  <a:gd name="T6" fmla="*/ 17 w 49"/>
                  <a:gd name="T7" fmla="*/ 0 h 54"/>
                  <a:gd name="T8" fmla="*/ 0 w 49"/>
                  <a:gd name="T9" fmla="*/ 33 h 54"/>
                </a:gdLst>
                <a:ahLst/>
                <a:cxnLst>
                  <a:cxn ang="0">
                    <a:pos x="T0" y="T1"/>
                  </a:cxn>
                  <a:cxn ang="0">
                    <a:pos x="T2" y="T3"/>
                  </a:cxn>
                  <a:cxn ang="0">
                    <a:pos x="T4" y="T5"/>
                  </a:cxn>
                  <a:cxn ang="0">
                    <a:pos x="T6" y="T7"/>
                  </a:cxn>
                  <a:cxn ang="0">
                    <a:pos x="T8" y="T9"/>
                  </a:cxn>
                </a:cxnLst>
                <a:rect l="0" t="0" r="r" b="b"/>
                <a:pathLst>
                  <a:path w="49" h="54">
                    <a:moveTo>
                      <a:pt x="0" y="33"/>
                    </a:moveTo>
                    <a:lnTo>
                      <a:pt x="33" y="54"/>
                    </a:lnTo>
                    <a:lnTo>
                      <a:pt x="49" y="22"/>
                    </a:lnTo>
                    <a:lnTo>
                      <a:pt x="17"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3" name="Freeform 898">
                <a:extLst>
                  <a:ext uri="{FF2B5EF4-FFF2-40B4-BE49-F238E27FC236}">
                    <a16:creationId xmlns:a16="http://schemas.microsoft.com/office/drawing/2014/main" xmlns="" id="{821151D5-C106-4C14-A6A8-A45BED83D1C3}"/>
                  </a:ext>
                </a:extLst>
              </p:cNvPr>
              <p:cNvSpPr>
                <a:spLocks/>
              </p:cNvSpPr>
              <p:nvPr/>
            </p:nvSpPr>
            <p:spPr bwMode="auto">
              <a:xfrm>
                <a:off x="2236" y="5139"/>
                <a:ext cx="49" cy="54"/>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4" name="Freeform 899">
                <a:extLst>
                  <a:ext uri="{FF2B5EF4-FFF2-40B4-BE49-F238E27FC236}">
                    <a16:creationId xmlns:a16="http://schemas.microsoft.com/office/drawing/2014/main" xmlns="" id="{4D7AB008-8629-4A94-A31D-0CCAF9C34B7B}"/>
                  </a:ext>
                </a:extLst>
              </p:cNvPr>
              <p:cNvSpPr>
                <a:spLocks/>
              </p:cNvSpPr>
              <p:nvPr/>
            </p:nvSpPr>
            <p:spPr bwMode="auto">
              <a:xfrm>
                <a:off x="2537" y="5199"/>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5" name="Freeform 900">
                <a:extLst>
                  <a:ext uri="{FF2B5EF4-FFF2-40B4-BE49-F238E27FC236}">
                    <a16:creationId xmlns:a16="http://schemas.microsoft.com/office/drawing/2014/main" xmlns="" id="{690A7A2B-2180-48D3-AEB2-204E72A2F8E3}"/>
                  </a:ext>
                </a:extLst>
              </p:cNvPr>
              <p:cNvSpPr>
                <a:spLocks/>
              </p:cNvSpPr>
              <p:nvPr/>
            </p:nvSpPr>
            <p:spPr bwMode="auto">
              <a:xfrm>
                <a:off x="2537" y="5199"/>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6" name="Freeform 901">
                <a:extLst>
                  <a:ext uri="{FF2B5EF4-FFF2-40B4-BE49-F238E27FC236}">
                    <a16:creationId xmlns:a16="http://schemas.microsoft.com/office/drawing/2014/main" xmlns="" id="{EFAC3C34-8F2B-4309-AD26-914EF9DBB316}"/>
                  </a:ext>
                </a:extLst>
              </p:cNvPr>
              <p:cNvSpPr>
                <a:spLocks/>
              </p:cNvSpPr>
              <p:nvPr/>
            </p:nvSpPr>
            <p:spPr bwMode="auto">
              <a:xfrm>
                <a:off x="1711" y="5199"/>
                <a:ext cx="55" cy="33"/>
              </a:xfrm>
              <a:custGeom>
                <a:avLst/>
                <a:gdLst>
                  <a:gd name="T0" fmla="*/ 0 w 55"/>
                  <a:gd name="T1" fmla="*/ 27 h 33"/>
                  <a:gd name="T2" fmla="*/ 33 w 55"/>
                  <a:gd name="T3" fmla="*/ 33 h 33"/>
                  <a:gd name="T4" fmla="*/ 55 w 55"/>
                  <a:gd name="T5" fmla="*/ 5 h 33"/>
                  <a:gd name="T6" fmla="*/ 22 w 55"/>
                  <a:gd name="T7" fmla="*/ 0 h 33"/>
                  <a:gd name="T8" fmla="*/ 0 w 55"/>
                  <a:gd name="T9" fmla="*/ 27 h 33"/>
                </a:gdLst>
                <a:ahLst/>
                <a:cxnLst>
                  <a:cxn ang="0">
                    <a:pos x="T0" y="T1"/>
                  </a:cxn>
                  <a:cxn ang="0">
                    <a:pos x="T2" y="T3"/>
                  </a:cxn>
                  <a:cxn ang="0">
                    <a:pos x="T4" y="T5"/>
                  </a:cxn>
                  <a:cxn ang="0">
                    <a:pos x="T6" y="T7"/>
                  </a:cxn>
                  <a:cxn ang="0">
                    <a:pos x="T8" y="T9"/>
                  </a:cxn>
                </a:cxnLst>
                <a:rect l="0" t="0" r="r" b="b"/>
                <a:pathLst>
                  <a:path w="55" h="33">
                    <a:moveTo>
                      <a:pt x="0" y="27"/>
                    </a:moveTo>
                    <a:lnTo>
                      <a:pt x="33" y="33"/>
                    </a:lnTo>
                    <a:lnTo>
                      <a:pt x="55" y="5"/>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7" name="Freeform 902">
                <a:extLst>
                  <a:ext uri="{FF2B5EF4-FFF2-40B4-BE49-F238E27FC236}">
                    <a16:creationId xmlns:a16="http://schemas.microsoft.com/office/drawing/2014/main" xmlns="" id="{0649CE95-AA76-48DE-B4A1-8FA6DA94EAD3}"/>
                  </a:ext>
                </a:extLst>
              </p:cNvPr>
              <p:cNvSpPr>
                <a:spLocks/>
              </p:cNvSpPr>
              <p:nvPr/>
            </p:nvSpPr>
            <p:spPr bwMode="auto">
              <a:xfrm>
                <a:off x="1711" y="5199"/>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8" name="Freeform 903">
                <a:extLst>
                  <a:ext uri="{FF2B5EF4-FFF2-40B4-BE49-F238E27FC236}">
                    <a16:creationId xmlns:a16="http://schemas.microsoft.com/office/drawing/2014/main" xmlns="" id="{75B72DEE-69F0-451A-9957-A7F8F4C5D39E}"/>
                  </a:ext>
                </a:extLst>
              </p:cNvPr>
              <p:cNvSpPr>
                <a:spLocks/>
              </p:cNvSpPr>
              <p:nvPr/>
            </p:nvSpPr>
            <p:spPr bwMode="auto">
              <a:xfrm>
                <a:off x="2832" y="5292"/>
                <a:ext cx="49" cy="65"/>
              </a:xfrm>
              <a:custGeom>
                <a:avLst/>
                <a:gdLst>
                  <a:gd name="T0" fmla="*/ 0 w 49"/>
                  <a:gd name="T1" fmla="*/ 33 h 65"/>
                  <a:gd name="T2" fmla="*/ 33 w 49"/>
                  <a:gd name="T3" fmla="*/ 65 h 65"/>
                  <a:gd name="T4" fmla="*/ 49 w 49"/>
                  <a:gd name="T5" fmla="*/ 33 h 65"/>
                  <a:gd name="T6" fmla="*/ 17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7"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9" name="Freeform 904">
                <a:extLst>
                  <a:ext uri="{FF2B5EF4-FFF2-40B4-BE49-F238E27FC236}">
                    <a16:creationId xmlns:a16="http://schemas.microsoft.com/office/drawing/2014/main" xmlns="" id="{02599C73-DC64-435C-8277-1DE8121569F5}"/>
                  </a:ext>
                </a:extLst>
              </p:cNvPr>
              <p:cNvSpPr>
                <a:spLocks/>
              </p:cNvSpPr>
              <p:nvPr/>
            </p:nvSpPr>
            <p:spPr bwMode="auto">
              <a:xfrm>
                <a:off x="2832" y="5292"/>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0" name="Freeform 905">
                <a:extLst>
                  <a:ext uri="{FF2B5EF4-FFF2-40B4-BE49-F238E27FC236}">
                    <a16:creationId xmlns:a16="http://schemas.microsoft.com/office/drawing/2014/main" xmlns="" id="{0F9664C6-07C4-4CD6-A65D-DB87E4D8A24F}"/>
                  </a:ext>
                </a:extLst>
              </p:cNvPr>
              <p:cNvSpPr>
                <a:spLocks/>
              </p:cNvSpPr>
              <p:nvPr/>
            </p:nvSpPr>
            <p:spPr bwMode="auto">
              <a:xfrm>
                <a:off x="2012" y="5144"/>
                <a:ext cx="55" cy="44"/>
              </a:xfrm>
              <a:custGeom>
                <a:avLst/>
                <a:gdLst>
                  <a:gd name="T0" fmla="*/ 0 w 55"/>
                  <a:gd name="T1" fmla="*/ 28 h 44"/>
                  <a:gd name="T2" fmla="*/ 33 w 55"/>
                  <a:gd name="T3" fmla="*/ 44 h 44"/>
                  <a:gd name="T4" fmla="*/ 55 w 55"/>
                  <a:gd name="T5" fmla="*/ 17 h 44"/>
                  <a:gd name="T6" fmla="*/ 22 w 55"/>
                  <a:gd name="T7" fmla="*/ 0 h 44"/>
                  <a:gd name="T8" fmla="*/ 0 w 55"/>
                  <a:gd name="T9" fmla="*/ 28 h 44"/>
                </a:gdLst>
                <a:ahLst/>
                <a:cxnLst>
                  <a:cxn ang="0">
                    <a:pos x="T0" y="T1"/>
                  </a:cxn>
                  <a:cxn ang="0">
                    <a:pos x="T2" y="T3"/>
                  </a:cxn>
                  <a:cxn ang="0">
                    <a:pos x="T4" y="T5"/>
                  </a:cxn>
                  <a:cxn ang="0">
                    <a:pos x="T6" y="T7"/>
                  </a:cxn>
                  <a:cxn ang="0">
                    <a:pos x="T8" y="T9"/>
                  </a:cxn>
                </a:cxnLst>
                <a:rect l="0" t="0" r="r" b="b"/>
                <a:pathLst>
                  <a:path w="55" h="44">
                    <a:moveTo>
                      <a:pt x="0" y="28"/>
                    </a:moveTo>
                    <a:lnTo>
                      <a:pt x="33" y="44"/>
                    </a:lnTo>
                    <a:lnTo>
                      <a:pt x="55" y="17"/>
                    </a:lnTo>
                    <a:lnTo>
                      <a:pt x="22"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1" name="Freeform 906">
                <a:extLst>
                  <a:ext uri="{FF2B5EF4-FFF2-40B4-BE49-F238E27FC236}">
                    <a16:creationId xmlns:a16="http://schemas.microsoft.com/office/drawing/2014/main" xmlns="" id="{AB8CA9D7-DE7D-4851-9BA9-2AE17FC8AF93}"/>
                  </a:ext>
                </a:extLst>
              </p:cNvPr>
              <p:cNvSpPr>
                <a:spLocks/>
              </p:cNvSpPr>
              <p:nvPr/>
            </p:nvSpPr>
            <p:spPr bwMode="auto">
              <a:xfrm>
                <a:off x="2012" y="5144"/>
                <a:ext cx="55" cy="44"/>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2" name="Freeform 907">
                <a:extLst>
                  <a:ext uri="{FF2B5EF4-FFF2-40B4-BE49-F238E27FC236}">
                    <a16:creationId xmlns:a16="http://schemas.microsoft.com/office/drawing/2014/main" xmlns="" id="{342032B4-7A85-47F8-AEC9-C27A936DDE4A}"/>
                  </a:ext>
                </a:extLst>
              </p:cNvPr>
              <p:cNvSpPr>
                <a:spLocks/>
              </p:cNvSpPr>
              <p:nvPr/>
            </p:nvSpPr>
            <p:spPr bwMode="auto">
              <a:xfrm>
                <a:off x="2318" y="5155"/>
                <a:ext cx="55" cy="55"/>
              </a:xfrm>
              <a:custGeom>
                <a:avLst/>
                <a:gdLst>
                  <a:gd name="T0" fmla="*/ 0 w 55"/>
                  <a:gd name="T1" fmla="*/ 27 h 55"/>
                  <a:gd name="T2" fmla="*/ 33 w 55"/>
                  <a:gd name="T3" fmla="*/ 55 h 55"/>
                  <a:gd name="T4" fmla="*/ 55 w 55"/>
                  <a:gd name="T5" fmla="*/ 22 h 55"/>
                  <a:gd name="T6" fmla="*/ 22 w 55"/>
                  <a:gd name="T7" fmla="*/ 0 h 55"/>
                  <a:gd name="T8" fmla="*/ 0 w 55"/>
                  <a:gd name="T9" fmla="*/ 27 h 55"/>
                </a:gdLst>
                <a:ahLst/>
                <a:cxnLst>
                  <a:cxn ang="0">
                    <a:pos x="T0" y="T1"/>
                  </a:cxn>
                  <a:cxn ang="0">
                    <a:pos x="T2" y="T3"/>
                  </a:cxn>
                  <a:cxn ang="0">
                    <a:pos x="T4" y="T5"/>
                  </a:cxn>
                  <a:cxn ang="0">
                    <a:pos x="T6" y="T7"/>
                  </a:cxn>
                  <a:cxn ang="0">
                    <a:pos x="T8" y="T9"/>
                  </a:cxn>
                </a:cxnLst>
                <a:rect l="0" t="0" r="r" b="b"/>
                <a:pathLst>
                  <a:path w="55" h="55">
                    <a:moveTo>
                      <a:pt x="0" y="27"/>
                    </a:moveTo>
                    <a:lnTo>
                      <a:pt x="33" y="55"/>
                    </a:lnTo>
                    <a:lnTo>
                      <a:pt x="55" y="22"/>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3" name="Freeform 908">
                <a:extLst>
                  <a:ext uri="{FF2B5EF4-FFF2-40B4-BE49-F238E27FC236}">
                    <a16:creationId xmlns:a16="http://schemas.microsoft.com/office/drawing/2014/main" xmlns="" id="{8EFA1372-51A3-4C27-B4BE-D3B9AEEF7C23}"/>
                  </a:ext>
                </a:extLst>
              </p:cNvPr>
              <p:cNvSpPr>
                <a:spLocks/>
              </p:cNvSpPr>
              <p:nvPr/>
            </p:nvSpPr>
            <p:spPr bwMode="auto">
              <a:xfrm>
                <a:off x="2318" y="5155"/>
                <a:ext cx="55" cy="55"/>
              </a:xfrm>
              <a:custGeom>
                <a:avLst/>
                <a:gdLst>
                  <a:gd name="T0" fmla="*/ 0 w 10"/>
                  <a:gd name="T1" fmla="*/ 5 h 10"/>
                  <a:gd name="T2" fmla="*/ 6 w 10"/>
                  <a:gd name="T3" fmla="*/ 10 h 10"/>
                  <a:gd name="T4" fmla="*/ 10 w 10"/>
                  <a:gd name="T5" fmla="*/ 4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4" name="Freeform 909">
                <a:extLst>
                  <a:ext uri="{FF2B5EF4-FFF2-40B4-BE49-F238E27FC236}">
                    <a16:creationId xmlns:a16="http://schemas.microsoft.com/office/drawing/2014/main" xmlns="" id="{AE0113DE-5F11-449B-AEA8-2E7EF0FD7551}"/>
                  </a:ext>
                </a:extLst>
              </p:cNvPr>
              <p:cNvSpPr>
                <a:spLocks/>
              </p:cNvSpPr>
              <p:nvPr/>
            </p:nvSpPr>
            <p:spPr bwMode="auto">
              <a:xfrm>
                <a:off x="1498" y="5259"/>
                <a:ext cx="49" cy="33"/>
              </a:xfrm>
              <a:custGeom>
                <a:avLst/>
                <a:gdLst>
                  <a:gd name="T0" fmla="*/ 0 w 49"/>
                  <a:gd name="T1" fmla="*/ 27 h 33"/>
                  <a:gd name="T2" fmla="*/ 27 w 49"/>
                  <a:gd name="T3" fmla="*/ 33 h 33"/>
                  <a:gd name="T4" fmla="*/ 49 w 49"/>
                  <a:gd name="T5" fmla="*/ 6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6"/>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5" name="Freeform 910">
                <a:extLst>
                  <a:ext uri="{FF2B5EF4-FFF2-40B4-BE49-F238E27FC236}">
                    <a16:creationId xmlns:a16="http://schemas.microsoft.com/office/drawing/2014/main" xmlns="" id="{41DCF2D1-AAA7-49F9-8B4F-BB4643BA06C0}"/>
                  </a:ext>
                </a:extLst>
              </p:cNvPr>
              <p:cNvSpPr>
                <a:spLocks/>
              </p:cNvSpPr>
              <p:nvPr/>
            </p:nvSpPr>
            <p:spPr bwMode="auto">
              <a:xfrm>
                <a:off x="1498" y="5259"/>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6" name="Freeform 911">
                <a:extLst>
                  <a:ext uri="{FF2B5EF4-FFF2-40B4-BE49-F238E27FC236}">
                    <a16:creationId xmlns:a16="http://schemas.microsoft.com/office/drawing/2014/main" xmlns="" id="{3D6EF628-61B1-4910-8403-79E9C114A775}"/>
                  </a:ext>
                </a:extLst>
              </p:cNvPr>
              <p:cNvSpPr>
                <a:spLocks/>
              </p:cNvSpPr>
              <p:nvPr/>
            </p:nvSpPr>
            <p:spPr bwMode="auto">
              <a:xfrm>
                <a:off x="2619" y="5226"/>
                <a:ext cx="49" cy="60"/>
              </a:xfrm>
              <a:custGeom>
                <a:avLst/>
                <a:gdLst>
                  <a:gd name="T0" fmla="*/ 0 w 49"/>
                  <a:gd name="T1" fmla="*/ 28 h 60"/>
                  <a:gd name="T2" fmla="*/ 33 w 49"/>
                  <a:gd name="T3" fmla="*/ 60 h 60"/>
                  <a:gd name="T4" fmla="*/ 49 w 49"/>
                  <a:gd name="T5" fmla="*/ 33 h 60"/>
                  <a:gd name="T6" fmla="*/ 16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33"/>
                    </a:lnTo>
                    <a:lnTo>
                      <a:pt x="16"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7" name="Freeform 912">
                <a:extLst>
                  <a:ext uri="{FF2B5EF4-FFF2-40B4-BE49-F238E27FC236}">
                    <a16:creationId xmlns:a16="http://schemas.microsoft.com/office/drawing/2014/main" xmlns="" id="{CA4DE6DC-9281-4CA1-97DB-DEF6DC711171}"/>
                  </a:ext>
                </a:extLst>
              </p:cNvPr>
              <p:cNvSpPr>
                <a:spLocks/>
              </p:cNvSpPr>
              <p:nvPr/>
            </p:nvSpPr>
            <p:spPr bwMode="auto">
              <a:xfrm>
                <a:off x="2619" y="5226"/>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8" name="Freeform 913">
                <a:extLst>
                  <a:ext uri="{FF2B5EF4-FFF2-40B4-BE49-F238E27FC236}">
                    <a16:creationId xmlns:a16="http://schemas.microsoft.com/office/drawing/2014/main" xmlns="" id="{0DCCFCD0-AC18-4521-A2C6-EA305F8D4F21}"/>
                  </a:ext>
                </a:extLst>
              </p:cNvPr>
              <p:cNvSpPr>
                <a:spLocks/>
              </p:cNvSpPr>
              <p:nvPr/>
            </p:nvSpPr>
            <p:spPr bwMode="auto">
              <a:xfrm>
                <a:off x="1793" y="5182"/>
                <a:ext cx="55" cy="39"/>
              </a:xfrm>
              <a:custGeom>
                <a:avLst/>
                <a:gdLst>
                  <a:gd name="T0" fmla="*/ 0 w 55"/>
                  <a:gd name="T1" fmla="*/ 28 h 39"/>
                  <a:gd name="T2" fmla="*/ 33 w 55"/>
                  <a:gd name="T3" fmla="*/ 39 h 39"/>
                  <a:gd name="T4" fmla="*/ 55 w 55"/>
                  <a:gd name="T5" fmla="*/ 6 h 39"/>
                  <a:gd name="T6" fmla="*/ 22 w 55"/>
                  <a:gd name="T7" fmla="*/ 0 h 39"/>
                  <a:gd name="T8" fmla="*/ 0 w 55"/>
                  <a:gd name="T9" fmla="*/ 28 h 39"/>
                </a:gdLst>
                <a:ahLst/>
                <a:cxnLst>
                  <a:cxn ang="0">
                    <a:pos x="T0" y="T1"/>
                  </a:cxn>
                  <a:cxn ang="0">
                    <a:pos x="T2" y="T3"/>
                  </a:cxn>
                  <a:cxn ang="0">
                    <a:pos x="T4" y="T5"/>
                  </a:cxn>
                  <a:cxn ang="0">
                    <a:pos x="T6" y="T7"/>
                  </a:cxn>
                  <a:cxn ang="0">
                    <a:pos x="T8" y="T9"/>
                  </a:cxn>
                </a:cxnLst>
                <a:rect l="0" t="0" r="r" b="b"/>
                <a:pathLst>
                  <a:path w="55" h="39">
                    <a:moveTo>
                      <a:pt x="0" y="28"/>
                    </a:moveTo>
                    <a:lnTo>
                      <a:pt x="33" y="39"/>
                    </a:lnTo>
                    <a:lnTo>
                      <a:pt x="55" y="6"/>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9" name="Freeform 914">
                <a:extLst>
                  <a:ext uri="{FF2B5EF4-FFF2-40B4-BE49-F238E27FC236}">
                    <a16:creationId xmlns:a16="http://schemas.microsoft.com/office/drawing/2014/main" xmlns="" id="{2D892097-51CD-43EF-A87C-9BF9454D3A34}"/>
                  </a:ext>
                </a:extLst>
              </p:cNvPr>
              <p:cNvSpPr>
                <a:spLocks/>
              </p:cNvSpPr>
              <p:nvPr/>
            </p:nvSpPr>
            <p:spPr bwMode="auto">
              <a:xfrm>
                <a:off x="1793" y="5182"/>
                <a:ext cx="55" cy="39"/>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0" name="Freeform 915">
                <a:extLst>
                  <a:ext uri="{FF2B5EF4-FFF2-40B4-BE49-F238E27FC236}">
                    <a16:creationId xmlns:a16="http://schemas.microsoft.com/office/drawing/2014/main" xmlns="" id="{01BA49C0-6AD1-495E-A445-39DB92365942}"/>
                  </a:ext>
                </a:extLst>
              </p:cNvPr>
              <p:cNvSpPr>
                <a:spLocks/>
              </p:cNvSpPr>
              <p:nvPr/>
            </p:nvSpPr>
            <p:spPr bwMode="auto">
              <a:xfrm>
                <a:off x="2914" y="5330"/>
                <a:ext cx="44" cy="60"/>
              </a:xfrm>
              <a:custGeom>
                <a:avLst/>
                <a:gdLst>
                  <a:gd name="T0" fmla="*/ 0 w 44"/>
                  <a:gd name="T1" fmla="*/ 27 h 60"/>
                  <a:gd name="T2" fmla="*/ 33 w 44"/>
                  <a:gd name="T3" fmla="*/ 60 h 60"/>
                  <a:gd name="T4" fmla="*/ 44 w 44"/>
                  <a:gd name="T5" fmla="*/ 27 h 60"/>
                  <a:gd name="T6" fmla="*/ 11 w 44"/>
                  <a:gd name="T7" fmla="*/ 0 h 60"/>
                  <a:gd name="T8" fmla="*/ 0 w 44"/>
                  <a:gd name="T9" fmla="*/ 27 h 60"/>
                </a:gdLst>
                <a:ahLst/>
                <a:cxnLst>
                  <a:cxn ang="0">
                    <a:pos x="T0" y="T1"/>
                  </a:cxn>
                  <a:cxn ang="0">
                    <a:pos x="T2" y="T3"/>
                  </a:cxn>
                  <a:cxn ang="0">
                    <a:pos x="T4" y="T5"/>
                  </a:cxn>
                  <a:cxn ang="0">
                    <a:pos x="T6" y="T7"/>
                  </a:cxn>
                  <a:cxn ang="0">
                    <a:pos x="T8" y="T9"/>
                  </a:cxn>
                </a:cxnLst>
                <a:rect l="0" t="0" r="r" b="b"/>
                <a:pathLst>
                  <a:path w="44" h="60">
                    <a:moveTo>
                      <a:pt x="0" y="27"/>
                    </a:moveTo>
                    <a:lnTo>
                      <a:pt x="33" y="60"/>
                    </a:lnTo>
                    <a:lnTo>
                      <a:pt x="44" y="27"/>
                    </a:lnTo>
                    <a:lnTo>
                      <a:pt x="11"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1" name="Freeform 916">
                <a:extLst>
                  <a:ext uri="{FF2B5EF4-FFF2-40B4-BE49-F238E27FC236}">
                    <a16:creationId xmlns:a16="http://schemas.microsoft.com/office/drawing/2014/main" xmlns="" id="{8D3D53D9-587C-4A00-98BE-3F877EC31E77}"/>
                  </a:ext>
                </a:extLst>
              </p:cNvPr>
              <p:cNvSpPr>
                <a:spLocks/>
              </p:cNvSpPr>
              <p:nvPr/>
            </p:nvSpPr>
            <p:spPr bwMode="auto">
              <a:xfrm>
                <a:off x="2914" y="5330"/>
                <a:ext cx="44" cy="60"/>
              </a:xfrm>
              <a:custGeom>
                <a:avLst/>
                <a:gdLst>
                  <a:gd name="T0" fmla="*/ 0 w 8"/>
                  <a:gd name="T1" fmla="*/ 5 h 11"/>
                  <a:gd name="T2" fmla="*/ 6 w 8"/>
                  <a:gd name="T3" fmla="*/ 11 h 11"/>
                  <a:gd name="T4" fmla="*/ 8 w 8"/>
                  <a:gd name="T5" fmla="*/ 5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5"/>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2" name="Freeform 917">
                <a:extLst>
                  <a:ext uri="{FF2B5EF4-FFF2-40B4-BE49-F238E27FC236}">
                    <a16:creationId xmlns:a16="http://schemas.microsoft.com/office/drawing/2014/main" xmlns="" id="{99C595FC-C5DF-4980-9200-8927594B2A3F}"/>
                  </a:ext>
                </a:extLst>
              </p:cNvPr>
              <p:cNvSpPr>
                <a:spLocks/>
              </p:cNvSpPr>
              <p:nvPr/>
            </p:nvSpPr>
            <p:spPr bwMode="auto">
              <a:xfrm>
                <a:off x="2099" y="5144"/>
                <a:ext cx="50" cy="44"/>
              </a:xfrm>
              <a:custGeom>
                <a:avLst/>
                <a:gdLst>
                  <a:gd name="T0" fmla="*/ 0 w 50"/>
                  <a:gd name="T1" fmla="*/ 28 h 44"/>
                  <a:gd name="T2" fmla="*/ 33 w 50"/>
                  <a:gd name="T3" fmla="*/ 44 h 44"/>
                  <a:gd name="T4" fmla="*/ 50 w 50"/>
                  <a:gd name="T5" fmla="*/ 17 h 44"/>
                  <a:gd name="T6" fmla="*/ 17 w 50"/>
                  <a:gd name="T7" fmla="*/ 0 h 44"/>
                  <a:gd name="T8" fmla="*/ 0 w 50"/>
                  <a:gd name="T9" fmla="*/ 28 h 44"/>
                </a:gdLst>
                <a:ahLst/>
                <a:cxnLst>
                  <a:cxn ang="0">
                    <a:pos x="T0" y="T1"/>
                  </a:cxn>
                  <a:cxn ang="0">
                    <a:pos x="T2" y="T3"/>
                  </a:cxn>
                  <a:cxn ang="0">
                    <a:pos x="T4" y="T5"/>
                  </a:cxn>
                  <a:cxn ang="0">
                    <a:pos x="T6" y="T7"/>
                  </a:cxn>
                  <a:cxn ang="0">
                    <a:pos x="T8" y="T9"/>
                  </a:cxn>
                </a:cxnLst>
                <a:rect l="0" t="0" r="r" b="b"/>
                <a:pathLst>
                  <a:path w="50" h="44">
                    <a:moveTo>
                      <a:pt x="0" y="28"/>
                    </a:moveTo>
                    <a:lnTo>
                      <a:pt x="33" y="44"/>
                    </a:lnTo>
                    <a:lnTo>
                      <a:pt x="50" y="17"/>
                    </a:lnTo>
                    <a:lnTo>
                      <a:pt x="17"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3" name="Freeform 918">
                <a:extLst>
                  <a:ext uri="{FF2B5EF4-FFF2-40B4-BE49-F238E27FC236}">
                    <a16:creationId xmlns:a16="http://schemas.microsoft.com/office/drawing/2014/main" xmlns="" id="{05CB6A70-0B53-4EB8-8235-2BFB60A4DA01}"/>
                  </a:ext>
                </a:extLst>
              </p:cNvPr>
              <p:cNvSpPr>
                <a:spLocks/>
              </p:cNvSpPr>
              <p:nvPr/>
            </p:nvSpPr>
            <p:spPr bwMode="auto">
              <a:xfrm>
                <a:off x="2099" y="5144"/>
                <a:ext cx="50"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4" name="Freeform 919">
                <a:extLst>
                  <a:ext uri="{FF2B5EF4-FFF2-40B4-BE49-F238E27FC236}">
                    <a16:creationId xmlns:a16="http://schemas.microsoft.com/office/drawing/2014/main" xmlns="" id="{527BF8F8-3BFF-4513-97B5-5A40974EE9C7}"/>
                  </a:ext>
                </a:extLst>
              </p:cNvPr>
              <p:cNvSpPr>
                <a:spLocks/>
              </p:cNvSpPr>
              <p:nvPr/>
            </p:nvSpPr>
            <p:spPr bwMode="auto">
              <a:xfrm>
                <a:off x="2406" y="5172"/>
                <a:ext cx="49" cy="60"/>
              </a:xfrm>
              <a:custGeom>
                <a:avLst/>
                <a:gdLst>
                  <a:gd name="T0" fmla="*/ 0 w 49"/>
                  <a:gd name="T1" fmla="*/ 32 h 60"/>
                  <a:gd name="T2" fmla="*/ 32 w 49"/>
                  <a:gd name="T3" fmla="*/ 60 h 60"/>
                  <a:gd name="T4" fmla="*/ 49 w 49"/>
                  <a:gd name="T5" fmla="*/ 27 h 60"/>
                  <a:gd name="T6" fmla="*/ 16 w 49"/>
                  <a:gd name="T7" fmla="*/ 0 h 60"/>
                  <a:gd name="T8" fmla="*/ 0 w 49"/>
                  <a:gd name="T9" fmla="*/ 32 h 60"/>
                </a:gdLst>
                <a:ahLst/>
                <a:cxnLst>
                  <a:cxn ang="0">
                    <a:pos x="T0" y="T1"/>
                  </a:cxn>
                  <a:cxn ang="0">
                    <a:pos x="T2" y="T3"/>
                  </a:cxn>
                  <a:cxn ang="0">
                    <a:pos x="T4" y="T5"/>
                  </a:cxn>
                  <a:cxn ang="0">
                    <a:pos x="T6" y="T7"/>
                  </a:cxn>
                  <a:cxn ang="0">
                    <a:pos x="T8" y="T9"/>
                  </a:cxn>
                </a:cxnLst>
                <a:rect l="0" t="0" r="r" b="b"/>
                <a:pathLst>
                  <a:path w="49" h="60">
                    <a:moveTo>
                      <a:pt x="0" y="32"/>
                    </a:moveTo>
                    <a:lnTo>
                      <a:pt x="32" y="60"/>
                    </a:lnTo>
                    <a:lnTo>
                      <a:pt x="49" y="27"/>
                    </a:lnTo>
                    <a:lnTo>
                      <a:pt x="16" y="0"/>
                    </a:lnTo>
                    <a:lnTo>
                      <a:pt x="0" y="3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5" name="Freeform 920">
                <a:extLst>
                  <a:ext uri="{FF2B5EF4-FFF2-40B4-BE49-F238E27FC236}">
                    <a16:creationId xmlns:a16="http://schemas.microsoft.com/office/drawing/2014/main" xmlns="" id="{E84B3F3C-FDC1-4C34-AAAA-DF9852BB4614}"/>
                  </a:ext>
                </a:extLst>
              </p:cNvPr>
              <p:cNvSpPr>
                <a:spLocks/>
              </p:cNvSpPr>
              <p:nvPr/>
            </p:nvSpPr>
            <p:spPr bwMode="auto">
              <a:xfrm>
                <a:off x="2406" y="5172"/>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 name="Freeform 921">
                <a:extLst>
                  <a:ext uri="{FF2B5EF4-FFF2-40B4-BE49-F238E27FC236}">
                    <a16:creationId xmlns:a16="http://schemas.microsoft.com/office/drawing/2014/main" xmlns="" id="{499AA7FB-DF9B-4F1D-B2A0-B838DA7C271F}"/>
                  </a:ext>
                </a:extLst>
              </p:cNvPr>
              <p:cNvSpPr>
                <a:spLocks/>
              </p:cNvSpPr>
              <p:nvPr/>
            </p:nvSpPr>
            <p:spPr bwMode="auto">
              <a:xfrm>
                <a:off x="1580" y="5237"/>
                <a:ext cx="49" cy="38"/>
              </a:xfrm>
              <a:custGeom>
                <a:avLst/>
                <a:gdLst>
                  <a:gd name="T0" fmla="*/ 0 w 49"/>
                  <a:gd name="T1" fmla="*/ 33 h 38"/>
                  <a:gd name="T2" fmla="*/ 27 w 49"/>
                  <a:gd name="T3" fmla="*/ 38 h 38"/>
                  <a:gd name="T4" fmla="*/ 49 w 49"/>
                  <a:gd name="T5" fmla="*/ 6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6"/>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7" name="Freeform 922">
                <a:extLst>
                  <a:ext uri="{FF2B5EF4-FFF2-40B4-BE49-F238E27FC236}">
                    <a16:creationId xmlns:a16="http://schemas.microsoft.com/office/drawing/2014/main" xmlns="" id="{015D0652-0366-4CCD-B98B-5950CD7A8A56}"/>
                  </a:ext>
                </a:extLst>
              </p:cNvPr>
              <p:cNvSpPr>
                <a:spLocks/>
              </p:cNvSpPr>
              <p:nvPr/>
            </p:nvSpPr>
            <p:spPr bwMode="auto">
              <a:xfrm>
                <a:off x="1580" y="5237"/>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8" name="Freeform 923">
                <a:extLst>
                  <a:ext uri="{FF2B5EF4-FFF2-40B4-BE49-F238E27FC236}">
                    <a16:creationId xmlns:a16="http://schemas.microsoft.com/office/drawing/2014/main" xmlns="" id="{717A6B5E-1D58-49BF-8995-87B77826CE5C}"/>
                  </a:ext>
                </a:extLst>
              </p:cNvPr>
              <p:cNvSpPr>
                <a:spLocks/>
              </p:cNvSpPr>
              <p:nvPr/>
            </p:nvSpPr>
            <p:spPr bwMode="auto">
              <a:xfrm>
                <a:off x="2701" y="5259"/>
                <a:ext cx="49" cy="60"/>
              </a:xfrm>
              <a:custGeom>
                <a:avLst/>
                <a:gdLst>
                  <a:gd name="T0" fmla="*/ 0 w 49"/>
                  <a:gd name="T1" fmla="*/ 27 h 60"/>
                  <a:gd name="T2" fmla="*/ 33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6"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9" name="Freeform 924">
                <a:extLst>
                  <a:ext uri="{FF2B5EF4-FFF2-40B4-BE49-F238E27FC236}">
                    <a16:creationId xmlns:a16="http://schemas.microsoft.com/office/drawing/2014/main" xmlns="" id="{97B843A8-1BAD-4E3A-B7EE-2A5D37F4B33A}"/>
                  </a:ext>
                </a:extLst>
              </p:cNvPr>
              <p:cNvSpPr>
                <a:spLocks/>
              </p:cNvSpPr>
              <p:nvPr/>
            </p:nvSpPr>
            <p:spPr bwMode="auto">
              <a:xfrm>
                <a:off x="2701" y="525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0" name="Freeform 925">
                <a:extLst>
                  <a:ext uri="{FF2B5EF4-FFF2-40B4-BE49-F238E27FC236}">
                    <a16:creationId xmlns:a16="http://schemas.microsoft.com/office/drawing/2014/main" xmlns="" id="{C4F6B933-5E7C-4800-9EE1-BFACFEC87F5B}"/>
                  </a:ext>
                </a:extLst>
              </p:cNvPr>
              <p:cNvSpPr>
                <a:spLocks/>
              </p:cNvSpPr>
              <p:nvPr/>
            </p:nvSpPr>
            <p:spPr bwMode="auto">
              <a:xfrm>
                <a:off x="1875" y="5172"/>
                <a:ext cx="55" cy="38"/>
              </a:xfrm>
              <a:custGeom>
                <a:avLst/>
                <a:gdLst>
                  <a:gd name="T0" fmla="*/ 0 w 55"/>
                  <a:gd name="T1" fmla="*/ 27 h 38"/>
                  <a:gd name="T2" fmla="*/ 33 w 55"/>
                  <a:gd name="T3" fmla="*/ 38 h 38"/>
                  <a:gd name="T4" fmla="*/ 55 w 55"/>
                  <a:gd name="T5" fmla="*/ 5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5"/>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1" name="Freeform 926">
                <a:extLst>
                  <a:ext uri="{FF2B5EF4-FFF2-40B4-BE49-F238E27FC236}">
                    <a16:creationId xmlns:a16="http://schemas.microsoft.com/office/drawing/2014/main" xmlns="" id="{DE49BBED-C9B8-40AB-BBDD-4DA1B9FFED31}"/>
                  </a:ext>
                </a:extLst>
              </p:cNvPr>
              <p:cNvSpPr>
                <a:spLocks/>
              </p:cNvSpPr>
              <p:nvPr/>
            </p:nvSpPr>
            <p:spPr bwMode="auto">
              <a:xfrm>
                <a:off x="1875" y="5172"/>
                <a:ext cx="55" cy="38"/>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2" name="Freeform 927">
                <a:extLst>
                  <a:ext uri="{FF2B5EF4-FFF2-40B4-BE49-F238E27FC236}">
                    <a16:creationId xmlns:a16="http://schemas.microsoft.com/office/drawing/2014/main" xmlns="" id="{68468BF7-F92C-47C3-AE76-CBCDD9D5592E}"/>
                  </a:ext>
                </a:extLst>
              </p:cNvPr>
              <p:cNvSpPr>
                <a:spLocks/>
              </p:cNvSpPr>
              <p:nvPr/>
            </p:nvSpPr>
            <p:spPr bwMode="auto">
              <a:xfrm>
                <a:off x="2991" y="5363"/>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3" name="Freeform 928">
                <a:extLst>
                  <a:ext uri="{FF2B5EF4-FFF2-40B4-BE49-F238E27FC236}">
                    <a16:creationId xmlns:a16="http://schemas.microsoft.com/office/drawing/2014/main" xmlns="" id="{DB608709-AAA4-4611-B5EE-C820A08CA313}"/>
                  </a:ext>
                </a:extLst>
              </p:cNvPr>
              <p:cNvSpPr>
                <a:spLocks/>
              </p:cNvSpPr>
              <p:nvPr/>
            </p:nvSpPr>
            <p:spPr bwMode="auto">
              <a:xfrm>
                <a:off x="2991" y="5363"/>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4" name="Freeform 929">
                <a:extLst>
                  <a:ext uri="{FF2B5EF4-FFF2-40B4-BE49-F238E27FC236}">
                    <a16:creationId xmlns:a16="http://schemas.microsoft.com/office/drawing/2014/main" xmlns="" id="{3B96AD50-5BAE-410F-ADDC-E191673CD6B9}"/>
                  </a:ext>
                </a:extLst>
              </p:cNvPr>
              <p:cNvSpPr>
                <a:spLocks/>
              </p:cNvSpPr>
              <p:nvPr/>
            </p:nvSpPr>
            <p:spPr bwMode="auto">
              <a:xfrm>
                <a:off x="2181" y="5150"/>
                <a:ext cx="55" cy="49"/>
              </a:xfrm>
              <a:custGeom>
                <a:avLst/>
                <a:gdLst>
                  <a:gd name="T0" fmla="*/ 0 w 55"/>
                  <a:gd name="T1" fmla="*/ 27 h 49"/>
                  <a:gd name="T2" fmla="*/ 33 w 55"/>
                  <a:gd name="T3" fmla="*/ 49 h 49"/>
                  <a:gd name="T4" fmla="*/ 55 w 55"/>
                  <a:gd name="T5" fmla="*/ 22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22"/>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5" name="Freeform 930">
                <a:extLst>
                  <a:ext uri="{FF2B5EF4-FFF2-40B4-BE49-F238E27FC236}">
                    <a16:creationId xmlns:a16="http://schemas.microsoft.com/office/drawing/2014/main" xmlns="" id="{E582F385-D31A-4DFE-962D-23D9FD8574AD}"/>
                  </a:ext>
                </a:extLst>
              </p:cNvPr>
              <p:cNvSpPr>
                <a:spLocks/>
              </p:cNvSpPr>
              <p:nvPr/>
            </p:nvSpPr>
            <p:spPr bwMode="auto">
              <a:xfrm>
                <a:off x="2181" y="5150"/>
                <a:ext cx="55" cy="49"/>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6" name="Freeform 931">
                <a:extLst>
                  <a:ext uri="{FF2B5EF4-FFF2-40B4-BE49-F238E27FC236}">
                    <a16:creationId xmlns:a16="http://schemas.microsoft.com/office/drawing/2014/main" xmlns="" id="{E2EDF837-9BA9-4D63-9723-430EBB2D5439}"/>
                  </a:ext>
                </a:extLst>
              </p:cNvPr>
              <p:cNvSpPr>
                <a:spLocks/>
              </p:cNvSpPr>
              <p:nvPr/>
            </p:nvSpPr>
            <p:spPr bwMode="auto">
              <a:xfrm>
                <a:off x="2488" y="5199"/>
                <a:ext cx="49" cy="60"/>
              </a:xfrm>
              <a:custGeom>
                <a:avLst/>
                <a:gdLst>
                  <a:gd name="T0" fmla="*/ 0 w 49"/>
                  <a:gd name="T1" fmla="*/ 27 h 60"/>
                  <a:gd name="T2" fmla="*/ 32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27"/>
                    </a:lnTo>
                    <a:lnTo>
                      <a:pt x="16"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7" name="Freeform 932">
                <a:extLst>
                  <a:ext uri="{FF2B5EF4-FFF2-40B4-BE49-F238E27FC236}">
                    <a16:creationId xmlns:a16="http://schemas.microsoft.com/office/drawing/2014/main" xmlns="" id="{137BA2A1-97C5-4FDC-AC53-0796BC0ECBA7}"/>
                  </a:ext>
                </a:extLst>
              </p:cNvPr>
              <p:cNvSpPr>
                <a:spLocks/>
              </p:cNvSpPr>
              <p:nvPr/>
            </p:nvSpPr>
            <p:spPr bwMode="auto">
              <a:xfrm>
                <a:off x="2488" y="519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8" name="Freeform 933">
                <a:extLst>
                  <a:ext uri="{FF2B5EF4-FFF2-40B4-BE49-F238E27FC236}">
                    <a16:creationId xmlns:a16="http://schemas.microsoft.com/office/drawing/2014/main" xmlns="" id="{21483667-A963-40E7-AF1D-6AC610C0B516}"/>
                  </a:ext>
                </a:extLst>
              </p:cNvPr>
              <p:cNvSpPr>
                <a:spLocks/>
              </p:cNvSpPr>
              <p:nvPr/>
            </p:nvSpPr>
            <p:spPr bwMode="auto">
              <a:xfrm>
                <a:off x="1662" y="5221"/>
                <a:ext cx="49" cy="38"/>
              </a:xfrm>
              <a:custGeom>
                <a:avLst/>
                <a:gdLst>
                  <a:gd name="T0" fmla="*/ 0 w 49"/>
                  <a:gd name="T1" fmla="*/ 27 h 38"/>
                  <a:gd name="T2" fmla="*/ 27 w 49"/>
                  <a:gd name="T3" fmla="*/ 38 h 38"/>
                  <a:gd name="T4" fmla="*/ 49 w 49"/>
                  <a:gd name="T5" fmla="*/ 5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5"/>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9" name="Freeform 934">
                <a:extLst>
                  <a:ext uri="{FF2B5EF4-FFF2-40B4-BE49-F238E27FC236}">
                    <a16:creationId xmlns:a16="http://schemas.microsoft.com/office/drawing/2014/main" xmlns="" id="{B6C40B53-1BF9-47F0-942F-00AD02C5CEAC}"/>
                  </a:ext>
                </a:extLst>
              </p:cNvPr>
              <p:cNvSpPr>
                <a:spLocks/>
              </p:cNvSpPr>
              <p:nvPr/>
            </p:nvSpPr>
            <p:spPr bwMode="auto">
              <a:xfrm>
                <a:off x="1662" y="5221"/>
                <a:ext cx="49" cy="38"/>
              </a:xfrm>
              <a:custGeom>
                <a:avLst/>
                <a:gdLst>
                  <a:gd name="T0" fmla="*/ 0 w 9"/>
                  <a:gd name="T1" fmla="*/ 5 h 7"/>
                  <a:gd name="T2" fmla="*/ 5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0" name="Freeform 935">
                <a:extLst>
                  <a:ext uri="{FF2B5EF4-FFF2-40B4-BE49-F238E27FC236}">
                    <a16:creationId xmlns:a16="http://schemas.microsoft.com/office/drawing/2014/main" xmlns="" id="{38EBA395-1BF8-444B-A70F-EDB99E488EEF}"/>
                  </a:ext>
                </a:extLst>
              </p:cNvPr>
              <p:cNvSpPr>
                <a:spLocks/>
              </p:cNvSpPr>
              <p:nvPr/>
            </p:nvSpPr>
            <p:spPr bwMode="auto">
              <a:xfrm>
                <a:off x="2783" y="5292"/>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1" name="Freeform 936">
                <a:extLst>
                  <a:ext uri="{FF2B5EF4-FFF2-40B4-BE49-F238E27FC236}">
                    <a16:creationId xmlns:a16="http://schemas.microsoft.com/office/drawing/2014/main" xmlns="" id="{8D1ACB1D-1A6B-421D-B4FB-50358D511381}"/>
                  </a:ext>
                </a:extLst>
              </p:cNvPr>
              <p:cNvSpPr>
                <a:spLocks/>
              </p:cNvSpPr>
              <p:nvPr/>
            </p:nvSpPr>
            <p:spPr bwMode="auto">
              <a:xfrm>
                <a:off x="2783" y="5292"/>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2" name="Freeform 937">
                <a:extLst>
                  <a:ext uri="{FF2B5EF4-FFF2-40B4-BE49-F238E27FC236}">
                    <a16:creationId xmlns:a16="http://schemas.microsoft.com/office/drawing/2014/main" xmlns="" id="{9B04FE87-A655-4779-B7EE-993B2BCECD24}"/>
                  </a:ext>
                </a:extLst>
              </p:cNvPr>
              <p:cNvSpPr>
                <a:spLocks/>
              </p:cNvSpPr>
              <p:nvPr/>
            </p:nvSpPr>
            <p:spPr bwMode="auto">
              <a:xfrm>
                <a:off x="1963" y="5161"/>
                <a:ext cx="49" cy="43"/>
              </a:xfrm>
              <a:custGeom>
                <a:avLst/>
                <a:gdLst>
                  <a:gd name="T0" fmla="*/ 0 w 49"/>
                  <a:gd name="T1" fmla="*/ 32 h 43"/>
                  <a:gd name="T2" fmla="*/ 33 w 49"/>
                  <a:gd name="T3" fmla="*/ 43 h 43"/>
                  <a:gd name="T4" fmla="*/ 49 w 49"/>
                  <a:gd name="T5" fmla="*/ 11 h 43"/>
                  <a:gd name="T6" fmla="*/ 16 w 49"/>
                  <a:gd name="T7" fmla="*/ 0 h 43"/>
                  <a:gd name="T8" fmla="*/ 0 w 49"/>
                  <a:gd name="T9" fmla="*/ 32 h 43"/>
                </a:gdLst>
                <a:ahLst/>
                <a:cxnLst>
                  <a:cxn ang="0">
                    <a:pos x="T0" y="T1"/>
                  </a:cxn>
                  <a:cxn ang="0">
                    <a:pos x="T2" y="T3"/>
                  </a:cxn>
                  <a:cxn ang="0">
                    <a:pos x="T4" y="T5"/>
                  </a:cxn>
                  <a:cxn ang="0">
                    <a:pos x="T6" y="T7"/>
                  </a:cxn>
                  <a:cxn ang="0">
                    <a:pos x="T8" y="T9"/>
                  </a:cxn>
                </a:cxnLst>
                <a:rect l="0" t="0" r="r" b="b"/>
                <a:pathLst>
                  <a:path w="49" h="43">
                    <a:moveTo>
                      <a:pt x="0" y="32"/>
                    </a:moveTo>
                    <a:lnTo>
                      <a:pt x="33" y="43"/>
                    </a:lnTo>
                    <a:lnTo>
                      <a:pt x="49" y="11"/>
                    </a:lnTo>
                    <a:lnTo>
                      <a:pt x="16" y="0"/>
                    </a:lnTo>
                    <a:lnTo>
                      <a:pt x="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3" name="Freeform 938">
                <a:extLst>
                  <a:ext uri="{FF2B5EF4-FFF2-40B4-BE49-F238E27FC236}">
                    <a16:creationId xmlns:a16="http://schemas.microsoft.com/office/drawing/2014/main" xmlns="" id="{29C2D681-D3BE-4BD7-9B0F-97A5A04E0D9C}"/>
                  </a:ext>
                </a:extLst>
              </p:cNvPr>
              <p:cNvSpPr>
                <a:spLocks/>
              </p:cNvSpPr>
              <p:nvPr/>
            </p:nvSpPr>
            <p:spPr bwMode="auto">
              <a:xfrm>
                <a:off x="1963" y="5161"/>
                <a:ext cx="49" cy="43"/>
              </a:xfrm>
              <a:custGeom>
                <a:avLst/>
                <a:gdLst>
                  <a:gd name="T0" fmla="*/ 0 w 9"/>
                  <a:gd name="T1" fmla="*/ 6 h 8"/>
                  <a:gd name="T2" fmla="*/ 6 w 9"/>
                  <a:gd name="T3" fmla="*/ 8 h 8"/>
                  <a:gd name="T4" fmla="*/ 9 w 9"/>
                  <a:gd name="T5" fmla="*/ 2 h 8"/>
                  <a:gd name="T6" fmla="*/ 3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2"/>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4" name="Freeform 939">
                <a:extLst>
                  <a:ext uri="{FF2B5EF4-FFF2-40B4-BE49-F238E27FC236}">
                    <a16:creationId xmlns:a16="http://schemas.microsoft.com/office/drawing/2014/main" xmlns="" id="{9AD6085A-9428-4C53-AD6A-5B43C33DE78A}"/>
                  </a:ext>
                </a:extLst>
              </p:cNvPr>
              <p:cNvSpPr>
                <a:spLocks/>
              </p:cNvSpPr>
              <p:nvPr/>
            </p:nvSpPr>
            <p:spPr bwMode="auto">
              <a:xfrm>
                <a:off x="3073" y="5396"/>
                <a:ext cx="43" cy="65"/>
              </a:xfrm>
              <a:custGeom>
                <a:avLst/>
                <a:gdLst>
                  <a:gd name="T0" fmla="*/ 0 w 43"/>
                  <a:gd name="T1" fmla="*/ 33 h 65"/>
                  <a:gd name="T2" fmla="*/ 33 w 43"/>
                  <a:gd name="T3" fmla="*/ 65 h 65"/>
                  <a:gd name="T4" fmla="*/ 43 w 43"/>
                  <a:gd name="T5" fmla="*/ 33 h 65"/>
                  <a:gd name="T6" fmla="*/ 11 w 43"/>
                  <a:gd name="T7" fmla="*/ 0 h 65"/>
                  <a:gd name="T8" fmla="*/ 0 w 43"/>
                  <a:gd name="T9" fmla="*/ 33 h 65"/>
                </a:gdLst>
                <a:ahLst/>
                <a:cxnLst>
                  <a:cxn ang="0">
                    <a:pos x="T0" y="T1"/>
                  </a:cxn>
                  <a:cxn ang="0">
                    <a:pos x="T2" y="T3"/>
                  </a:cxn>
                  <a:cxn ang="0">
                    <a:pos x="T4" y="T5"/>
                  </a:cxn>
                  <a:cxn ang="0">
                    <a:pos x="T6" y="T7"/>
                  </a:cxn>
                  <a:cxn ang="0">
                    <a:pos x="T8" y="T9"/>
                  </a:cxn>
                </a:cxnLst>
                <a:rect l="0" t="0" r="r" b="b"/>
                <a:pathLst>
                  <a:path w="43" h="65">
                    <a:moveTo>
                      <a:pt x="0" y="33"/>
                    </a:moveTo>
                    <a:lnTo>
                      <a:pt x="33" y="65"/>
                    </a:lnTo>
                    <a:lnTo>
                      <a:pt x="43" y="33"/>
                    </a:lnTo>
                    <a:lnTo>
                      <a:pt x="11"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5" name="Freeform 940">
                <a:extLst>
                  <a:ext uri="{FF2B5EF4-FFF2-40B4-BE49-F238E27FC236}">
                    <a16:creationId xmlns:a16="http://schemas.microsoft.com/office/drawing/2014/main" xmlns="" id="{B89F2D94-7876-43B4-AE27-8FDF5A59A86B}"/>
                  </a:ext>
                </a:extLst>
              </p:cNvPr>
              <p:cNvSpPr>
                <a:spLocks/>
              </p:cNvSpPr>
              <p:nvPr/>
            </p:nvSpPr>
            <p:spPr bwMode="auto">
              <a:xfrm>
                <a:off x="3073" y="5396"/>
                <a:ext cx="43"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6" name="Freeform 941">
                <a:extLst>
                  <a:ext uri="{FF2B5EF4-FFF2-40B4-BE49-F238E27FC236}">
                    <a16:creationId xmlns:a16="http://schemas.microsoft.com/office/drawing/2014/main" xmlns="" id="{2867CFD2-B421-4770-B6DF-784BE2AF397F}"/>
                  </a:ext>
                </a:extLst>
              </p:cNvPr>
              <p:cNvSpPr>
                <a:spLocks/>
              </p:cNvSpPr>
              <p:nvPr/>
            </p:nvSpPr>
            <p:spPr bwMode="auto">
              <a:xfrm>
                <a:off x="2269" y="5161"/>
                <a:ext cx="49" cy="54"/>
              </a:xfrm>
              <a:custGeom>
                <a:avLst/>
                <a:gdLst>
                  <a:gd name="T0" fmla="*/ 0 w 49"/>
                  <a:gd name="T1" fmla="*/ 32 h 54"/>
                  <a:gd name="T2" fmla="*/ 33 w 49"/>
                  <a:gd name="T3" fmla="*/ 54 h 54"/>
                  <a:gd name="T4" fmla="*/ 49 w 49"/>
                  <a:gd name="T5" fmla="*/ 21 h 54"/>
                  <a:gd name="T6" fmla="*/ 16 w 49"/>
                  <a:gd name="T7" fmla="*/ 0 h 54"/>
                  <a:gd name="T8" fmla="*/ 0 w 49"/>
                  <a:gd name="T9" fmla="*/ 32 h 54"/>
                </a:gdLst>
                <a:ahLst/>
                <a:cxnLst>
                  <a:cxn ang="0">
                    <a:pos x="T0" y="T1"/>
                  </a:cxn>
                  <a:cxn ang="0">
                    <a:pos x="T2" y="T3"/>
                  </a:cxn>
                  <a:cxn ang="0">
                    <a:pos x="T4" y="T5"/>
                  </a:cxn>
                  <a:cxn ang="0">
                    <a:pos x="T6" y="T7"/>
                  </a:cxn>
                  <a:cxn ang="0">
                    <a:pos x="T8" y="T9"/>
                  </a:cxn>
                </a:cxnLst>
                <a:rect l="0" t="0" r="r" b="b"/>
                <a:pathLst>
                  <a:path w="49" h="54">
                    <a:moveTo>
                      <a:pt x="0" y="32"/>
                    </a:moveTo>
                    <a:lnTo>
                      <a:pt x="33" y="54"/>
                    </a:lnTo>
                    <a:lnTo>
                      <a:pt x="49" y="21"/>
                    </a:lnTo>
                    <a:lnTo>
                      <a:pt x="16" y="0"/>
                    </a:lnTo>
                    <a:lnTo>
                      <a:pt x="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7" name="Freeform 942">
                <a:extLst>
                  <a:ext uri="{FF2B5EF4-FFF2-40B4-BE49-F238E27FC236}">
                    <a16:creationId xmlns:a16="http://schemas.microsoft.com/office/drawing/2014/main" xmlns="" id="{685DD409-F2EA-481A-9F24-B698890AF9A4}"/>
                  </a:ext>
                </a:extLst>
              </p:cNvPr>
              <p:cNvSpPr>
                <a:spLocks/>
              </p:cNvSpPr>
              <p:nvPr/>
            </p:nvSpPr>
            <p:spPr bwMode="auto">
              <a:xfrm>
                <a:off x="2269" y="5161"/>
                <a:ext cx="49" cy="54"/>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8" name="Freeform 943">
                <a:extLst>
                  <a:ext uri="{FF2B5EF4-FFF2-40B4-BE49-F238E27FC236}">
                    <a16:creationId xmlns:a16="http://schemas.microsoft.com/office/drawing/2014/main" xmlns="" id="{F8FC6C06-981E-41DE-9A24-17E5EC037FF5}"/>
                  </a:ext>
                </a:extLst>
              </p:cNvPr>
              <p:cNvSpPr>
                <a:spLocks/>
              </p:cNvSpPr>
              <p:nvPr/>
            </p:nvSpPr>
            <p:spPr bwMode="auto">
              <a:xfrm>
                <a:off x="1449" y="5281"/>
                <a:ext cx="49" cy="38"/>
              </a:xfrm>
              <a:custGeom>
                <a:avLst/>
                <a:gdLst>
                  <a:gd name="T0" fmla="*/ 0 w 49"/>
                  <a:gd name="T1" fmla="*/ 33 h 38"/>
                  <a:gd name="T2" fmla="*/ 27 w 49"/>
                  <a:gd name="T3" fmla="*/ 38 h 38"/>
                  <a:gd name="T4" fmla="*/ 49 w 49"/>
                  <a:gd name="T5" fmla="*/ 5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5"/>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9" name="Freeform 944">
                <a:extLst>
                  <a:ext uri="{FF2B5EF4-FFF2-40B4-BE49-F238E27FC236}">
                    <a16:creationId xmlns:a16="http://schemas.microsoft.com/office/drawing/2014/main" xmlns="" id="{2D05D976-57A3-4DBE-A08B-3E07C8D051FE}"/>
                  </a:ext>
                </a:extLst>
              </p:cNvPr>
              <p:cNvSpPr>
                <a:spLocks/>
              </p:cNvSpPr>
              <p:nvPr/>
            </p:nvSpPr>
            <p:spPr bwMode="auto">
              <a:xfrm>
                <a:off x="1449" y="5281"/>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0" name="Freeform 945">
                <a:extLst>
                  <a:ext uri="{FF2B5EF4-FFF2-40B4-BE49-F238E27FC236}">
                    <a16:creationId xmlns:a16="http://schemas.microsoft.com/office/drawing/2014/main" xmlns="" id="{A48C4CD1-CD29-4A2A-A2D1-69D8E1465B51}"/>
                  </a:ext>
                </a:extLst>
              </p:cNvPr>
              <p:cNvSpPr>
                <a:spLocks/>
              </p:cNvSpPr>
              <p:nvPr/>
            </p:nvSpPr>
            <p:spPr bwMode="auto">
              <a:xfrm>
                <a:off x="2570" y="5226"/>
                <a:ext cx="49" cy="60"/>
              </a:xfrm>
              <a:custGeom>
                <a:avLst/>
                <a:gdLst>
                  <a:gd name="T0" fmla="*/ 0 w 49"/>
                  <a:gd name="T1" fmla="*/ 28 h 60"/>
                  <a:gd name="T2" fmla="*/ 33 w 49"/>
                  <a:gd name="T3" fmla="*/ 60 h 60"/>
                  <a:gd name="T4" fmla="*/ 49 w 49"/>
                  <a:gd name="T5" fmla="*/ 28 h 60"/>
                  <a:gd name="T6" fmla="*/ 16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28"/>
                    </a:lnTo>
                    <a:lnTo>
                      <a:pt x="16"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1" name="Freeform 946">
                <a:extLst>
                  <a:ext uri="{FF2B5EF4-FFF2-40B4-BE49-F238E27FC236}">
                    <a16:creationId xmlns:a16="http://schemas.microsoft.com/office/drawing/2014/main" xmlns="" id="{99837F98-C5DE-450E-85D1-093A199D3340}"/>
                  </a:ext>
                </a:extLst>
              </p:cNvPr>
              <p:cNvSpPr>
                <a:spLocks/>
              </p:cNvSpPr>
              <p:nvPr/>
            </p:nvSpPr>
            <p:spPr bwMode="auto">
              <a:xfrm>
                <a:off x="2570" y="5226"/>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2" name="Freeform 947">
                <a:extLst>
                  <a:ext uri="{FF2B5EF4-FFF2-40B4-BE49-F238E27FC236}">
                    <a16:creationId xmlns:a16="http://schemas.microsoft.com/office/drawing/2014/main" xmlns="" id="{AB7D4904-ABBB-47E1-A2A7-2E76F92A59DA}"/>
                  </a:ext>
                </a:extLst>
              </p:cNvPr>
              <p:cNvSpPr>
                <a:spLocks/>
              </p:cNvSpPr>
              <p:nvPr/>
            </p:nvSpPr>
            <p:spPr bwMode="auto">
              <a:xfrm>
                <a:off x="1744" y="5204"/>
                <a:ext cx="49" cy="39"/>
              </a:xfrm>
              <a:custGeom>
                <a:avLst/>
                <a:gdLst>
                  <a:gd name="T0" fmla="*/ 0 w 49"/>
                  <a:gd name="T1" fmla="*/ 28 h 39"/>
                  <a:gd name="T2" fmla="*/ 27 w 49"/>
                  <a:gd name="T3" fmla="*/ 39 h 39"/>
                  <a:gd name="T4" fmla="*/ 49 w 49"/>
                  <a:gd name="T5" fmla="*/ 6 h 39"/>
                  <a:gd name="T6" fmla="*/ 22 w 49"/>
                  <a:gd name="T7" fmla="*/ 0 h 39"/>
                  <a:gd name="T8" fmla="*/ 0 w 49"/>
                  <a:gd name="T9" fmla="*/ 28 h 39"/>
                </a:gdLst>
                <a:ahLst/>
                <a:cxnLst>
                  <a:cxn ang="0">
                    <a:pos x="T0" y="T1"/>
                  </a:cxn>
                  <a:cxn ang="0">
                    <a:pos x="T2" y="T3"/>
                  </a:cxn>
                  <a:cxn ang="0">
                    <a:pos x="T4" y="T5"/>
                  </a:cxn>
                  <a:cxn ang="0">
                    <a:pos x="T6" y="T7"/>
                  </a:cxn>
                  <a:cxn ang="0">
                    <a:pos x="T8" y="T9"/>
                  </a:cxn>
                </a:cxnLst>
                <a:rect l="0" t="0" r="r" b="b"/>
                <a:pathLst>
                  <a:path w="49" h="39">
                    <a:moveTo>
                      <a:pt x="0" y="28"/>
                    </a:moveTo>
                    <a:lnTo>
                      <a:pt x="27" y="39"/>
                    </a:lnTo>
                    <a:lnTo>
                      <a:pt x="49" y="6"/>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3" name="Freeform 948">
                <a:extLst>
                  <a:ext uri="{FF2B5EF4-FFF2-40B4-BE49-F238E27FC236}">
                    <a16:creationId xmlns:a16="http://schemas.microsoft.com/office/drawing/2014/main" xmlns="" id="{485C2DB5-4581-4926-A712-682A32F1A0BE}"/>
                  </a:ext>
                </a:extLst>
              </p:cNvPr>
              <p:cNvSpPr>
                <a:spLocks/>
              </p:cNvSpPr>
              <p:nvPr/>
            </p:nvSpPr>
            <p:spPr bwMode="auto">
              <a:xfrm>
                <a:off x="1744" y="5204"/>
                <a:ext cx="49" cy="39"/>
              </a:xfrm>
              <a:custGeom>
                <a:avLst/>
                <a:gdLst>
                  <a:gd name="T0" fmla="*/ 0 w 9"/>
                  <a:gd name="T1" fmla="*/ 5 h 7"/>
                  <a:gd name="T2" fmla="*/ 5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 name="Freeform 949">
                <a:extLst>
                  <a:ext uri="{FF2B5EF4-FFF2-40B4-BE49-F238E27FC236}">
                    <a16:creationId xmlns:a16="http://schemas.microsoft.com/office/drawing/2014/main" xmlns="" id="{DA1E7A5F-D8EF-491B-A148-10AD1DB4646C}"/>
                  </a:ext>
                </a:extLst>
              </p:cNvPr>
              <p:cNvSpPr>
                <a:spLocks/>
              </p:cNvSpPr>
              <p:nvPr/>
            </p:nvSpPr>
            <p:spPr bwMode="auto">
              <a:xfrm>
                <a:off x="2865" y="5325"/>
                <a:ext cx="49" cy="60"/>
              </a:xfrm>
              <a:custGeom>
                <a:avLst/>
                <a:gdLst>
                  <a:gd name="T0" fmla="*/ 0 w 49"/>
                  <a:gd name="T1" fmla="*/ 32 h 60"/>
                  <a:gd name="T2" fmla="*/ 33 w 49"/>
                  <a:gd name="T3" fmla="*/ 60 h 60"/>
                  <a:gd name="T4" fmla="*/ 49 w 49"/>
                  <a:gd name="T5" fmla="*/ 32 h 60"/>
                  <a:gd name="T6" fmla="*/ 16 w 49"/>
                  <a:gd name="T7" fmla="*/ 0 h 60"/>
                  <a:gd name="T8" fmla="*/ 0 w 49"/>
                  <a:gd name="T9" fmla="*/ 32 h 60"/>
                </a:gdLst>
                <a:ahLst/>
                <a:cxnLst>
                  <a:cxn ang="0">
                    <a:pos x="T0" y="T1"/>
                  </a:cxn>
                  <a:cxn ang="0">
                    <a:pos x="T2" y="T3"/>
                  </a:cxn>
                  <a:cxn ang="0">
                    <a:pos x="T4" y="T5"/>
                  </a:cxn>
                  <a:cxn ang="0">
                    <a:pos x="T6" y="T7"/>
                  </a:cxn>
                  <a:cxn ang="0">
                    <a:pos x="T8" y="T9"/>
                  </a:cxn>
                </a:cxnLst>
                <a:rect l="0" t="0" r="r" b="b"/>
                <a:pathLst>
                  <a:path w="49" h="60">
                    <a:moveTo>
                      <a:pt x="0" y="32"/>
                    </a:moveTo>
                    <a:lnTo>
                      <a:pt x="33" y="60"/>
                    </a:lnTo>
                    <a:lnTo>
                      <a:pt x="49" y="32"/>
                    </a:lnTo>
                    <a:lnTo>
                      <a:pt x="16"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5" name="Freeform 950">
                <a:extLst>
                  <a:ext uri="{FF2B5EF4-FFF2-40B4-BE49-F238E27FC236}">
                    <a16:creationId xmlns:a16="http://schemas.microsoft.com/office/drawing/2014/main" xmlns="" id="{E66F7F75-53A1-4617-9982-73DE245FAC8A}"/>
                  </a:ext>
                </a:extLst>
              </p:cNvPr>
              <p:cNvSpPr>
                <a:spLocks/>
              </p:cNvSpPr>
              <p:nvPr/>
            </p:nvSpPr>
            <p:spPr bwMode="auto">
              <a:xfrm>
                <a:off x="2865" y="5325"/>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 name="Freeform 951">
                <a:extLst>
                  <a:ext uri="{FF2B5EF4-FFF2-40B4-BE49-F238E27FC236}">
                    <a16:creationId xmlns:a16="http://schemas.microsoft.com/office/drawing/2014/main" xmlns="" id="{E69BD3BE-5A85-47FB-BD3B-8BD196F19164}"/>
                  </a:ext>
                </a:extLst>
              </p:cNvPr>
              <p:cNvSpPr>
                <a:spLocks/>
              </p:cNvSpPr>
              <p:nvPr/>
            </p:nvSpPr>
            <p:spPr bwMode="auto">
              <a:xfrm>
                <a:off x="2045" y="5161"/>
                <a:ext cx="54" cy="43"/>
              </a:xfrm>
              <a:custGeom>
                <a:avLst/>
                <a:gdLst>
                  <a:gd name="T0" fmla="*/ 0 w 54"/>
                  <a:gd name="T1" fmla="*/ 27 h 43"/>
                  <a:gd name="T2" fmla="*/ 33 w 54"/>
                  <a:gd name="T3" fmla="*/ 43 h 43"/>
                  <a:gd name="T4" fmla="*/ 54 w 54"/>
                  <a:gd name="T5" fmla="*/ 11 h 43"/>
                  <a:gd name="T6" fmla="*/ 22 w 54"/>
                  <a:gd name="T7" fmla="*/ 0 h 43"/>
                  <a:gd name="T8" fmla="*/ 0 w 54"/>
                  <a:gd name="T9" fmla="*/ 27 h 43"/>
                </a:gdLst>
                <a:ahLst/>
                <a:cxnLst>
                  <a:cxn ang="0">
                    <a:pos x="T0" y="T1"/>
                  </a:cxn>
                  <a:cxn ang="0">
                    <a:pos x="T2" y="T3"/>
                  </a:cxn>
                  <a:cxn ang="0">
                    <a:pos x="T4" y="T5"/>
                  </a:cxn>
                  <a:cxn ang="0">
                    <a:pos x="T6" y="T7"/>
                  </a:cxn>
                  <a:cxn ang="0">
                    <a:pos x="T8" y="T9"/>
                  </a:cxn>
                </a:cxnLst>
                <a:rect l="0" t="0" r="r" b="b"/>
                <a:pathLst>
                  <a:path w="54" h="43">
                    <a:moveTo>
                      <a:pt x="0" y="27"/>
                    </a:moveTo>
                    <a:lnTo>
                      <a:pt x="33" y="43"/>
                    </a:lnTo>
                    <a:lnTo>
                      <a:pt x="54" y="11"/>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7" name="Freeform 952">
                <a:extLst>
                  <a:ext uri="{FF2B5EF4-FFF2-40B4-BE49-F238E27FC236}">
                    <a16:creationId xmlns:a16="http://schemas.microsoft.com/office/drawing/2014/main" xmlns="" id="{914B52BC-0AC8-4070-8E3F-40CAA55EF643}"/>
                  </a:ext>
                </a:extLst>
              </p:cNvPr>
              <p:cNvSpPr>
                <a:spLocks/>
              </p:cNvSpPr>
              <p:nvPr/>
            </p:nvSpPr>
            <p:spPr bwMode="auto">
              <a:xfrm>
                <a:off x="2045" y="5161"/>
                <a:ext cx="54" cy="43"/>
              </a:xfrm>
              <a:custGeom>
                <a:avLst/>
                <a:gdLst>
                  <a:gd name="T0" fmla="*/ 0 w 10"/>
                  <a:gd name="T1" fmla="*/ 5 h 8"/>
                  <a:gd name="T2" fmla="*/ 6 w 10"/>
                  <a:gd name="T3" fmla="*/ 8 h 8"/>
                  <a:gd name="T4" fmla="*/ 10 w 10"/>
                  <a:gd name="T5" fmla="*/ 2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8" name="Freeform 953">
                <a:extLst>
                  <a:ext uri="{FF2B5EF4-FFF2-40B4-BE49-F238E27FC236}">
                    <a16:creationId xmlns:a16="http://schemas.microsoft.com/office/drawing/2014/main" xmlns="" id="{0B8AE4AE-B2DB-4C0B-854E-15E22C0FA0A7}"/>
                  </a:ext>
                </a:extLst>
              </p:cNvPr>
              <p:cNvSpPr>
                <a:spLocks/>
              </p:cNvSpPr>
              <p:nvPr/>
            </p:nvSpPr>
            <p:spPr bwMode="auto">
              <a:xfrm>
                <a:off x="2351" y="5177"/>
                <a:ext cx="55" cy="55"/>
              </a:xfrm>
              <a:custGeom>
                <a:avLst/>
                <a:gdLst>
                  <a:gd name="T0" fmla="*/ 0 w 55"/>
                  <a:gd name="T1" fmla="*/ 33 h 55"/>
                  <a:gd name="T2" fmla="*/ 33 w 55"/>
                  <a:gd name="T3" fmla="*/ 55 h 55"/>
                  <a:gd name="T4" fmla="*/ 55 w 55"/>
                  <a:gd name="T5" fmla="*/ 27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7"/>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9" name="Freeform 954">
                <a:extLst>
                  <a:ext uri="{FF2B5EF4-FFF2-40B4-BE49-F238E27FC236}">
                    <a16:creationId xmlns:a16="http://schemas.microsoft.com/office/drawing/2014/main" xmlns="" id="{CE654650-8B37-4FCF-9770-5CFDFF7D8192}"/>
                  </a:ext>
                </a:extLst>
              </p:cNvPr>
              <p:cNvSpPr>
                <a:spLocks/>
              </p:cNvSpPr>
              <p:nvPr/>
            </p:nvSpPr>
            <p:spPr bwMode="auto">
              <a:xfrm>
                <a:off x="2351" y="5177"/>
                <a:ext cx="55" cy="55"/>
              </a:xfrm>
              <a:custGeom>
                <a:avLst/>
                <a:gdLst>
                  <a:gd name="T0" fmla="*/ 0 w 10"/>
                  <a:gd name="T1" fmla="*/ 6 h 10"/>
                  <a:gd name="T2" fmla="*/ 6 w 10"/>
                  <a:gd name="T3" fmla="*/ 10 h 10"/>
                  <a:gd name="T4" fmla="*/ 10 w 10"/>
                  <a:gd name="T5" fmla="*/ 5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0" name="Freeform 955">
                <a:extLst>
                  <a:ext uri="{FF2B5EF4-FFF2-40B4-BE49-F238E27FC236}">
                    <a16:creationId xmlns:a16="http://schemas.microsoft.com/office/drawing/2014/main" xmlns="" id="{BD3525F8-2216-4679-B43E-3CBA1724CE6A}"/>
                  </a:ext>
                </a:extLst>
              </p:cNvPr>
              <p:cNvSpPr>
                <a:spLocks/>
              </p:cNvSpPr>
              <p:nvPr/>
            </p:nvSpPr>
            <p:spPr bwMode="auto">
              <a:xfrm>
                <a:off x="1525" y="5265"/>
                <a:ext cx="55" cy="32"/>
              </a:xfrm>
              <a:custGeom>
                <a:avLst/>
                <a:gdLst>
                  <a:gd name="T0" fmla="*/ 0 w 55"/>
                  <a:gd name="T1" fmla="*/ 27 h 32"/>
                  <a:gd name="T2" fmla="*/ 33 w 55"/>
                  <a:gd name="T3" fmla="*/ 32 h 32"/>
                  <a:gd name="T4" fmla="*/ 55 w 55"/>
                  <a:gd name="T5" fmla="*/ 5 h 32"/>
                  <a:gd name="T6" fmla="*/ 22 w 55"/>
                  <a:gd name="T7" fmla="*/ 0 h 32"/>
                  <a:gd name="T8" fmla="*/ 0 w 55"/>
                  <a:gd name="T9" fmla="*/ 27 h 32"/>
                </a:gdLst>
                <a:ahLst/>
                <a:cxnLst>
                  <a:cxn ang="0">
                    <a:pos x="T0" y="T1"/>
                  </a:cxn>
                  <a:cxn ang="0">
                    <a:pos x="T2" y="T3"/>
                  </a:cxn>
                  <a:cxn ang="0">
                    <a:pos x="T4" y="T5"/>
                  </a:cxn>
                  <a:cxn ang="0">
                    <a:pos x="T6" y="T7"/>
                  </a:cxn>
                  <a:cxn ang="0">
                    <a:pos x="T8" y="T9"/>
                  </a:cxn>
                </a:cxnLst>
                <a:rect l="0" t="0" r="r" b="b"/>
                <a:pathLst>
                  <a:path w="55" h="32">
                    <a:moveTo>
                      <a:pt x="0" y="27"/>
                    </a:moveTo>
                    <a:lnTo>
                      <a:pt x="33" y="32"/>
                    </a:lnTo>
                    <a:lnTo>
                      <a:pt x="55" y="5"/>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1" name="Freeform 956">
                <a:extLst>
                  <a:ext uri="{FF2B5EF4-FFF2-40B4-BE49-F238E27FC236}">
                    <a16:creationId xmlns:a16="http://schemas.microsoft.com/office/drawing/2014/main" xmlns="" id="{4CE9BF38-A1F0-4F6A-9CDB-AEBFAF2313D6}"/>
                  </a:ext>
                </a:extLst>
              </p:cNvPr>
              <p:cNvSpPr>
                <a:spLocks/>
              </p:cNvSpPr>
              <p:nvPr/>
            </p:nvSpPr>
            <p:spPr bwMode="auto">
              <a:xfrm>
                <a:off x="1525" y="5265"/>
                <a:ext cx="55" cy="32"/>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2" name="Freeform 957">
                <a:extLst>
                  <a:ext uri="{FF2B5EF4-FFF2-40B4-BE49-F238E27FC236}">
                    <a16:creationId xmlns:a16="http://schemas.microsoft.com/office/drawing/2014/main" xmlns="" id="{5B37FACE-BC52-465D-9648-D5C58E37A29F}"/>
                  </a:ext>
                </a:extLst>
              </p:cNvPr>
              <p:cNvSpPr>
                <a:spLocks/>
              </p:cNvSpPr>
              <p:nvPr/>
            </p:nvSpPr>
            <p:spPr bwMode="auto">
              <a:xfrm>
                <a:off x="2652" y="5259"/>
                <a:ext cx="49" cy="60"/>
              </a:xfrm>
              <a:custGeom>
                <a:avLst/>
                <a:gdLst>
                  <a:gd name="T0" fmla="*/ 0 w 49"/>
                  <a:gd name="T1" fmla="*/ 27 h 60"/>
                  <a:gd name="T2" fmla="*/ 33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6"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3" name="Freeform 958">
                <a:extLst>
                  <a:ext uri="{FF2B5EF4-FFF2-40B4-BE49-F238E27FC236}">
                    <a16:creationId xmlns:a16="http://schemas.microsoft.com/office/drawing/2014/main" xmlns="" id="{D9332043-C5EC-4B9F-BC73-177C9AEBE036}"/>
                  </a:ext>
                </a:extLst>
              </p:cNvPr>
              <p:cNvSpPr>
                <a:spLocks/>
              </p:cNvSpPr>
              <p:nvPr/>
            </p:nvSpPr>
            <p:spPr bwMode="auto">
              <a:xfrm>
                <a:off x="2652" y="525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4" name="Freeform 959">
                <a:extLst>
                  <a:ext uri="{FF2B5EF4-FFF2-40B4-BE49-F238E27FC236}">
                    <a16:creationId xmlns:a16="http://schemas.microsoft.com/office/drawing/2014/main" xmlns="" id="{6BDF1CAF-0F2E-4440-87BC-623601638735}"/>
                  </a:ext>
                </a:extLst>
              </p:cNvPr>
              <p:cNvSpPr>
                <a:spLocks/>
              </p:cNvSpPr>
              <p:nvPr/>
            </p:nvSpPr>
            <p:spPr bwMode="auto">
              <a:xfrm>
                <a:off x="1826" y="5188"/>
                <a:ext cx="49" cy="44"/>
              </a:xfrm>
              <a:custGeom>
                <a:avLst/>
                <a:gdLst>
                  <a:gd name="T0" fmla="*/ 0 w 49"/>
                  <a:gd name="T1" fmla="*/ 33 h 44"/>
                  <a:gd name="T2" fmla="*/ 33 w 49"/>
                  <a:gd name="T3" fmla="*/ 44 h 44"/>
                  <a:gd name="T4" fmla="*/ 49 w 49"/>
                  <a:gd name="T5" fmla="*/ 11 h 44"/>
                  <a:gd name="T6" fmla="*/ 22 w 49"/>
                  <a:gd name="T7" fmla="*/ 0 h 44"/>
                  <a:gd name="T8" fmla="*/ 0 w 49"/>
                  <a:gd name="T9" fmla="*/ 33 h 44"/>
                </a:gdLst>
                <a:ahLst/>
                <a:cxnLst>
                  <a:cxn ang="0">
                    <a:pos x="T0" y="T1"/>
                  </a:cxn>
                  <a:cxn ang="0">
                    <a:pos x="T2" y="T3"/>
                  </a:cxn>
                  <a:cxn ang="0">
                    <a:pos x="T4" y="T5"/>
                  </a:cxn>
                  <a:cxn ang="0">
                    <a:pos x="T6" y="T7"/>
                  </a:cxn>
                  <a:cxn ang="0">
                    <a:pos x="T8" y="T9"/>
                  </a:cxn>
                </a:cxnLst>
                <a:rect l="0" t="0" r="r" b="b"/>
                <a:pathLst>
                  <a:path w="49" h="44">
                    <a:moveTo>
                      <a:pt x="0" y="33"/>
                    </a:moveTo>
                    <a:lnTo>
                      <a:pt x="33" y="44"/>
                    </a:lnTo>
                    <a:lnTo>
                      <a:pt x="49" y="11"/>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5" name="Freeform 960">
                <a:extLst>
                  <a:ext uri="{FF2B5EF4-FFF2-40B4-BE49-F238E27FC236}">
                    <a16:creationId xmlns:a16="http://schemas.microsoft.com/office/drawing/2014/main" xmlns="" id="{D1863C2E-3253-48B3-9469-2FD6B178CC89}"/>
                  </a:ext>
                </a:extLst>
              </p:cNvPr>
              <p:cNvSpPr>
                <a:spLocks/>
              </p:cNvSpPr>
              <p:nvPr/>
            </p:nvSpPr>
            <p:spPr bwMode="auto">
              <a:xfrm>
                <a:off x="1826" y="5188"/>
                <a:ext cx="49" cy="44"/>
              </a:xfrm>
              <a:custGeom>
                <a:avLst/>
                <a:gdLst>
                  <a:gd name="T0" fmla="*/ 0 w 9"/>
                  <a:gd name="T1" fmla="*/ 6 h 8"/>
                  <a:gd name="T2" fmla="*/ 6 w 9"/>
                  <a:gd name="T3" fmla="*/ 8 h 8"/>
                  <a:gd name="T4" fmla="*/ 9 w 9"/>
                  <a:gd name="T5" fmla="*/ 2 h 8"/>
                  <a:gd name="T6" fmla="*/ 4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6" name="Freeform 961">
                <a:extLst>
                  <a:ext uri="{FF2B5EF4-FFF2-40B4-BE49-F238E27FC236}">
                    <a16:creationId xmlns:a16="http://schemas.microsoft.com/office/drawing/2014/main" xmlns="" id="{818E9284-7B4F-47CC-86BD-A23010254D1E}"/>
                  </a:ext>
                </a:extLst>
              </p:cNvPr>
              <p:cNvSpPr>
                <a:spLocks/>
              </p:cNvSpPr>
              <p:nvPr/>
            </p:nvSpPr>
            <p:spPr bwMode="auto">
              <a:xfrm>
                <a:off x="2947" y="5357"/>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7" name="Freeform 962">
                <a:extLst>
                  <a:ext uri="{FF2B5EF4-FFF2-40B4-BE49-F238E27FC236}">
                    <a16:creationId xmlns:a16="http://schemas.microsoft.com/office/drawing/2014/main" xmlns="" id="{E6EF53A0-F8EB-4B42-B930-6EDACCAD6BE6}"/>
                  </a:ext>
                </a:extLst>
              </p:cNvPr>
              <p:cNvSpPr>
                <a:spLocks/>
              </p:cNvSpPr>
              <p:nvPr/>
            </p:nvSpPr>
            <p:spPr bwMode="auto">
              <a:xfrm>
                <a:off x="2947" y="5357"/>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8" name="Freeform 963">
                <a:extLst>
                  <a:ext uri="{FF2B5EF4-FFF2-40B4-BE49-F238E27FC236}">
                    <a16:creationId xmlns:a16="http://schemas.microsoft.com/office/drawing/2014/main" xmlns="" id="{E93A6C7E-E236-40D6-B9C6-77FF1DA0EE2C}"/>
                  </a:ext>
                </a:extLst>
              </p:cNvPr>
              <p:cNvSpPr>
                <a:spLocks/>
              </p:cNvSpPr>
              <p:nvPr/>
            </p:nvSpPr>
            <p:spPr bwMode="auto">
              <a:xfrm>
                <a:off x="2132" y="5161"/>
                <a:ext cx="49" cy="49"/>
              </a:xfrm>
              <a:custGeom>
                <a:avLst/>
                <a:gdLst>
                  <a:gd name="T0" fmla="*/ 0 w 49"/>
                  <a:gd name="T1" fmla="*/ 27 h 49"/>
                  <a:gd name="T2" fmla="*/ 33 w 49"/>
                  <a:gd name="T3" fmla="*/ 49 h 49"/>
                  <a:gd name="T4" fmla="*/ 49 w 49"/>
                  <a:gd name="T5" fmla="*/ 16 h 49"/>
                  <a:gd name="T6" fmla="*/ 17 w 49"/>
                  <a:gd name="T7" fmla="*/ 0 h 49"/>
                  <a:gd name="T8" fmla="*/ 0 w 49"/>
                  <a:gd name="T9" fmla="*/ 27 h 49"/>
                </a:gdLst>
                <a:ahLst/>
                <a:cxnLst>
                  <a:cxn ang="0">
                    <a:pos x="T0" y="T1"/>
                  </a:cxn>
                  <a:cxn ang="0">
                    <a:pos x="T2" y="T3"/>
                  </a:cxn>
                  <a:cxn ang="0">
                    <a:pos x="T4" y="T5"/>
                  </a:cxn>
                  <a:cxn ang="0">
                    <a:pos x="T6" y="T7"/>
                  </a:cxn>
                  <a:cxn ang="0">
                    <a:pos x="T8" y="T9"/>
                  </a:cxn>
                </a:cxnLst>
                <a:rect l="0" t="0" r="r" b="b"/>
                <a:pathLst>
                  <a:path w="49" h="49">
                    <a:moveTo>
                      <a:pt x="0" y="27"/>
                    </a:moveTo>
                    <a:lnTo>
                      <a:pt x="33" y="49"/>
                    </a:lnTo>
                    <a:lnTo>
                      <a:pt x="49" y="16"/>
                    </a:lnTo>
                    <a:lnTo>
                      <a:pt x="17"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9" name="Freeform 964">
                <a:extLst>
                  <a:ext uri="{FF2B5EF4-FFF2-40B4-BE49-F238E27FC236}">
                    <a16:creationId xmlns:a16="http://schemas.microsoft.com/office/drawing/2014/main" xmlns="" id="{BD998DAC-4787-4A84-A204-A5C49024234A}"/>
                  </a:ext>
                </a:extLst>
              </p:cNvPr>
              <p:cNvSpPr>
                <a:spLocks/>
              </p:cNvSpPr>
              <p:nvPr/>
            </p:nvSpPr>
            <p:spPr bwMode="auto">
              <a:xfrm>
                <a:off x="2132" y="5161"/>
                <a:ext cx="49" cy="49"/>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0" name="Freeform 965">
                <a:extLst>
                  <a:ext uri="{FF2B5EF4-FFF2-40B4-BE49-F238E27FC236}">
                    <a16:creationId xmlns:a16="http://schemas.microsoft.com/office/drawing/2014/main" xmlns="" id="{45D75406-1555-40E8-A6D5-D60B44BE2FB2}"/>
                  </a:ext>
                </a:extLst>
              </p:cNvPr>
              <p:cNvSpPr>
                <a:spLocks/>
              </p:cNvSpPr>
              <p:nvPr/>
            </p:nvSpPr>
            <p:spPr bwMode="auto">
              <a:xfrm>
                <a:off x="2438" y="5199"/>
                <a:ext cx="50" cy="60"/>
              </a:xfrm>
              <a:custGeom>
                <a:avLst/>
                <a:gdLst>
                  <a:gd name="T0" fmla="*/ 0 w 50"/>
                  <a:gd name="T1" fmla="*/ 33 h 60"/>
                  <a:gd name="T2" fmla="*/ 33 w 50"/>
                  <a:gd name="T3" fmla="*/ 60 h 60"/>
                  <a:gd name="T4" fmla="*/ 50 w 50"/>
                  <a:gd name="T5" fmla="*/ 27 h 60"/>
                  <a:gd name="T6" fmla="*/ 17 w 50"/>
                  <a:gd name="T7" fmla="*/ 0 h 60"/>
                  <a:gd name="T8" fmla="*/ 0 w 50"/>
                  <a:gd name="T9" fmla="*/ 33 h 60"/>
                </a:gdLst>
                <a:ahLst/>
                <a:cxnLst>
                  <a:cxn ang="0">
                    <a:pos x="T0" y="T1"/>
                  </a:cxn>
                  <a:cxn ang="0">
                    <a:pos x="T2" y="T3"/>
                  </a:cxn>
                  <a:cxn ang="0">
                    <a:pos x="T4" y="T5"/>
                  </a:cxn>
                  <a:cxn ang="0">
                    <a:pos x="T6" y="T7"/>
                  </a:cxn>
                  <a:cxn ang="0">
                    <a:pos x="T8" y="T9"/>
                  </a:cxn>
                </a:cxnLst>
                <a:rect l="0" t="0" r="r" b="b"/>
                <a:pathLst>
                  <a:path w="50" h="60">
                    <a:moveTo>
                      <a:pt x="0" y="33"/>
                    </a:moveTo>
                    <a:lnTo>
                      <a:pt x="33" y="60"/>
                    </a:lnTo>
                    <a:lnTo>
                      <a:pt x="50" y="27"/>
                    </a:lnTo>
                    <a:lnTo>
                      <a:pt x="17"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1" name="Freeform 966">
                <a:extLst>
                  <a:ext uri="{FF2B5EF4-FFF2-40B4-BE49-F238E27FC236}">
                    <a16:creationId xmlns:a16="http://schemas.microsoft.com/office/drawing/2014/main" xmlns="" id="{BFF6A428-CC03-4E4E-B32E-2E81D6602822}"/>
                  </a:ext>
                </a:extLst>
              </p:cNvPr>
              <p:cNvSpPr>
                <a:spLocks/>
              </p:cNvSpPr>
              <p:nvPr/>
            </p:nvSpPr>
            <p:spPr bwMode="auto">
              <a:xfrm>
                <a:off x="2438" y="5199"/>
                <a:ext cx="50"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2" name="Freeform 967">
                <a:extLst>
                  <a:ext uri="{FF2B5EF4-FFF2-40B4-BE49-F238E27FC236}">
                    <a16:creationId xmlns:a16="http://schemas.microsoft.com/office/drawing/2014/main" xmlns="" id="{97BFC662-926C-4355-9352-953887542776}"/>
                  </a:ext>
                </a:extLst>
              </p:cNvPr>
              <p:cNvSpPr>
                <a:spLocks/>
              </p:cNvSpPr>
              <p:nvPr/>
            </p:nvSpPr>
            <p:spPr bwMode="auto">
              <a:xfrm>
                <a:off x="1607" y="5243"/>
                <a:ext cx="55" cy="38"/>
              </a:xfrm>
              <a:custGeom>
                <a:avLst/>
                <a:gdLst>
                  <a:gd name="T0" fmla="*/ 0 w 55"/>
                  <a:gd name="T1" fmla="*/ 32 h 38"/>
                  <a:gd name="T2" fmla="*/ 33 w 55"/>
                  <a:gd name="T3" fmla="*/ 38 h 38"/>
                  <a:gd name="T4" fmla="*/ 55 w 55"/>
                  <a:gd name="T5" fmla="*/ 5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33" y="38"/>
                    </a:lnTo>
                    <a:lnTo>
                      <a:pt x="55" y="5"/>
                    </a:lnTo>
                    <a:lnTo>
                      <a:pt x="22" y="0"/>
                    </a:lnTo>
                    <a:lnTo>
                      <a:pt x="0" y="3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3" name="Freeform 968">
                <a:extLst>
                  <a:ext uri="{FF2B5EF4-FFF2-40B4-BE49-F238E27FC236}">
                    <a16:creationId xmlns:a16="http://schemas.microsoft.com/office/drawing/2014/main" xmlns="" id="{5E9EC23B-BD80-4A3B-A3FC-B66A2578215D}"/>
                  </a:ext>
                </a:extLst>
              </p:cNvPr>
              <p:cNvSpPr>
                <a:spLocks/>
              </p:cNvSpPr>
              <p:nvPr/>
            </p:nvSpPr>
            <p:spPr bwMode="auto">
              <a:xfrm>
                <a:off x="1607" y="5243"/>
                <a:ext cx="55"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4" name="Freeform 969">
                <a:extLst>
                  <a:ext uri="{FF2B5EF4-FFF2-40B4-BE49-F238E27FC236}">
                    <a16:creationId xmlns:a16="http://schemas.microsoft.com/office/drawing/2014/main" xmlns="" id="{FB8E9559-5C9F-4B47-8D38-90E9ABB232B4}"/>
                  </a:ext>
                </a:extLst>
              </p:cNvPr>
              <p:cNvSpPr>
                <a:spLocks/>
              </p:cNvSpPr>
              <p:nvPr/>
            </p:nvSpPr>
            <p:spPr bwMode="auto">
              <a:xfrm>
                <a:off x="2734" y="5286"/>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5" name="Freeform 970">
                <a:extLst>
                  <a:ext uri="{FF2B5EF4-FFF2-40B4-BE49-F238E27FC236}">
                    <a16:creationId xmlns:a16="http://schemas.microsoft.com/office/drawing/2014/main" xmlns="" id="{28B944FB-6B99-4AAE-BCBD-407D0623297E}"/>
                  </a:ext>
                </a:extLst>
              </p:cNvPr>
              <p:cNvSpPr>
                <a:spLocks/>
              </p:cNvSpPr>
              <p:nvPr/>
            </p:nvSpPr>
            <p:spPr bwMode="auto">
              <a:xfrm>
                <a:off x="2734" y="528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6" name="Freeform 971">
                <a:extLst>
                  <a:ext uri="{FF2B5EF4-FFF2-40B4-BE49-F238E27FC236}">
                    <a16:creationId xmlns:a16="http://schemas.microsoft.com/office/drawing/2014/main" xmlns="" id="{FFB49EBD-728E-420D-A4F3-06765A32FD1C}"/>
                  </a:ext>
                </a:extLst>
              </p:cNvPr>
              <p:cNvSpPr>
                <a:spLocks/>
              </p:cNvSpPr>
              <p:nvPr/>
            </p:nvSpPr>
            <p:spPr bwMode="auto">
              <a:xfrm>
                <a:off x="1908" y="5177"/>
                <a:ext cx="55" cy="44"/>
              </a:xfrm>
              <a:custGeom>
                <a:avLst/>
                <a:gdLst>
                  <a:gd name="T0" fmla="*/ 0 w 55"/>
                  <a:gd name="T1" fmla="*/ 33 h 44"/>
                  <a:gd name="T2" fmla="*/ 33 w 55"/>
                  <a:gd name="T3" fmla="*/ 44 h 44"/>
                  <a:gd name="T4" fmla="*/ 55 w 55"/>
                  <a:gd name="T5" fmla="*/ 16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6"/>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7" name="Freeform 972">
                <a:extLst>
                  <a:ext uri="{FF2B5EF4-FFF2-40B4-BE49-F238E27FC236}">
                    <a16:creationId xmlns:a16="http://schemas.microsoft.com/office/drawing/2014/main" xmlns="" id="{54E9FC31-A6B0-4DFC-8A2E-1D39C76F7DA0}"/>
                  </a:ext>
                </a:extLst>
              </p:cNvPr>
              <p:cNvSpPr>
                <a:spLocks/>
              </p:cNvSpPr>
              <p:nvPr/>
            </p:nvSpPr>
            <p:spPr bwMode="auto">
              <a:xfrm>
                <a:off x="1908" y="5177"/>
                <a:ext cx="55" cy="44"/>
              </a:xfrm>
              <a:custGeom>
                <a:avLst/>
                <a:gdLst>
                  <a:gd name="T0" fmla="*/ 0 w 10"/>
                  <a:gd name="T1" fmla="*/ 6 h 8"/>
                  <a:gd name="T2" fmla="*/ 6 w 10"/>
                  <a:gd name="T3" fmla="*/ 8 h 8"/>
                  <a:gd name="T4" fmla="*/ 10 w 10"/>
                  <a:gd name="T5" fmla="*/ 3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8" name="Freeform 973">
                <a:extLst>
                  <a:ext uri="{FF2B5EF4-FFF2-40B4-BE49-F238E27FC236}">
                    <a16:creationId xmlns:a16="http://schemas.microsoft.com/office/drawing/2014/main" xmlns="" id="{DB848902-C743-4D43-AB8C-B9119594ED8D}"/>
                  </a:ext>
                </a:extLst>
              </p:cNvPr>
              <p:cNvSpPr>
                <a:spLocks/>
              </p:cNvSpPr>
              <p:nvPr/>
            </p:nvSpPr>
            <p:spPr bwMode="auto">
              <a:xfrm>
                <a:off x="3024" y="5396"/>
                <a:ext cx="49" cy="60"/>
              </a:xfrm>
              <a:custGeom>
                <a:avLst/>
                <a:gdLst>
                  <a:gd name="T0" fmla="*/ 0 w 49"/>
                  <a:gd name="T1" fmla="*/ 27 h 60"/>
                  <a:gd name="T2" fmla="*/ 32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33"/>
                    </a:lnTo>
                    <a:lnTo>
                      <a:pt x="16" y="0"/>
                    </a:lnTo>
                    <a:lnTo>
                      <a:pt x="0" y="2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9" name="Freeform 974">
                <a:extLst>
                  <a:ext uri="{FF2B5EF4-FFF2-40B4-BE49-F238E27FC236}">
                    <a16:creationId xmlns:a16="http://schemas.microsoft.com/office/drawing/2014/main" xmlns="" id="{FBBCAE53-E9C3-45E3-B481-7E20B4277504}"/>
                  </a:ext>
                </a:extLst>
              </p:cNvPr>
              <p:cNvSpPr>
                <a:spLocks/>
              </p:cNvSpPr>
              <p:nvPr/>
            </p:nvSpPr>
            <p:spPr bwMode="auto">
              <a:xfrm>
                <a:off x="3024" y="5396"/>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0" name="Freeform 975">
                <a:extLst>
                  <a:ext uri="{FF2B5EF4-FFF2-40B4-BE49-F238E27FC236}">
                    <a16:creationId xmlns:a16="http://schemas.microsoft.com/office/drawing/2014/main" xmlns="" id="{92C0311C-9A7F-4512-8403-5D02353634DC}"/>
                  </a:ext>
                </a:extLst>
              </p:cNvPr>
              <p:cNvSpPr>
                <a:spLocks/>
              </p:cNvSpPr>
              <p:nvPr/>
            </p:nvSpPr>
            <p:spPr bwMode="auto">
              <a:xfrm>
                <a:off x="2214" y="5172"/>
                <a:ext cx="55" cy="49"/>
              </a:xfrm>
              <a:custGeom>
                <a:avLst/>
                <a:gdLst>
                  <a:gd name="T0" fmla="*/ 0 w 55"/>
                  <a:gd name="T1" fmla="*/ 27 h 49"/>
                  <a:gd name="T2" fmla="*/ 33 w 55"/>
                  <a:gd name="T3" fmla="*/ 49 h 49"/>
                  <a:gd name="T4" fmla="*/ 55 w 55"/>
                  <a:gd name="T5" fmla="*/ 21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21"/>
                    </a:lnTo>
                    <a:lnTo>
                      <a:pt x="22"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1" name="Freeform 976">
                <a:extLst>
                  <a:ext uri="{FF2B5EF4-FFF2-40B4-BE49-F238E27FC236}">
                    <a16:creationId xmlns:a16="http://schemas.microsoft.com/office/drawing/2014/main" xmlns="" id="{71164CEF-A4AB-44EC-837D-1E192AA5E8E4}"/>
                  </a:ext>
                </a:extLst>
              </p:cNvPr>
              <p:cNvSpPr>
                <a:spLocks/>
              </p:cNvSpPr>
              <p:nvPr/>
            </p:nvSpPr>
            <p:spPr bwMode="auto">
              <a:xfrm>
                <a:off x="2214" y="5172"/>
                <a:ext cx="55" cy="49"/>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2" name="Freeform 977">
                <a:extLst>
                  <a:ext uri="{FF2B5EF4-FFF2-40B4-BE49-F238E27FC236}">
                    <a16:creationId xmlns:a16="http://schemas.microsoft.com/office/drawing/2014/main" xmlns="" id="{C221F841-81B8-4762-B5B4-178A6B5021E6}"/>
                  </a:ext>
                </a:extLst>
              </p:cNvPr>
              <p:cNvSpPr>
                <a:spLocks/>
              </p:cNvSpPr>
              <p:nvPr/>
            </p:nvSpPr>
            <p:spPr bwMode="auto">
              <a:xfrm>
                <a:off x="2520" y="5226"/>
                <a:ext cx="50" cy="60"/>
              </a:xfrm>
              <a:custGeom>
                <a:avLst/>
                <a:gdLst>
                  <a:gd name="T0" fmla="*/ 0 w 50"/>
                  <a:gd name="T1" fmla="*/ 33 h 60"/>
                  <a:gd name="T2" fmla="*/ 33 w 50"/>
                  <a:gd name="T3" fmla="*/ 60 h 60"/>
                  <a:gd name="T4" fmla="*/ 50 w 50"/>
                  <a:gd name="T5" fmla="*/ 28 h 60"/>
                  <a:gd name="T6" fmla="*/ 17 w 50"/>
                  <a:gd name="T7" fmla="*/ 0 h 60"/>
                  <a:gd name="T8" fmla="*/ 0 w 50"/>
                  <a:gd name="T9" fmla="*/ 33 h 60"/>
                </a:gdLst>
                <a:ahLst/>
                <a:cxnLst>
                  <a:cxn ang="0">
                    <a:pos x="T0" y="T1"/>
                  </a:cxn>
                  <a:cxn ang="0">
                    <a:pos x="T2" y="T3"/>
                  </a:cxn>
                  <a:cxn ang="0">
                    <a:pos x="T4" y="T5"/>
                  </a:cxn>
                  <a:cxn ang="0">
                    <a:pos x="T6" y="T7"/>
                  </a:cxn>
                  <a:cxn ang="0">
                    <a:pos x="T8" y="T9"/>
                  </a:cxn>
                </a:cxnLst>
                <a:rect l="0" t="0" r="r" b="b"/>
                <a:pathLst>
                  <a:path w="50" h="60">
                    <a:moveTo>
                      <a:pt x="0" y="33"/>
                    </a:moveTo>
                    <a:lnTo>
                      <a:pt x="33" y="60"/>
                    </a:lnTo>
                    <a:lnTo>
                      <a:pt x="50" y="28"/>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3" name="Freeform 978">
                <a:extLst>
                  <a:ext uri="{FF2B5EF4-FFF2-40B4-BE49-F238E27FC236}">
                    <a16:creationId xmlns:a16="http://schemas.microsoft.com/office/drawing/2014/main" xmlns="" id="{1C0E178F-AB09-413A-AAAE-464FC8F11FA3}"/>
                  </a:ext>
                </a:extLst>
              </p:cNvPr>
              <p:cNvSpPr>
                <a:spLocks/>
              </p:cNvSpPr>
              <p:nvPr/>
            </p:nvSpPr>
            <p:spPr bwMode="auto">
              <a:xfrm>
                <a:off x="2520" y="5226"/>
                <a:ext cx="50"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4" name="Freeform 979">
                <a:extLst>
                  <a:ext uri="{FF2B5EF4-FFF2-40B4-BE49-F238E27FC236}">
                    <a16:creationId xmlns:a16="http://schemas.microsoft.com/office/drawing/2014/main" xmlns="" id="{8E38E3A1-BA26-450A-9963-6ACE0C83ABEB}"/>
                  </a:ext>
                </a:extLst>
              </p:cNvPr>
              <p:cNvSpPr>
                <a:spLocks/>
              </p:cNvSpPr>
              <p:nvPr/>
            </p:nvSpPr>
            <p:spPr bwMode="auto">
              <a:xfrm>
                <a:off x="1689" y="5226"/>
                <a:ext cx="55" cy="39"/>
              </a:xfrm>
              <a:custGeom>
                <a:avLst/>
                <a:gdLst>
                  <a:gd name="T0" fmla="*/ 0 w 55"/>
                  <a:gd name="T1" fmla="*/ 33 h 39"/>
                  <a:gd name="T2" fmla="*/ 33 w 55"/>
                  <a:gd name="T3" fmla="*/ 39 h 39"/>
                  <a:gd name="T4" fmla="*/ 55 w 55"/>
                  <a:gd name="T5" fmla="*/ 6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5" name="Freeform 980">
                <a:extLst>
                  <a:ext uri="{FF2B5EF4-FFF2-40B4-BE49-F238E27FC236}">
                    <a16:creationId xmlns:a16="http://schemas.microsoft.com/office/drawing/2014/main" xmlns="" id="{C0A062F6-C3AE-4D6E-AC55-1722D2015FB6}"/>
                  </a:ext>
                </a:extLst>
              </p:cNvPr>
              <p:cNvSpPr>
                <a:spLocks/>
              </p:cNvSpPr>
              <p:nvPr/>
            </p:nvSpPr>
            <p:spPr bwMode="auto">
              <a:xfrm>
                <a:off x="1689" y="5226"/>
                <a:ext cx="55" cy="39"/>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6" name="Freeform 981">
                <a:extLst>
                  <a:ext uri="{FF2B5EF4-FFF2-40B4-BE49-F238E27FC236}">
                    <a16:creationId xmlns:a16="http://schemas.microsoft.com/office/drawing/2014/main" xmlns="" id="{09252B8B-E8A7-4FC0-81BE-926AAD2C1027}"/>
                  </a:ext>
                </a:extLst>
              </p:cNvPr>
              <p:cNvSpPr>
                <a:spLocks/>
              </p:cNvSpPr>
              <p:nvPr/>
            </p:nvSpPr>
            <p:spPr bwMode="auto">
              <a:xfrm>
                <a:off x="2816" y="5325"/>
                <a:ext cx="49" cy="60"/>
              </a:xfrm>
              <a:custGeom>
                <a:avLst/>
                <a:gdLst>
                  <a:gd name="T0" fmla="*/ 0 w 49"/>
                  <a:gd name="T1" fmla="*/ 27 h 60"/>
                  <a:gd name="T2" fmla="*/ 33 w 49"/>
                  <a:gd name="T3" fmla="*/ 60 h 60"/>
                  <a:gd name="T4" fmla="*/ 49 w 49"/>
                  <a:gd name="T5" fmla="*/ 32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2"/>
                    </a:lnTo>
                    <a:lnTo>
                      <a:pt x="16"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7" name="Freeform 982">
                <a:extLst>
                  <a:ext uri="{FF2B5EF4-FFF2-40B4-BE49-F238E27FC236}">
                    <a16:creationId xmlns:a16="http://schemas.microsoft.com/office/drawing/2014/main" xmlns="" id="{2F8D303F-7D90-409E-8E5C-185399EE82C5}"/>
                  </a:ext>
                </a:extLst>
              </p:cNvPr>
              <p:cNvSpPr>
                <a:spLocks/>
              </p:cNvSpPr>
              <p:nvPr/>
            </p:nvSpPr>
            <p:spPr bwMode="auto">
              <a:xfrm>
                <a:off x="2816" y="5325"/>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8" name="Freeform 983">
                <a:extLst>
                  <a:ext uri="{FF2B5EF4-FFF2-40B4-BE49-F238E27FC236}">
                    <a16:creationId xmlns:a16="http://schemas.microsoft.com/office/drawing/2014/main" xmlns="" id="{B2E7B5B5-E41F-4A87-92B1-B0C077C8FCFF}"/>
                  </a:ext>
                </a:extLst>
              </p:cNvPr>
              <p:cNvSpPr>
                <a:spLocks/>
              </p:cNvSpPr>
              <p:nvPr/>
            </p:nvSpPr>
            <p:spPr bwMode="auto">
              <a:xfrm>
                <a:off x="1996" y="5172"/>
                <a:ext cx="49" cy="43"/>
              </a:xfrm>
              <a:custGeom>
                <a:avLst/>
                <a:gdLst>
                  <a:gd name="T0" fmla="*/ 0 w 49"/>
                  <a:gd name="T1" fmla="*/ 32 h 43"/>
                  <a:gd name="T2" fmla="*/ 32 w 49"/>
                  <a:gd name="T3" fmla="*/ 43 h 43"/>
                  <a:gd name="T4" fmla="*/ 49 w 49"/>
                  <a:gd name="T5" fmla="*/ 16 h 43"/>
                  <a:gd name="T6" fmla="*/ 16 w 49"/>
                  <a:gd name="T7" fmla="*/ 0 h 43"/>
                  <a:gd name="T8" fmla="*/ 0 w 49"/>
                  <a:gd name="T9" fmla="*/ 32 h 43"/>
                </a:gdLst>
                <a:ahLst/>
                <a:cxnLst>
                  <a:cxn ang="0">
                    <a:pos x="T0" y="T1"/>
                  </a:cxn>
                  <a:cxn ang="0">
                    <a:pos x="T2" y="T3"/>
                  </a:cxn>
                  <a:cxn ang="0">
                    <a:pos x="T4" y="T5"/>
                  </a:cxn>
                  <a:cxn ang="0">
                    <a:pos x="T6" y="T7"/>
                  </a:cxn>
                  <a:cxn ang="0">
                    <a:pos x="T8" y="T9"/>
                  </a:cxn>
                </a:cxnLst>
                <a:rect l="0" t="0" r="r" b="b"/>
                <a:pathLst>
                  <a:path w="49" h="43">
                    <a:moveTo>
                      <a:pt x="0" y="32"/>
                    </a:moveTo>
                    <a:lnTo>
                      <a:pt x="32" y="43"/>
                    </a:lnTo>
                    <a:lnTo>
                      <a:pt x="49" y="16"/>
                    </a:lnTo>
                    <a:lnTo>
                      <a:pt x="16" y="0"/>
                    </a:lnTo>
                    <a:lnTo>
                      <a:pt x="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9" name="Freeform 984">
                <a:extLst>
                  <a:ext uri="{FF2B5EF4-FFF2-40B4-BE49-F238E27FC236}">
                    <a16:creationId xmlns:a16="http://schemas.microsoft.com/office/drawing/2014/main" xmlns="" id="{CBE7C34F-75B5-46CC-89E8-AF6AA0C498EF}"/>
                  </a:ext>
                </a:extLst>
              </p:cNvPr>
              <p:cNvSpPr>
                <a:spLocks/>
              </p:cNvSpPr>
              <p:nvPr/>
            </p:nvSpPr>
            <p:spPr bwMode="auto">
              <a:xfrm>
                <a:off x="1996" y="5172"/>
                <a:ext cx="49" cy="43"/>
              </a:xfrm>
              <a:custGeom>
                <a:avLst/>
                <a:gdLst>
                  <a:gd name="T0" fmla="*/ 0 w 9"/>
                  <a:gd name="T1" fmla="*/ 6 h 8"/>
                  <a:gd name="T2" fmla="*/ 6 w 9"/>
                  <a:gd name="T3" fmla="*/ 8 h 8"/>
                  <a:gd name="T4" fmla="*/ 9 w 9"/>
                  <a:gd name="T5" fmla="*/ 3 h 8"/>
                  <a:gd name="T6" fmla="*/ 3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0" name="Freeform 985">
                <a:extLst>
                  <a:ext uri="{FF2B5EF4-FFF2-40B4-BE49-F238E27FC236}">
                    <a16:creationId xmlns:a16="http://schemas.microsoft.com/office/drawing/2014/main" xmlns="" id="{CCA3BD95-FA57-4C78-BA60-565E50C19194}"/>
                  </a:ext>
                </a:extLst>
              </p:cNvPr>
              <p:cNvSpPr>
                <a:spLocks/>
              </p:cNvSpPr>
              <p:nvPr/>
            </p:nvSpPr>
            <p:spPr bwMode="auto">
              <a:xfrm>
                <a:off x="3106" y="5429"/>
                <a:ext cx="43" cy="65"/>
              </a:xfrm>
              <a:custGeom>
                <a:avLst/>
                <a:gdLst>
                  <a:gd name="T0" fmla="*/ 0 w 43"/>
                  <a:gd name="T1" fmla="*/ 32 h 65"/>
                  <a:gd name="T2" fmla="*/ 27 w 43"/>
                  <a:gd name="T3" fmla="*/ 65 h 65"/>
                  <a:gd name="T4" fmla="*/ 43 w 43"/>
                  <a:gd name="T5" fmla="*/ 32 h 65"/>
                  <a:gd name="T6" fmla="*/ 10 w 43"/>
                  <a:gd name="T7" fmla="*/ 0 h 65"/>
                  <a:gd name="T8" fmla="*/ 0 w 43"/>
                  <a:gd name="T9" fmla="*/ 32 h 65"/>
                </a:gdLst>
                <a:ahLst/>
                <a:cxnLst>
                  <a:cxn ang="0">
                    <a:pos x="T0" y="T1"/>
                  </a:cxn>
                  <a:cxn ang="0">
                    <a:pos x="T2" y="T3"/>
                  </a:cxn>
                  <a:cxn ang="0">
                    <a:pos x="T4" y="T5"/>
                  </a:cxn>
                  <a:cxn ang="0">
                    <a:pos x="T6" y="T7"/>
                  </a:cxn>
                  <a:cxn ang="0">
                    <a:pos x="T8" y="T9"/>
                  </a:cxn>
                </a:cxnLst>
                <a:rect l="0" t="0" r="r" b="b"/>
                <a:pathLst>
                  <a:path w="43" h="65">
                    <a:moveTo>
                      <a:pt x="0" y="32"/>
                    </a:moveTo>
                    <a:lnTo>
                      <a:pt x="27" y="65"/>
                    </a:lnTo>
                    <a:lnTo>
                      <a:pt x="43" y="32"/>
                    </a:lnTo>
                    <a:lnTo>
                      <a:pt x="10"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1" name="Freeform 986">
                <a:extLst>
                  <a:ext uri="{FF2B5EF4-FFF2-40B4-BE49-F238E27FC236}">
                    <a16:creationId xmlns:a16="http://schemas.microsoft.com/office/drawing/2014/main" xmlns="" id="{567F6C23-12FE-42BD-9B9A-0FB5C805D4CA}"/>
                  </a:ext>
                </a:extLst>
              </p:cNvPr>
              <p:cNvSpPr>
                <a:spLocks/>
              </p:cNvSpPr>
              <p:nvPr/>
            </p:nvSpPr>
            <p:spPr bwMode="auto">
              <a:xfrm>
                <a:off x="3106" y="5429"/>
                <a:ext cx="43" cy="65"/>
              </a:xfrm>
              <a:custGeom>
                <a:avLst/>
                <a:gdLst>
                  <a:gd name="T0" fmla="*/ 0 w 8"/>
                  <a:gd name="T1" fmla="*/ 6 h 12"/>
                  <a:gd name="T2" fmla="*/ 5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5"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2" name="Freeform 987">
                <a:extLst>
                  <a:ext uri="{FF2B5EF4-FFF2-40B4-BE49-F238E27FC236}">
                    <a16:creationId xmlns:a16="http://schemas.microsoft.com/office/drawing/2014/main" xmlns="" id="{6E0ECA2B-9D1D-42ED-B90D-AD14B02B732C}"/>
                  </a:ext>
                </a:extLst>
              </p:cNvPr>
              <p:cNvSpPr>
                <a:spLocks/>
              </p:cNvSpPr>
              <p:nvPr/>
            </p:nvSpPr>
            <p:spPr bwMode="auto">
              <a:xfrm>
                <a:off x="2302" y="5182"/>
                <a:ext cx="49" cy="55"/>
              </a:xfrm>
              <a:custGeom>
                <a:avLst/>
                <a:gdLst>
                  <a:gd name="T0" fmla="*/ 0 w 49"/>
                  <a:gd name="T1" fmla="*/ 33 h 55"/>
                  <a:gd name="T2" fmla="*/ 33 w 49"/>
                  <a:gd name="T3" fmla="*/ 55 h 55"/>
                  <a:gd name="T4" fmla="*/ 49 w 49"/>
                  <a:gd name="T5" fmla="*/ 28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3" y="55"/>
                    </a:lnTo>
                    <a:lnTo>
                      <a:pt x="49" y="28"/>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3" name="Freeform 988">
                <a:extLst>
                  <a:ext uri="{FF2B5EF4-FFF2-40B4-BE49-F238E27FC236}">
                    <a16:creationId xmlns:a16="http://schemas.microsoft.com/office/drawing/2014/main" xmlns="" id="{140371DD-C821-4D85-B12C-87138F96A6FE}"/>
                  </a:ext>
                </a:extLst>
              </p:cNvPr>
              <p:cNvSpPr>
                <a:spLocks/>
              </p:cNvSpPr>
              <p:nvPr/>
            </p:nvSpPr>
            <p:spPr bwMode="auto">
              <a:xfrm>
                <a:off x="2302" y="5182"/>
                <a:ext cx="49" cy="55"/>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4" name="Freeform 989">
                <a:extLst>
                  <a:ext uri="{FF2B5EF4-FFF2-40B4-BE49-F238E27FC236}">
                    <a16:creationId xmlns:a16="http://schemas.microsoft.com/office/drawing/2014/main" xmlns="" id="{E543468D-3D89-4A35-8C3F-E11268610EFD}"/>
                  </a:ext>
                </a:extLst>
              </p:cNvPr>
              <p:cNvSpPr>
                <a:spLocks/>
              </p:cNvSpPr>
              <p:nvPr/>
            </p:nvSpPr>
            <p:spPr bwMode="auto">
              <a:xfrm>
                <a:off x="1476" y="5286"/>
                <a:ext cx="49" cy="39"/>
              </a:xfrm>
              <a:custGeom>
                <a:avLst/>
                <a:gdLst>
                  <a:gd name="T0" fmla="*/ 0 w 49"/>
                  <a:gd name="T1" fmla="*/ 33 h 39"/>
                  <a:gd name="T2" fmla="*/ 27 w 49"/>
                  <a:gd name="T3" fmla="*/ 39 h 39"/>
                  <a:gd name="T4" fmla="*/ 49 w 49"/>
                  <a:gd name="T5" fmla="*/ 6 h 39"/>
                  <a:gd name="T6" fmla="*/ 22 w 49"/>
                  <a:gd name="T7" fmla="*/ 0 h 39"/>
                  <a:gd name="T8" fmla="*/ 0 w 49"/>
                  <a:gd name="T9" fmla="*/ 33 h 39"/>
                </a:gdLst>
                <a:ahLst/>
                <a:cxnLst>
                  <a:cxn ang="0">
                    <a:pos x="T0" y="T1"/>
                  </a:cxn>
                  <a:cxn ang="0">
                    <a:pos x="T2" y="T3"/>
                  </a:cxn>
                  <a:cxn ang="0">
                    <a:pos x="T4" y="T5"/>
                  </a:cxn>
                  <a:cxn ang="0">
                    <a:pos x="T6" y="T7"/>
                  </a:cxn>
                  <a:cxn ang="0">
                    <a:pos x="T8" y="T9"/>
                  </a:cxn>
                </a:cxnLst>
                <a:rect l="0" t="0" r="r" b="b"/>
                <a:pathLst>
                  <a:path w="49" h="39">
                    <a:moveTo>
                      <a:pt x="0" y="33"/>
                    </a:moveTo>
                    <a:lnTo>
                      <a:pt x="27" y="39"/>
                    </a:lnTo>
                    <a:lnTo>
                      <a:pt x="49" y="6"/>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5" name="Freeform 990">
                <a:extLst>
                  <a:ext uri="{FF2B5EF4-FFF2-40B4-BE49-F238E27FC236}">
                    <a16:creationId xmlns:a16="http://schemas.microsoft.com/office/drawing/2014/main" xmlns="" id="{6C5003E1-E842-4F0D-8545-6F67EFAAA182}"/>
                  </a:ext>
                </a:extLst>
              </p:cNvPr>
              <p:cNvSpPr>
                <a:spLocks/>
              </p:cNvSpPr>
              <p:nvPr/>
            </p:nvSpPr>
            <p:spPr bwMode="auto">
              <a:xfrm>
                <a:off x="1476" y="5286"/>
                <a:ext cx="49" cy="39"/>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6" name="Freeform 991">
                <a:extLst>
                  <a:ext uri="{FF2B5EF4-FFF2-40B4-BE49-F238E27FC236}">
                    <a16:creationId xmlns:a16="http://schemas.microsoft.com/office/drawing/2014/main" xmlns="" id="{BB978FDE-2E94-448F-BC17-A7F1FBD68134}"/>
                  </a:ext>
                </a:extLst>
              </p:cNvPr>
              <p:cNvSpPr>
                <a:spLocks/>
              </p:cNvSpPr>
              <p:nvPr/>
            </p:nvSpPr>
            <p:spPr bwMode="auto">
              <a:xfrm>
                <a:off x="2603" y="5254"/>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7" name="Freeform 992">
                <a:extLst>
                  <a:ext uri="{FF2B5EF4-FFF2-40B4-BE49-F238E27FC236}">
                    <a16:creationId xmlns:a16="http://schemas.microsoft.com/office/drawing/2014/main" xmlns="" id="{CC30F075-9A83-41E0-9CBE-DA6CD6F2311A}"/>
                  </a:ext>
                </a:extLst>
              </p:cNvPr>
              <p:cNvSpPr>
                <a:spLocks/>
              </p:cNvSpPr>
              <p:nvPr/>
            </p:nvSpPr>
            <p:spPr bwMode="auto">
              <a:xfrm>
                <a:off x="2603" y="5254"/>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8" name="Freeform 993">
                <a:extLst>
                  <a:ext uri="{FF2B5EF4-FFF2-40B4-BE49-F238E27FC236}">
                    <a16:creationId xmlns:a16="http://schemas.microsoft.com/office/drawing/2014/main" xmlns="" id="{CA9EAE0B-B1F7-43F0-95F3-EB2CE0FBE718}"/>
                  </a:ext>
                </a:extLst>
              </p:cNvPr>
              <p:cNvSpPr>
                <a:spLocks/>
              </p:cNvSpPr>
              <p:nvPr/>
            </p:nvSpPr>
            <p:spPr bwMode="auto">
              <a:xfrm>
                <a:off x="1771" y="5210"/>
                <a:ext cx="55" cy="38"/>
              </a:xfrm>
              <a:custGeom>
                <a:avLst/>
                <a:gdLst>
                  <a:gd name="T0" fmla="*/ 0 w 55"/>
                  <a:gd name="T1" fmla="*/ 33 h 38"/>
                  <a:gd name="T2" fmla="*/ 33 w 55"/>
                  <a:gd name="T3" fmla="*/ 38 h 38"/>
                  <a:gd name="T4" fmla="*/ 55 w 55"/>
                  <a:gd name="T5" fmla="*/ 11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11"/>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9" name="Freeform 994">
                <a:extLst>
                  <a:ext uri="{FF2B5EF4-FFF2-40B4-BE49-F238E27FC236}">
                    <a16:creationId xmlns:a16="http://schemas.microsoft.com/office/drawing/2014/main" xmlns="" id="{ABBC0BCA-C81B-43BC-A168-3838C0721FA0}"/>
                  </a:ext>
                </a:extLst>
              </p:cNvPr>
              <p:cNvSpPr>
                <a:spLocks/>
              </p:cNvSpPr>
              <p:nvPr/>
            </p:nvSpPr>
            <p:spPr bwMode="auto">
              <a:xfrm>
                <a:off x="1771" y="5210"/>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0" name="Freeform 995">
                <a:extLst>
                  <a:ext uri="{FF2B5EF4-FFF2-40B4-BE49-F238E27FC236}">
                    <a16:creationId xmlns:a16="http://schemas.microsoft.com/office/drawing/2014/main" xmlns="" id="{C5329977-289C-4BD4-8070-A08ADF121E26}"/>
                  </a:ext>
                </a:extLst>
              </p:cNvPr>
              <p:cNvSpPr>
                <a:spLocks/>
              </p:cNvSpPr>
              <p:nvPr/>
            </p:nvSpPr>
            <p:spPr bwMode="auto">
              <a:xfrm>
                <a:off x="2898" y="5357"/>
                <a:ext cx="49" cy="61"/>
              </a:xfrm>
              <a:custGeom>
                <a:avLst/>
                <a:gdLst>
                  <a:gd name="T0" fmla="*/ 0 w 49"/>
                  <a:gd name="T1" fmla="*/ 28 h 61"/>
                  <a:gd name="T2" fmla="*/ 33 w 49"/>
                  <a:gd name="T3" fmla="*/ 61 h 61"/>
                  <a:gd name="T4" fmla="*/ 49 w 49"/>
                  <a:gd name="T5" fmla="*/ 33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3" y="61"/>
                    </a:lnTo>
                    <a:lnTo>
                      <a:pt x="49" y="33"/>
                    </a:lnTo>
                    <a:lnTo>
                      <a:pt x="16" y="0"/>
                    </a:lnTo>
                    <a:lnTo>
                      <a:pt x="0" y="28"/>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1" name="Freeform 996">
                <a:extLst>
                  <a:ext uri="{FF2B5EF4-FFF2-40B4-BE49-F238E27FC236}">
                    <a16:creationId xmlns:a16="http://schemas.microsoft.com/office/drawing/2014/main" xmlns="" id="{E0029FFE-BC3E-4F45-BC89-E8FCB9BC19F6}"/>
                  </a:ext>
                </a:extLst>
              </p:cNvPr>
              <p:cNvSpPr>
                <a:spLocks/>
              </p:cNvSpPr>
              <p:nvPr/>
            </p:nvSpPr>
            <p:spPr bwMode="auto">
              <a:xfrm>
                <a:off x="2898" y="5357"/>
                <a:ext cx="49" cy="61"/>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2" name="Freeform 997">
                <a:extLst>
                  <a:ext uri="{FF2B5EF4-FFF2-40B4-BE49-F238E27FC236}">
                    <a16:creationId xmlns:a16="http://schemas.microsoft.com/office/drawing/2014/main" xmlns="" id="{A93DDF2D-054D-4C4C-8677-9ACB8F29CAE6}"/>
                  </a:ext>
                </a:extLst>
              </p:cNvPr>
              <p:cNvSpPr>
                <a:spLocks/>
              </p:cNvSpPr>
              <p:nvPr/>
            </p:nvSpPr>
            <p:spPr bwMode="auto">
              <a:xfrm>
                <a:off x="2078" y="5172"/>
                <a:ext cx="54" cy="49"/>
              </a:xfrm>
              <a:custGeom>
                <a:avLst/>
                <a:gdLst>
                  <a:gd name="T0" fmla="*/ 0 w 54"/>
                  <a:gd name="T1" fmla="*/ 32 h 49"/>
                  <a:gd name="T2" fmla="*/ 32 w 54"/>
                  <a:gd name="T3" fmla="*/ 49 h 49"/>
                  <a:gd name="T4" fmla="*/ 54 w 54"/>
                  <a:gd name="T5" fmla="*/ 16 h 49"/>
                  <a:gd name="T6" fmla="*/ 21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2" y="49"/>
                    </a:lnTo>
                    <a:lnTo>
                      <a:pt x="54" y="16"/>
                    </a:lnTo>
                    <a:lnTo>
                      <a:pt x="21" y="0"/>
                    </a:lnTo>
                    <a:lnTo>
                      <a:pt x="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3" name="Freeform 998">
                <a:extLst>
                  <a:ext uri="{FF2B5EF4-FFF2-40B4-BE49-F238E27FC236}">
                    <a16:creationId xmlns:a16="http://schemas.microsoft.com/office/drawing/2014/main" xmlns="" id="{E338AC2A-8B6E-4DBC-8E5F-BDA830155EC1}"/>
                  </a:ext>
                </a:extLst>
              </p:cNvPr>
              <p:cNvSpPr>
                <a:spLocks/>
              </p:cNvSpPr>
              <p:nvPr/>
            </p:nvSpPr>
            <p:spPr bwMode="auto">
              <a:xfrm>
                <a:off x="2078" y="5172"/>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4" name="Freeform 999">
                <a:extLst>
                  <a:ext uri="{FF2B5EF4-FFF2-40B4-BE49-F238E27FC236}">
                    <a16:creationId xmlns:a16="http://schemas.microsoft.com/office/drawing/2014/main" xmlns="" id="{F56CF48D-885A-43DD-9ADD-87495438E963}"/>
                  </a:ext>
                </a:extLst>
              </p:cNvPr>
              <p:cNvSpPr>
                <a:spLocks/>
              </p:cNvSpPr>
              <p:nvPr/>
            </p:nvSpPr>
            <p:spPr bwMode="auto">
              <a:xfrm>
                <a:off x="2384" y="5204"/>
                <a:ext cx="54" cy="55"/>
              </a:xfrm>
              <a:custGeom>
                <a:avLst/>
                <a:gdLst>
                  <a:gd name="T0" fmla="*/ 0 w 54"/>
                  <a:gd name="T1" fmla="*/ 28 h 55"/>
                  <a:gd name="T2" fmla="*/ 33 w 54"/>
                  <a:gd name="T3" fmla="*/ 55 h 55"/>
                  <a:gd name="T4" fmla="*/ 54 w 54"/>
                  <a:gd name="T5" fmla="*/ 28 h 55"/>
                  <a:gd name="T6" fmla="*/ 22 w 54"/>
                  <a:gd name="T7" fmla="*/ 0 h 55"/>
                  <a:gd name="T8" fmla="*/ 0 w 54"/>
                  <a:gd name="T9" fmla="*/ 28 h 55"/>
                </a:gdLst>
                <a:ahLst/>
                <a:cxnLst>
                  <a:cxn ang="0">
                    <a:pos x="T0" y="T1"/>
                  </a:cxn>
                  <a:cxn ang="0">
                    <a:pos x="T2" y="T3"/>
                  </a:cxn>
                  <a:cxn ang="0">
                    <a:pos x="T4" y="T5"/>
                  </a:cxn>
                  <a:cxn ang="0">
                    <a:pos x="T6" y="T7"/>
                  </a:cxn>
                  <a:cxn ang="0">
                    <a:pos x="T8" y="T9"/>
                  </a:cxn>
                </a:cxnLst>
                <a:rect l="0" t="0" r="r" b="b"/>
                <a:pathLst>
                  <a:path w="54" h="55">
                    <a:moveTo>
                      <a:pt x="0" y="28"/>
                    </a:moveTo>
                    <a:lnTo>
                      <a:pt x="33" y="55"/>
                    </a:lnTo>
                    <a:lnTo>
                      <a:pt x="54" y="28"/>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5" name="Freeform 1000">
                <a:extLst>
                  <a:ext uri="{FF2B5EF4-FFF2-40B4-BE49-F238E27FC236}">
                    <a16:creationId xmlns:a16="http://schemas.microsoft.com/office/drawing/2014/main" xmlns="" id="{DDCAEDCB-0C8E-4E2D-A7A4-E49396DC69FC}"/>
                  </a:ext>
                </a:extLst>
              </p:cNvPr>
              <p:cNvSpPr>
                <a:spLocks/>
              </p:cNvSpPr>
              <p:nvPr/>
            </p:nvSpPr>
            <p:spPr bwMode="auto">
              <a:xfrm>
                <a:off x="2384" y="5204"/>
                <a:ext cx="54" cy="55"/>
              </a:xfrm>
              <a:custGeom>
                <a:avLst/>
                <a:gdLst>
                  <a:gd name="T0" fmla="*/ 0 w 10"/>
                  <a:gd name="T1" fmla="*/ 5 h 10"/>
                  <a:gd name="T2" fmla="*/ 6 w 10"/>
                  <a:gd name="T3" fmla="*/ 10 h 10"/>
                  <a:gd name="T4" fmla="*/ 10 w 10"/>
                  <a:gd name="T5" fmla="*/ 5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5"/>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6" name="Freeform 1001">
                <a:extLst>
                  <a:ext uri="{FF2B5EF4-FFF2-40B4-BE49-F238E27FC236}">
                    <a16:creationId xmlns:a16="http://schemas.microsoft.com/office/drawing/2014/main" xmlns="" id="{14CA40E3-E051-4C10-8E12-B4CEA6320254}"/>
                  </a:ext>
                </a:extLst>
              </p:cNvPr>
              <p:cNvSpPr>
                <a:spLocks/>
              </p:cNvSpPr>
              <p:nvPr/>
            </p:nvSpPr>
            <p:spPr bwMode="auto">
              <a:xfrm>
                <a:off x="1558" y="5270"/>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7" name="Freeform 1002">
                <a:extLst>
                  <a:ext uri="{FF2B5EF4-FFF2-40B4-BE49-F238E27FC236}">
                    <a16:creationId xmlns:a16="http://schemas.microsoft.com/office/drawing/2014/main" xmlns="" id="{59312B0B-92C2-476E-9614-F7964570EE66}"/>
                  </a:ext>
                </a:extLst>
              </p:cNvPr>
              <p:cNvSpPr>
                <a:spLocks/>
              </p:cNvSpPr>
              <p:nvPr/>
            </p:nvSpPr>
            <p:spPr bwMode="auto">
              <a:xfrm>
                <a:off x="1558" y="5270"/>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8" name="Freeform 1003">
                <a:extLst>
                  <a:ext uri="{FF2B5EF4-FFF2-40B4-BE49-F238E27FC236}">
                    <a16:creationId xmlns:a16="http://schemas.microsoft.com/office/drawing/2014/main" xmlns="" id="{FD289D74-7A59-4042-8ED0-0DA14FAB2261}"/>
                  </a:ext>
                </a:extLst>
              </p:cNvPr>
              <p:cNvSpPr>
                <a:spLocks/>
              </p:cNvSpPr>
              <p:nvPr/>
            </p:nvSpPr>
            <p:spPr bwMode="auto">
              <a:xfrm>
                <a:off x="2685" y="5286"/>
                <a:ext cx="49" cy="61"/>
              </a:xfrm>
              <a:custGeom>
                <a:avLst/>
                <a:gdLst>
                  <a:gd name="T0" fmla="*/ 0 w 49"/>
                  <a:gd name="T1" fmla="*/ 33 h 61"/>
                  <a:gd name="T2" fmla="*/ 32 w 49"/>
                  <a:gd name="T3" fmla="*/ 61 h 61"/>
                  <a:gd name="T4" fmla="*/ 49 w 49"/>
                  <a:gd name="T5" fmla="*/ 33 h 61"/>
                  <a:gd name="T6" fmla="*/ 16 w 49"/>
                  <a:gd name="T7" fmla="*/ 0 h 61"/>
                  <a:gd name="T8" fmla="*/ 0 w 49"/>
                  <a:gd name="T9" fmla="*/ 33 h 61"/>
                </a:gdLst>
                <a:ahLst/>
                <a:cxnLst>
                  <a:cxn ang="0">
                    <a:pos x="T0" y="T1"/>
                  </a:cxn>
                  <a:cxn ang="0">
                    <a:pos x="T2" y="T3"/>
                  </a:cxn>
                  <a:cxn ang="0">
                    <a:pos x="T4" y="T5"/>
                  </a:cxn>
                  <a:cxn ang="0">
                    <a:pos x="T6" y="T7"/>
                  </a:cxn>
                  <a:cxn ang="0">
                    <a:pos x="T8" y="T9"/>
                  </a:cxn>
                </a:cxnLst>
                <a:rect l="0" t="0" r="r" b="b"/>
                <a:pathLst>
                  <a:path w="49" h="61">
                    <a:moveTo>
                      <a:pt x="0" y="33"/>
                    </a:moveTo>
                    <a:lnTo>
                      <a:pt x="32" y="61"/>
                    </a:lnTo>
                    <a:lnTo>
                      <a:pt x="49" y="33"/>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9" name="Freeform 1004">
                <a:extLst>
                  <a:ext uri="{FF2B5EF4-FFF2-40B4-BE49-F238E27FC236}">
                    <a16:creationId xmlns:a16="http://schemas.microsoft.com/office/drawing/2014/main" xmlns="" id="{111F5436-9DA6-4DA9-9EDD-29609E30308C}"/>
                  </a:ext>
                </a:extLst>
              </p:cNvPr>
              <p:cNvSpPr>
                <a:spLocks/>
              </p:cNvSpPr>
              <p:nvPr/>
            </p:nvSpPr>
            <p:spPr bwMode="auto">
              <a:xfrm>
                <a:off x="2685" y="5286"/>
                <a:ext cx="49" cy="61"/>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0" name="Freeform 1005">
                <a:extLst>
                  <a:ext uri="{FF2B5EF4-FFF2-40B4-BE49-F238E27FC236}">
                    <a16:creationId xmlns:a16="http://schemas.microsoft.com/office/drawing/2014/main" xmlns="" id="{4A6F35B4-692D-4759-B5CB-CF3CEA09DE11}"/>
                  </a:ext>
                </a:extLst>
              </p:cNvPr>
              <p:cNvSpPr>
                <a:spLocks/>
              </p:cNvSpPr>
              <p:nvPr/>
            </p:nvSpPr>
            <p:spPr bwMode="auto">
              <a:xfrm>
                <a:off x="1859" y="5199"/>
                <a:ext cx="49" cy="38"/>
              </a:xfrm>
              <a:custGeom>
                <a:avLst/>
                <a:gdLst>
                  <a:gd name="T0" fmla="*/ 0 w 49"/>
                  <a:gd name="T1" fmla="*/ 33 h 38"/>
                  <a:gd name="T2" fmla="*/ 27 w 49"/>
                  <a:gd name="T3" fmla="*/ 38 h 38"/>
                  <a:gd name="T4" fmla="*/ 49 w 49"/>
                  <a:gd name="T5" fmla="*/ 11 h 38"/>
                  <a:gd name="T6" fmla="*/ 16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11"/>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1" name="Freeform 1006">
                <a:extLst>
                  <a:ext uri="{FF2B5EF4-FFF2-40B4-BE49-F238E27FC236}">
                    <a16:creationId xmlns:a16="http://schemas.microsoft.com/office/drawing/2014/main" xmlns="" id="{3153CFCB-7184-40CF-9014-42ADCF9A4E31}"/>
                  </a:ext>
                </a:extLst>
              </p:cNvPr>
              <p:cNvSpPr>
                <a:spLocks/>
              </p:cNvSpPr>
              <p:nvPr/>
            </p:nvSpPr>
            <p:spPr bwMode="auto">
              <a:xfrm>
                <a:off x="1859" y="5199"/>
                <a:ext cx="49" cy="38"/>
              </a:xfrm>
              <a:custGeom>
                <a:avLst/>
                <a:gdLst>
                  <a:gd name="T0" fmla="*/ 0 w 9"/>
                  <a:gd name="T1" fmla="*/ 6 h 7"/>
                  <a:gd name="T2" fmla="*/ 5 w 9"/>
                  <a:gd name="T3" fmla="*/ 7 h 7"/>
                  <a:gd name="T4" fmla="*/ 9 w 9"/>
                  <a:gd name="T5" fmla="*/ 2 h 7"/>
                  <a:gd name="T6" fmla="*/ 3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2" name="Freeform 1007">
                <a:extLst>
                  <a:ext uri="{FF2B5EF4-FFF2-40B4-BE49-F238E27FC236}">
                    <a16:creationId xmlns:a16="http://schemas.microsoft.com/office/drawing/2014/main" xmlns="" id="{08F261E1-587C-41ED-9E91-797A94525126}"/>
                  </a:ext>
                </a:extLst>
              </p:cNvPr>
              <p:cNvSpPr>
                <a:spLocks/>
              </p:cNvSpPr>
              <p:nvPr/>
            </p:nvSpPr>
            <p:spPr bwMode="auto">
              <a:xfrm>
                <a:off x="2980" y="5390"/>
                <a:ext cx="44" cy="66"/>
              </a:xfrm>
              <a:custGeom>
                <a:avLst/>
                <a:gdLst>
                  <a:gd name="T0" fmla="*/ 0 w 44"/>
                  <a:gd name="T1" fmla="*/ 33 h 66"/>
                  <a:gd name="T2" fmla="*/ 27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27" y="66"/>
                    </a:lnTo>
                    <a:lnTo>
                      <a:pt x="44" y="33"/>
                    </a:lnTo>
                    <a:lnTo>
                      <a:pt x="11"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3" name="Freeform 1008">
                <a:extLst>
                  <a:ext uri="{FF2B5EF4-FFF2-40B4-BE49-F238E27FC236}">
                    <a16:creationId xmlns:a16="http://schemas.microsoft.com/office/drawing/2014/main" xmlns="" id="{F13C012D-8EA9-4ED6-A654-A71A2D0942F6}"/>
                  </a:ext>
                </a:extLst>
              </p:cNvPr>
              <p:cNvSpPr>
                <a:spLocks/>
              </p:cNvSpPr>
              <p:nvPr/>
            </p:nvSpPr>
            <p:spPr bwMode="auto">
              <a:xfrm>
                <a:off x="2980" y="5390"/>
                <a:ext cx="44" cy="66"/>
              </a:xfrm>
              <a:custGeom>
                <a:avLst/>
                <a:gdLst>
                  <a:gd name="T0" fmla="*/ 0 w 8"/>
                  <a:gd name="T1" fmla="*/ 6 h 12"/>
                  <a:gd name="T2" fmla="*/ 5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5"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1210">
              <a:extLst>
                <a:ext uri="{FF2B5EF4-FFF2-40B4-BE49-F238E27FC236}">
                  <a16:creationId xmlns:a16="http://schemas.microsoft.com/office/drawing/2014/main" xmlns="" id="{0BF7EE78-7359-46EE-9C43-666F585E1C18}"/>
                </a:ext>
              </a:extLst>
            </p:cNvPr>
            <p:cNvGrpSpPr>
              <a:grpSpLocks/>
            </p:cNvGrpSpPr>
            <p:nvPr/>
          </p:nvGrpSpPr>
          <p:grpSpPr bwMode="auto">
            <a:xfrm>
              <a:off x="1378" y="5177"/>
              <a:ext cx="1903" cy="443"/>
              <a:chOff x="1378" y="5177"/>
              <a:chExt cx="1903" cy="443"/>
            </a:xfrm>
          </p:grpSpPr>
          <p:sp>
            <p:nvSpPr>
              <p:cNvPr id="3684" name="Freeform 1010">
                <a:extLst>
                  <a:ext uri="{FF2B5EF4-FFF2-40B4-BE49-F238E27FC236}">
                    <a16:creationId xmlns:a16="http://schemas.microsoft.com/office/drawing/2014/main" xmlns="" id="{9EF3A086-B405-4868-AEEB-B0D2F2427E8E}"/>
                  </a:ext>
                </a:extLst>
              </p:cNvPr>
              <p:cNvSpPr>
                <a:spLocks/>
              </p:cNvSpPr>
              <p:nvPr/>
            </p:nvSpPr>
            <p:spPr bwMode="auto">
              <a:xfrm>
                <a:off x="2165" y="5177"/>
                <a:ext cx="49" cy="55"/>
              </a:xfrm>
              <a:custGeom>
                <a:avLst/>
                <a:gdLst>
                  <a:gd name="T0" fmla="*/ 0 w 49"/>
                  <a:gd name="T1" fmla="*/ 33 h 55"/>
                  <a:gd name="T2" fmla="*/ 33 w 49"/>
                  <a:gd name="T3" fmla="*/ 55 h 55"/>
                  <a:gd name="T4" fmla="*/ 49 w 49"/>
                  <a:gd name="T5" fmla="*/ 22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3" y="55"/>
                    </a:lnTo>
                    <a:lnTo>
                      <a:pt x="49" y="22"/>
                    </a:lnTo>
                    <a:lnTo>
                      <a:pt x="16"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5" name="Freeform 1011">
                <a:extLst>
                  <a:ext uri="{FF2B5EF4-FFF2-40B4-BE49-F238E27FC236}">
                    <a16:creationId xmlns:a16="http://schemas.microsoft.com/office/drawing/2014/main" xmlns="" id="{17DD1998-53FF-4506-B549-24291CE0D73A}"/>
                  </a:ext>
                </a:extLst>
              </p:cNvPr>
              <p:cNvSpPr>
                <a:spLocks/>
              </p:cNvSpPr>
              <p:nvPr/>
            </p:nvSpPr>
            <p:spPr bwMode="auto">
              <a:xfrm>
                <a:off x="2165" y="5177"/>
                <a:ext cx="49"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6" name="Freeform 1012">
                <a:extLst>
                  <a:ext uri="{FF2B5EF4-FFF2-40B4-BE49-F238E27FC236}">
                    <a16:creationId xmlns:a16="http://schemas.microsoft.com/office/drawing/2014/main" xmlns="" id="{EE317315-F589-4592-9E59-A307A9865EFA}"/>
                  </a:ext>
                </a:extLst>
              </p:cNvPr>
              <p:cNvSpPr>
                <a:spLocks/>
              </p:cNvSpPr>
              <p:nvPr/>
            </p:nvSpPr>
            <p:spPr bwMode="auto">
              <a:xfrm>
                <a:off x="2471" y="5226"/>
                <a:ext cx="49" cy="60"/>
              </a:xfrm>
              <a:custGeom>
                <a:avLst/>
                <a:gdLst>
                  <a:gd name="T0" fmla="*/ 0 w 49"/>
                  <a:gd name="T1" fmla="*/ 33 h 60"/>
                  <a:gd name="T2" fmla="*/ 33 w 49"/>
                  <a:gd name="T3" fmla="*/ 60 h 60"/>
                  <a:gd name="T4" fmla="*/ 49 w 49"/>
                  <a:gd name="T5" fmla="*/ 33 h 60"/>
                  <a:gd name="T6" fmla="*/ 17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7" name="Freeform 1013">
                <a:extLst>
                  <a:ext uri="{FF2B5EF4-FFF2-40B4-BE49-F238E27FC236}">
                    <a16:creationId xmlns:a16="http://schemas.microsoft.com/office/drawing/2014/main" xmlns="" id="{D728801B-A4A7-4703-BBAE-FDF8C063B8DB}"/>
                  </a:ext>
                </a:extLst>
              </p:cNvPr>
              <p:cNvSpPr>
                <a:spLocks/>
              </p:cNvSpPr>
              <p:nvPr/>
            </p:nvSpPr>
            <p:spPr bwMode="auto">
              <a:xfrm>
                <a:off x="2471" y="5226"/>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8" name="Freeform 1014">
                <a:extLst>
                  <a:ext uri="{FF2B5EF4-FFF2-40B4-BE49-F238E27FC236}">
                    <a16:creationId xmlns:a16="http://schemas.microsoft.com/office/drawing/2014/main" xmlns="" id="{8054EE57-94B0-4FCE-8B1C-C44E14670F81}"/>
                  </a:ext>
                </a:extLst>
              </p:cNvPr>
              <p:cNvSpPr>
                <a:spLocks/>
              </p:cNvSpPr>
              <p:nvPr/>
            </p:nvSpPr>
            <p:spPr bwMode="auto">
              <a:xfrm>
                <a:off x="1640" y="5248"/>
                <a:ext cx="49" cy="38"/>
              </a:xfrm>
              <a:custGeom>
                <a:avLst/>
                <a:gdLst>
                  <a:gd name="T0" fmla="*/ 0 w 49"/>
                  <a:gd name="T1" fmla="*/ 33 h 38"/>
                  <a:gd name="T2" fmla="*/ 27 w 49"/>
                  <a:gd name="T3" fmla="*/ 38 h 38"/>
                  <a:gd name="T4" fmla="*/ 49 w 49"/>
                  <a:gd name="T5" fmla="*/ 11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11"/>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9" name="Freeform 1015">
                <a:extLst>
                  <a:ext uri="{FF2B5EF4-FFF2-40B4-BE49-F238E27FC236}">
                    <a16:creationId xmlns:a16="http://schemas.microsoft.com/office/drawing/2014/main" xmlns="" id="{DC6261D4-950B-4C04-BC95-122CE6DCC47C}"/>
                  </a:ext>
                </a:extLst>
              </p:cNvPr>
              <p:cNvSpPr>
                <a:spLocks/>
              </p:cNvSpPr>
              <p:nvPr/>
            </p:nvSpPr>
            <p:spPr bwMode="auto">
              <a:xfrm>
                <a:off x="1640" y="5248"/>
                <a:ext cx="49" cy="38"/>
              </a:xfrm>
              <a:custGeom>
                <a:avLst/>
                <a:gdLst>
                  <a:gd name="T0" fmla="*/ 0 w 9"/>
                  <a:gd name="T1" fmla="*/ 6 h 7"/>
                  <a:gd name="T2" fmla="*/ 5 w 9"/>
                  <a:gd name="T3" fmla="*/ 7 h 7"/>
                  <a:gd name="T4" fmla="*/ 9 w 9"/>
                  <a:gd name="T5" fmla="*/ 2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0" name="Freeform 1016">
                <a:extLst>
                  <a:ext uri="{FF2B5EF4-FFF2-40B4-BE49-F238E27FC236}">
                    <a16:creationId xmlns:a16="http://schemas.microsoft.com/office/drawing/2014/main" xmlns="" id="{AA9A93A5-7A56-46C0-8D41-FBD457FC1799}"/>
                  </a:ext>
                </a:extLst>
              </p:cNvPr>
              <p:cNvSpPr>
                <a:spLocks/>
              </p:cNvSpPr>
              <p:nvPr/>
            </p:nvSpPr>
            <p:spPr bwMode="auto">
              <a:xfrm>
                <a:off x="2767" y="5319"/>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1" name="Freeform 1017">
                <a:extLst>
                  <a:ext uri="{FF2B5EF4-FFF2-40B4-BE49-F238E27FC236}">
                    <a16:creationId xmlns:a16="http://schemas.microsoft.com/office/drawing/2014/main" xmlns="" id="{76F264E7-6708-4001-B2D2-FFFDFAA20233}"/>
                  </a:ext>
                </a:extLst>
              </p:cNvPr>
              <p:cNvSpPr>
                <a:spLocks/>
              </p:cNvSpPr>
              <p:nvPr/>
            </p:nvSpPr>
            <p:spPr bwMode="auto">
              <a:xfrm>
                <a:off x="2767" y="531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2" name="Freeform 1018">
                <a:extLst>
                  <a:ext uri="{FF2B5EF4-FFF2-40B4-BE49-F238E27FC236}">
                    <a16:creationId xmlns:a16="http://schemas.microsoft.com/office/drawing/2014/main" xmlns="" id="{02C7C04E-C2F0-409B-8FE3-5E001A1AAF61}"/>
                  </a:ext>
                </a:extLst>
              </p:cNvPr>
              <p:cNvSpPr>
                <a:spLocks/>
              </p:cNvSpPr>
              <p:nvPr/>
            </p:nvSpPr>
            <p:spPr bwMode="auto">
              <a:xfrm>
                <a:off x="1941" y="5193"/>
                <a:ext cx="55" cy="39"/>
              </a:xfrm>
              <a:custGeom>
                <a:avLst/>
                <a:gdLst>
                  <a:gd name="T0" fmla="*/ 0 w 55"/>
                  <a:gd name="T1" fmla="*/ 28 h 39"/>
                  <a:gd name="T2" fmla="*/ 33 w 55"/>
                  <a:gd name="T3" fmla="*/ 39 h 39"/>
                  <a:gd name="T4" fmla="*/ 55 w 55"/>
                  <a:gd name="T5" fmla="*/ 11 h 39"/>
                  <a:gd name="T6" fmla="*/ 22 w 55"/>
                  <a:gd name="T7" fmla="*/ 0 h 39"/>
                  <a:gd name="T8" fmla="*/ 0 w 55"/>
                  <a:gd name="T9" fmla="*/ 28 h 39"/>
                </a:gdLst>
                <a:ahLst/>
                <a:cxnLst>
                  <a:cxn ang="0">
                    <a:pos x="T0" y="T1"/>
                  </a:cxn>
                  <a:cxn ang="0">
                    <a:pos x="T2" y="T3"/>
                  </a:cxn>
                  <a:cxn ang="0">
                    <a:pos x="T4" y="T5"/>
                  </a:cxn>
                  <a:cxn ang="0">
                    <a:pos x="T6" y="T7"/>
                  </a:cxn>
                  <a:cxn ang="0">
                    <a:pos x="T8" y="T9"/>
                  </a:cxn>
                </a:cxnLst>
                <a:rect l="0" t="0" r="r" b="b"/>
                <a:pathLst>
                  <a:path w="55" h="39">
                    <a:moveTo>
                      <a:pt x="0" y="28"/>
                    </a:moveTo>
                    <a:lnTo>
                      <a:pt x="33" y="39"/>
                    </a:lnTo>
                    <a:lnTo>
                      <a:pt x="55" y="11"/>
                    </a:lnTo>
                    <a:lnTo>
                      <a:pt x="22" y="0"/>
                    </a:lnTo>
                    <a:lnTo>
                      <a:pt x="0"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3" name="Freeform 1019">
                <a:extLst>
                  <a:ext uri="{FF2B5EF4-FFF2-40B4-BE49-F238E27FC236}">
                    <a16:creationId xmlns:a16="http://schemas.microsoft.com/office/drawing/2014/main" xmlns="" id="{FC651F20-0D72-4B07-82D2-FA01380D3B55}"/>
                  </a:ext>
                </a:extLst>
              </p:cNvPr>
              <p:cNvSpPr>
                <a:spLocks/>
              </p:cNvSpPr>
              <p:nvPr/>
            </p:nvSpPr>
            <p:spPr bwMode="auto">
              <a:xfrm>
                <a:off x="1941" y="5193"/>
                <a:ext cx="55" cy="39"/>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4" name="Freeform 1020">
                <a:extLst>
                  <a:ext uri="{FF2B5EF4-FFF2-40B4-BE49-F238E27FC236}">
                    <a16:creationId xmlns:a16="http://schemas.microsoft.com/office/drawing/2014/main" xmlns="" id="{1CF16B08-AA90-45B4-9AEA-0AC640821983}"/>
                  </a:ext>
                </a:extLst>
              </p:cNvPr>
              <p:cNvSpPr>
                <a:spLocks/>
              </p:cNvSpPr>
              <p:nvPr/>
            </p:nvSpPr>
            <p:spPr bwMode="auto">
              <a:xfrm>
                <a:off x="3056" y="5429"/>
                <a:ext cx="50" cy="60"/>
              </a:xfrm>
              <a:custGeom>
                <a:avLst/>
                <a:gdLst>
                  <a:gd name="T0" fmla="*/ 0 w 50"/>
                  <a:gd name="T1" fmla="*/ 27 h 60"/>
                  <a:gd name="T2" fmla="*/ 33 w 50"/>
                  <a:gd name="T3" fmla="*/ 60 h 60"/>
                  <a:gd name="T4" fmla="*/ 50 w 50"/>
                  <a:gd name="T5" fmla="*/ 32 h 60"/>
                  <a:gd name="T6" fmla="*/ 17 w 50"/>
                  <a:gd name="T7" fmla="*/ 0 h 60"/>
                  <a:gd name="T8" fmla="*/ 0 w 50"/>
                  <a:gd name="T9" fmla="*/ 27 h 60"/>
                </a:gdLst>
                <a:ahLst/>
                <a:cxnLst>
                  <a:cxn ang="0">
                    <a:pos x="T0" y="T1"/>
                  </a:cxn>
                  <a:cxn ang="0">
                    <a:pos x="T2" y="T3"/>
                  </a:cxn>
                  <a:cxn ang="0">
                    <a:pos x="T4" y="T5"/>
                  </a:cxn>
                  <a:cxn ang="0">
                    <a:pos x="T6" y="T7"/>
                  </a:cxn>
                  <a:cxn ang="0">
                    <a:pos x="T8" y="T9"/>
                  </a:cxn>
                </a:cxnLst>
                <a:rect l="0" t="0" r="r" b="b"/>
                <a:pathLst>
                  <a:path w="50" h="60">
                    <a:moveTo>
                      <a:pt x="0" y="27"/>
                    </a:moveTo>
                    <a:lnTo>
                      <a:pt x="33" y="60"/>
                    </a:lnTo>
                    <a:lnTo>
                      <a:pt x="50" y="32"/>
                    </a:lnTo>
                    <a:lnTo>
                      <a:pt x="17" y="0"/>
                    </a:lnTo>
                    <a:lnTo>
                      <a:pt x="0" y="2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5" name="Freeform 1021">
                <a:extLst>
                  <a:ext uri="{FF2B5EF4-FFF2-40B4-BE49-F238E27FC236}">
                    <a16:creationId xmlns:a16="http://schemas.microsoft.com/office/drawing/2014/main" xmlns="" id="{D33D08C0-433A-45C1-931C-BA5F3C047F64}"/>
                  </a:ext>
                </a:extLst>
              </p:cNvPr>
              <p:cNvSpPr>
                <a:spLocks/>
              </p:cNvSpPr>
              <p:nvPr/>
            </p:nvSpPr>
            <p:spPr bwMode="auto">
              <a:xfrm>
                <a:off x="3056" y="5429"/>
                <a:ext cx="50"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6" name="Freeform 1022">
                <a:extLst>
                  <a:ext uri="{FF2B5EF4-FFF2-40B4-BE49-F238E27FC236}">
                    <a16:creationId xmlns:a16="http://schemas.microsoft.com/office/drawing/2014/main" xmlns="" id="{7BA1DC5B-C231-44AC-BD5B-6280EC6F30B5}"/>
                  </a:ext>
                </a:extLst>
              </p:cNvPr>
              <p:cNvSpPr>
                <a:spLocks/>
              </p:cNvSpPr>
              <p:nvPr/>
            </p:nvSpPr>
            <p:spPr bwMode="auto">
              <a:xfrm>
                <a:off x="2247" y="5193"/>
                <a:ext cx="55" cy="50"/>
              </a:xfrm>
              <a:custGeom>
                <a:avLst/>
                <a:gdLst>
                  <a:gd name="T0" fmla="*/ 0 w 55"/>
                  <a:gd name="T1" fmla="*/ 28 h 50"/>
                  <a:gd name="T2" fmla="*/ 33 w 55"/>
                  <a:gd name="T3" fmla="*/ 50 h 50"/>
                  <a:gd name="T4" fmla="*/ 55 w 55"/>
                  <a:gd name="T5" fmla="*/ 22 h 50"/>
                  <a:gd name="T6" fmla="*/ 22 w 55"/>
                  <a:gd name="T7" fmla="*/ 0 h 50"/>
                  <a:gd name="T8" fmla="*/ 0 w 55"/>
                  <a:gd name="T9" fmla="*/ 28 h 50"/>
                </a:gdLst>
                <a:ahLst/>
                <a:cxnLst>
                  <a:cxn ang="0">
                    <a:pos x="T0" y="T1"/>
                  </a:cxn>
                  <a:cxn ang="0">
                    <a:pos x="T2" y="T3"/>
                  </a:cxn>
                  <a:cxn ang="0">
                    <a:pos x="T4" y="T5"/>
                  </a:cxn>
                  <a:cxn ang="0">
                    <a:pos x="T6" y="T7"/>
                  </a:cxn>
                  <a:cxn ang="0">
                    <a:pos x="T8" y="T9"/>
                  </a:cxn>
                </a:cxnLst>
                <a:rect l="0" t="0" r="r" b="b"/>
                <a:pathLst>
                  <a:path w="55" h="50">
                    <a:moveTo>
                      <a:pt x="0" y="28"/>
                    </a:moveTo>
                    <a:lnTo>
                      <a:pt x="33" y="50"/>
                    </a:lnTo>
                    <a:lnTo>
                      <a:pt x="55" y="22"/>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7" name="Freeform 1023">
                <a:extLst>
                  <a:ext uri="{FF2B5EF4-FFF2-40B4-BE49-F238E27FC236}">
                    <a16:creationId xmlns:a16="http://schemas.microsoft.com/office/drawing/2014/main" xmlns="" id="{5E436A84-AFA3-4C02-9A60-B87D59D769F7}"/>
                  </a:ext>
                </a:extLst>
              </p:cNvPr>
              <p:cNvSpPr>
                <a:spLocks/>
              </p:cNvSpPr>
              <p:nvPr/>
            </p:nvSpPr>
            <p:spPr bwMode="auto">
              <a:xfrm>
                <a:off x="2247" y="5193"/>
                <a:ext cx="55" cy="50"/>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8" name="Freeform 1024">
                <a:extLst>
                  <a:ext uri="{FF2B5EF4-FFF2-40B4-BE49-F238E27FC236}">
                    <a16:creationId xmlns:a16="http://schemas.microsoft.com/office/drawing/2014/main" xmlns="" id="{6ED33065-1CF4-4D09-B969-D1C230F99B88}"/>
                  </a:ext>
                </a:extLst>
              </p:cNvPr>
              <p:cNvSpPr>
                <a:spLocks/>
              </p:cNvSpPr>
              <p:nvPr/>
            </p:nvSpPr>
            <p:spPr bwMode="auto">
              <a:xfrm>
                <a:off x="1427" y="5314"/>
                <a:ext cx="49" cy="33"/>
              </a:xfrm>
              <a:custGeom>
                <a:avLst/>
                <a:gdLst>
                  <a:gd name="T0" fmla="*/ 0 w 49"/>
                  <a:gd name="T1" fmla="*/ 27 h 33"/>
                  <a:gd name="T2" fmla="*/ 27 w 49"/>
                  <a:gd name="T3" fmla="*/ 33 h 33"/>
                  <a:gd name="T4" fmla="*/ 49 w 49"/>
                  <a:gd name="T5" fmla="*/ 5 h 33"/>
                  <a:gd name="T6" fmla="*/ 22 w 49"/>
                  <a:gd name="T7" fmla="*/ 0 h 33"/>
                  <a:gd name="T8" fmla="*/ 0 w 49"/>
                  <a:gd name="T9" fmla="*/ 27 h 33"/>
                </a:gdLst>
                <a:ahLst/>
                <a:cxnLst>
                  <a:cxn ang="0">
                    <a:pos x="T0" y="T1"/>
                  </a:cxn>
                  <a:cxn ang="0">
                    <a:pos x="T2" y="T3"/>
                  </a:cxn>
                  <a:cxn ang="0">
                    <a:pos x="T4" y="T5"/>
                  </a:cxn>
                  <a:cxn ang="0">
                    <a:pos x="T6" y="T7"/>
                  </a:cxn>
                  <a:cxn ang="0">
                    <a:pos x="T8" y="T9"/>
                  </a:cxn>
                </a:cxnLst>
                <a:rect l="0" t="0" r="r" b="b"/>
                <a:pathLst>
                  <a:path w="49" h="33">
                    <a:moveTo>
                      <a:pt x="0" y="27"/>
                    </a:moveTo>
                    <a:lnTo>
                      <a:pt x="27" y="33"/>
                    </a:lnTo>
                    <a:lnTo>
                      <a:pt x="49" y="5"/>
                    </a:lnTo>
                    <a:lnTo>
                      <a:pt x="22"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9" name="Freeform 1025">
                <a:extLst>
                  <a:ext uri="{FF2B5EF4-FFF2-40B4-BE49-F238E27FC236}">
                    <a16:creationId xmlns:a16="http://schemas.microsoft.com/office/drawing/2014/main" xmlns="" id="{AC793959-605E-4F66-A6E2-611143B27CA6}"/>
                  </a:ext>
                </a:extLst>
              </p:cNvPr>
              <p:cNvSpPr>
                <a:spLocks/>
              </p:cNvSpPr>
              <p:nvPr/>
            </p:nvSpPr>
            <p:spPr bwMode="auto">
              <a:xfrm>
                <a:off x="1427" y="5314"/>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0" name="Freeform 1026">
                <a:extLst>
                  <a:ext uri="{FF2B5EF4-FFF2-40B4-BE49-F238E27FC236}">
                    <a16:creationId xmlns:a16="http://schemas.microsoft.com/office/drawing/2014/main" xmlns="" id="{68F9A1C8-AEFF-4A4D-BF34-6BF37033E002}"/>
                  </a:ext>
                </a:extLst>
              </p:cNvPr>
              <p:cNvSpPr>
                <a:spLocks/>
              </p:cNvSpPr>
              <p:nvPr/>
            </p:nvSpPr>
            <p:spPr bwMode="auto">
              <a:xfrm>
                <a:off x="2553" y="5254"/>
                <a:ext cx="50" cy="60"/>
              </a:xfrm>
              <a:custGeom>
                <a:avLst/>
                <a:gdLst>
                  <a:gd name="T0" fmla="*/ 0 w 50"/>
                  <a:gd name="T1" fmla="*/ 32 h 60"/>
                  <a:gd name="T2" fmla="*/ 33 w 50"/>
                  <a:gd name="T3" fmla="*/ 60 h 60"/>
                  <a:gd name="T4" fmla="*/ 50 w 50"/>
                  <a:gd name="T5" fmla="*/ 32 h 60"/>
                  <a:gd name="T6" fmla="*/ 17 w 50"/>
                  <a:gd name="T7" fmla="*/ 0 h 60"/>
                  <a:gd name="T8" fmla="*/ 0 w 50"/>
                  <a:gd name="T9" fmla="*/ 32 h 60"/>
                </a:gdLst>
                <a:ahLst/>
                <a:cxnLst>
                  <a:cxn ang="0">
                    <a:pos x="T0" y="T1"/>
                  </a:cxn>
                  <a:cxn ang="0">
                    <a:pos x="T2" y="T3"/>
                  </a:cxn>
                  <a:cxn ang="0">
                    <a:pos x="T4" y="T5"/>
                  </a:cxn>
                  <a:cxn ang="0">
                    <a:pos x="T6" y="T7"/>
                  </a:cxn>
                  <a:cxn ang="0">
                    <a:pos x="T8" y="T9"/>
                  </a:cxn>
                </a:cxnLst>
                <a:rect l="0" t="0" r="r" b="b"/>
                <a:pathLst>
                  <a:path w="50" h="60">
                    <a:moveTo>
                      <a:pt x="0" y="32"/>
                    </a:moveTo>
                    <a:lnTo>
                      <a:pt x="33" y="60"/>
                    </a:lnTo>
                    <a:lnTo>
                      <a:pt x="50" y="32"/>
                    </a:lnTo>
                    <a:lnTo>
                      <a:pt x="17"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1" name="Freeform 1027">
                <a:extLst>
                  <a:ext uri="{FF2B5EF4-FFF2-40B4-BE49-F238E27FC236}">
                    <a16:creationId xmlns:a16="http://schemas.microsoft.com/office/drawing/2014/main" xmlns="" id="{1D903B2A-2C83-4F64-A020-AAFDCC6CE39D}"/>
                  </a:ext>
                </a:extLst>
              </p:cNvPr>
              <p:cNvSpPr>
                <a:spLocks/>
              </p:cNvSpPr>
              <p:nvPr/>
            </p:nvSpPr>
            <p:spPr bwMode="auto">
              <a:xfrm>
                <a:off x="2553" y="5254"/>
                <a:ext cx="50"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2" name="Freeform 1028">
                <a:extLst>
                  <a:ext uri="{FF2B5EF4-FFF2-40B4-BE49-F238E27FC236}">
                    <a16:creationId xmlns:a16="http://schemas.microsoft.com/office/drawing/2014/main" xmlns="" id="{75FE4D7D-0D63-47BC-A9B7-4EC07D5ECFBA}"/>
                  </a:ext>
                </a:extLst>
              </p:cNvPr>
              <p:cNvSpPr>
                <a:spLocks/>
              </p:cNvSpPr>
              <p:nvPr/>
            </p:nvSpPr>
            <p:spPr bwMode="auto">
              <a:xfrm>
                <a:off x="1722" y="5232"/>
                <a:ext cx="49" cy="38"/>
              </a:xfrm>
              <a:custGeom>
                <a:avLst/>
                <a:gdLst>
                  <a:gd name="T0" fmla="*/ 0 w 49"/>
                  <a:gd name="T1" fmla="*/ 33 h 38"/>
                  <a:gd name="T2" fmla="*/ 33 w 49"/>
                  <a:gd name="T3" fmla="*/ 38 h 38"/>
                  <a:gd name="T4" fmla="*/ 49 w 49"/>
                  <a:gd name="T5" fmla="*/ 11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33" y="38"/>
                    </a:lnTo>
                    <a:lnTo>
                      <a:pt x="49" y="11"/>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3" name="Freeform 1029">
                <a:extLst>
                  <a:ext uri="{FF2B5EF4-FFF2-40B4-BE49-F238E27FC236}">
                    <a16:creationId xmlns:a16="http://schemas.microsoft.com/office/drawing/2014/main" xmlns="" id="{822D7C9C-735F-4566-85B5-F210D3505BD9}"/>
                  </a:ext>
                </a:extLst>
              </p:cNvPr>
              <p:cNvSpPr>
                <a:spLocks/>
              </p:cNvSpPr>
              <p:nvPr/>
            </p:nvSpPr>
            <p:spPr bwMode="auto">
              <a:xfrm>
                <a:off x="1722" y="5232"/>
                <a:ext cx="49" cy="38"/>
              </a:xfrm>
              <a:custGeom>
                <a:avLst/>
                <a:gdLst>
                  <a:gd name="T0" fmla="*/ 0 w 9"/>
                  <a:gd name="T1" fmla="*/ 6 h 7"/>
                  <a:gd name="T2" fmla="*/ 6 w 9"/>
                  <a:gd name="T3" fmla="*/ 7 h 7"/>
                  <a:gd name="T4" fmla="*/ 9 w 9"/>
                  <a:gd name="T5" fmla="*/ 2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6" y="7"/>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 name="Freeform 1030">
                <a:extLst>
                  <a:ext uri="{FF2B5EF4-FFF2-40B4-BE49-F238E27FC236}">
                    <a16:creationId xmlns:a16="http://schemas.microsoft.com/office/drawing/2014/main" xmlns="" id="{E2B3FB1E-C4EF-46D5-877B-8480AE1C74E2}"/>
                  </a:ext>
                </a:extLst>
              </p:cNvPr>
              <p:cNvSpPr>
                <a:spLocks/>
              </p:cNvSpPr>
              <p:nvPr/>
            </p:nvSpPr>
            <p:spPr bwMode="auto">
              <a:xfrm>
                <a:off x="2849" y="5357"/>
                <a:ext cx="49" cy="61"/>
              </a:xfrm>
              <a:custGeom>
                <a:avLst/>
                <a:gdLst>
                  <a:gd name="T0" fmla="*/ 0 w 49"/>
                  <a:gd name="T1" fmla="*/ 28 h 61"/>
                  <a:gd name="T2" fmla="*/ 32 w 49"/>
                  <a:gd name="T3" fmla="*/ 61 h 61"/>
                  <a:gd name="T4" fmla="*/ 49 w 49"/>
                  <a:gd name="T5" fmla="*/ 28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2" y="61"/>
                    </a:lnTo>
                    <a:lnTo>
                      <a:pt x="49" y="28"/>
                    </a:lnTo>
                    <a:lnTo>
                      <a:pt x="16"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5" name="Freeform 1031">
                <a:extLst>
                  <a:ext uri="{FF2B5EF4-FFF2-40B4-BE49-F238E27FC236}">
                    <a16:creationId xmlns:a16="http://schemas.microsoft.com/office/drawing/2014/main" xmlns="" id="{77473C86-0E65-4655-BAA0-0677ACFCB4E1}"/>
                  </a:ext>
                </a:extLst>
              </p:cNvPr>
              <p:cNvSpPr>
                <a:spLocks/>
              </p:cNvSpPr>
              <p:nvPr/>
            </p:nvSpPr>
            <p:spPr bwMode="auto">
              <a:xfrm>
                <a:off x="2849" y="5357"/>
                <a:ext cx="49" cy="61"/>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 name="Freeform 1032">
                <a:extLst>
                  <a:ext uri="{FF2B5EF4-FFF2-40B4-BE49-F238E27FC236}">
                    <a16:creationId xmlns:a16="http://schemas.microsoft.com/office/drawing/2014/main" xmlns="" id="{CDE69ED9-755B-4259-AAFE-44D0C3935E6E}"/>
                  </a:ext>
                </a:extLst>
              </p:cNvPr>
              <p:cNvSpPr>
                <a:spLocks/>
              </p:cNvSpPr>
              <p:nvPr/>
            </p:nvSpPr>
            <p:spPr bwMode="auto">
              <a:xfrm>
                <a:off x="2028" y="5188"/>
                <a:ext cx="50" cy="44"/>
              </a:xfrm>
              <a:custGeom>
                <a:avLst/>
                <a:gdLst>
                  <a:gd name="T0" fmla="*/ 0 w 50"/>
                  <a:gd name="T1" fmla="*/ 27 h 44"/>
                  <a:gd name="T2" fmla="*/ 33 w 50"/>
                  <a:gd name="T3" fmla="*/ 44 h 44"/>
                  <a:gd name="T4" fmla="*/ 50 w 50"/>
                  <a:gd name="T5" fmla="*/ 16 h 44"/>
                  <a:gd name="T6" fmla="*/ 17 w 50"/>
                  <a:gd name="T7" fmla="*/ 0 h 44"/>
                  <a:gd name="T8" fmla="*/ 0 w 50"/>
                  <a:gd name="T9" fmla="*/ 27 h 44"/>
                </a:gdLst>
                <a:ahLst/>
                <a:cxnLst>
                  <a:cxn ang="0">
                    <a:pos x="T0" y="T1"/>
                  </a:cxn>
                  <a:cxn ang="0">
                    <a:pos x="T2" y="T3"/>
                  </a:cxn>
                  <a:cxn ang="0">
                    <a:pos x="T4" y="T5"/>
                  </a:cxn>
                  <a:cxn ang="0">
                    <a:pos x="T6" y="T7"/>
                  </a:cxn>
                  <a:cxn ang="0">
                    <a:pos x="T8" y="T9"/>
                  </a:cxn>
                </a:cxnLst>
                <a:rect l="0" t="0" r="r" b="b"/>
                <a:pathLst>
                  <a:path w="50" h="44">
                    <a:moveTo>
                      <a:pt x="0" y="27"/>
                    </a:moveTo>
                    <a:lnTo>
                      <a:pt x="33" y="44"/>
                    </a:lnTo>
                    <a:lnTo>
                      <a:pt x="50" y="16"/>
                    </a:lnTo>
                    <a:lnTo>
                      <a:pt x="17" y="0"/>
                    </a:lnTo>
                    <a:lnTo>
                      <a:pt x="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7" name="Freeform 1033">
                <a:extLst>
                  <a:ext uri="{FF2B5EF4-FFF2-40B4-BE49-F238E27FC236}">
                    <a16:creationId xmlns:a16="http://schemas.microsoft.com/office/drawing/2014/main" xmlns="" id="{FC33DD10-1A7A-404C-B77D-64C22787853E}"/>
                  </a:ext>
                </a:extLst>
              </p:cNvPr>
              <p:cNvSpPr>
                <a:spLocks/>
              </p:cNvSpPr>
              <p:nvPr/>
            </p:nvSpPr>
            <p:spPr bwMode="auto">
              <a:xfrm>
                <a:off x="2028" y="5188"/>
                <a:ext cx="50" cy="44"/>
              </a:xfrm>
              <a:custGeom>
                <a:avLst/>
                <a:gdLst>
                  <a:gd name="T0" fmla="*/ 0 w 9"/>
                  <a:gd name="T1" fmla="*/ 5 h 8"/>
                  <a:gd name="T2" fmla="*/ 6 w 9"/>
                  <a:gd name="T3" fmla="*/ 8 h 8"/>
                  <a:gd name="T4" fmla="*/ 9 w 9"/>
                  <a:gd name="T5" fmla="*/ 3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 name="Freeform 1034">
                <a:extLst>
                  <a:ext uri="{FF2B5EF4-FFF2-40B4-BE49-F238E27FC236}">
                    <a16:creationId xmlns:a16="http://schemas.microsoft.com/office/drawing/2014/main" xmlns="" id="{735B2FC2-4772-47DC-B9B8-E2BB354C7BD6}"/>
                  </a:ext>
                </a:extLst>
              </p:cNvPr>
              <p:cNvSpPr>
                <a:spLocks/>
              </p:cNvSpPr>
              <p:nvPr/>
            </p:nvSpPr>
            <p:spPr bwMode="auto">
              <a:xfrm>
                <a:off x="3133" y="5461"/>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9" name="Freeform 1035">
                <a:extLst>
                  <a:ext uri="{FF2B5EF4-FFF2-40B4-BE49-F238E27FC236}">
                    <a16:creationId xmlns:a16="http://schemas.microsoft.com/office/drawing/2014/main" xmlns="" id="{850D810E-94F1-4581-B56C-43EF8C347F5C}"/>
                  </a:ext>
                </a:extLst>
              </p:cNvPr>
              <p:cNvSpPr>
                <a:spLocks/>
              </p:cNvSpPr>
              <p:nvPr/>
            </p:nvSpPr>
            <p:spPr bwMode="auto">
              <a:xfrm>
                <a:off x="3133" y="5461"/>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0" name="Freeform 1036">
                <a:extLst>
                  <a:ext uri="{FF2B5EF4-FFF2-40B4-BE49-F238E27FC236}">
                    <a16:creationId xmlns:a16="http://schemas.microsoft.com/office/drawing/2014/main" xmlns="" id="{CA881EA8-E356-4EFD-A557-26964D174E9F}"/>
                  </a:ext>
                </a:extLst>
              </p:cNvPr>
              <p:cNvSpPr>
                <a:spLocks/>
              </p:cNvSpPr>
              <p:nvPr/>
            </p:nvSpPr>
            <p:spPr bwMode="auto">
              <a:xfrm>
                <a:off x="2335" y="5210"/>
                <a:ext cx="49" cy="55"/>
              </a:xfrm>
              <a:custGeom>
                <a:avLst/>
                <a:gdLst>
                  <a:gd name="T0" fmla="*/ 0 w 49"/>
                  <a:gd name="T1" fmla="*/ 27 h 55"/>
                  <a:gd name="T2" fmla="*/ 32 w 49"/>
                  <a:gd name="T3" fmla="*/ 55 h 55"/>
                  <a:gd name="T4" fmla="*/ 49 w 49"/>
                  <a:gd name="T5" fmla="*/ 22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2" y="55"/>
                    </a:lnTo>
                    <a:lnTo>
                      <a:pt x="49" y="22"/>
                    </a:lnTo>
                    <a:lnTo>
                      <a:pt x="16"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1" name="Freeform 1037">
                <a:extLst>
                  <a:ext uri="{FF2B5EF4-FFF2-40B4-BE49-F238E27FC236}">
                    <a16:creationId xmlns:a16="http://schemas.microsoft.com/office/drawing/2014/main" xmlns="" id="{C97008D5-1765-4305-845A-AFEABC37A560}"/>
                  </a:ext>
                </a:extLst>
              </p:cNvPr>
              <p:cNvSpPr>
                <a:spLocks/>
              </p:cNvSpPr>
              <p:nvPr/>
            </p:nvSpPr>
            <p:spPr bwMode="auto">
              <a:xfrm>
                <a:off x="2335" y="5210"/>
                <a:ext cx="49" cy="55"/>
              </a:xfrm>
              <a:custGeom>
                <a:avLst/>
                <a:gdLst>
                  <a:gd name="T0" fmla="*/ 0 w 9"/>
                  <a:gd name="T1" fmla="*/ 5 h 10"/>
                  <a:gd name="T2" fmla="*/ 6 w 9"/>
                  <a:gd name="T3" fmla="*/ 10 h 10"/>
                  <a:gd name="T4" fmla="*/ 9 w 9"/>
                  <a:gd name="T5" fmla="*/ 4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2" name="Freeform 1038">
                <a:extLst>
                  <a:ext uri="{FF2B5EF4-FFF2-40B4-BE49-F238E27FC236}">
                    <a16:creationId xmlns:a16="http://schemas.microsoft.com/office/drawing/2014/main" xmlns="" id="{70248E05-C9CB-44C8-833B-4E5733F414F5}"/>
                  </a:ext>
                </a:extLst>
              </p:cNvPr>
              <p:cNvSpPr>
                <a:spLocks/>
              </p:cNvSpPr>
              <p:nvPr/>
            </p:nvSpPr>
            <p:spPr bwMode="auto">
              <a:xfrm>
                <a:off x="1503" y="5292"/>
                <a:ext cx="55" cy="38"/>
              </a:xfrm>
              <a:custGeom>
                <a:avLst/>
                <a:gdLst>
                  <a:gd name="T0" fmla="*/ 0 w 55"/>
                  <a:gd name="T1" fmla="*/ 33 h 38"/>
                  <a:gd name="T2" fmla="*/ 33 w 55"/>
                  <a:gd name="T3" fmla="*/ 38 h 38"/>
                  <a:gd name="T4" fmla="*/ 55 w 55"/>
                  <a:gd name="T5" fmla="*/ 5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5"/>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3" name="Freeform 1039">
                <a:extLst>
                  <a:ext uri="{FF2B5EF4-FFF2-40B4-BE49-F238E27FC236}">
                    <a16:creationId xmlns:a16="http://schemas.microsoft.com/office/drawing/2014/main" xmlns="" id="{95284649-DB25-4084-B299-01CD944FDB30}"/>
                  </a:ext>
                </a:extLst>
              </p:cNvPr>
              <p:cNvSpPr>
                <a:spLocks/>
              </p:cNvSpPr>
              <p:nvPr/>
            </p:nvSpPr>
            <p:spPr bwMode="auto">
              <a:xfrm>
                <a:off x="1503" y="5292"/>
                <a:ext cx="55"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4" name="Freeform 1040">
                <a:extLst>
                  <a:ext uri="{FF2B5EF4-FFF2-40B4-BE49-F238E27FC236}">
                    <a16:creationId xmlns:a16="http://schemas.microsoft.com/office/drawing/2014/main" xmlns="" id="{6D1DA009-D60A-476F-B601-99F19B0B269E}"/>
                  </a:ext>
                </a:extLst>
              </p:cNvPr>
              <p:cNvSpPr>
                <a:spLocks/>
              </p:cNvSpPr>
              <p:nvPr/>
            </p:nvSpPr>
            <p:spPr bwMode="auto">
              <a:xfrm>
                <a:off x="2635" y="5286"/>
                <a:ext cx="50" cy="61"/>
              </a:xfrm>
              <a:custGeom>
                <a:avLst/>
                <a:gdLst>
                  <a:gd name="T0" fmla="*/ 0 w 50"/>
                  <a:gd name="T1" fmla="*/ 33 h 61"/>
                  <a:gd name="T2" fmla="*/ 33 w 50"/>
                  <a:gd name="T3" fmla="*/ 61 h 61"/>
                  <a:gd name="T4" fmla="*/ 50 w 50"/>
                  <a:gd name="T5" fmla="*/ 33 h 61"/>
                  <a:gd name="T6" fmla="*/ 17 w 50"/>
                  <a:gd name="T7" fmla="*/ 0 h 61"/>
                  <a:gd name="T8" fmla="*/ 0 w 50"/>
                  <a:gd name="T9" fmla="*/ 33 h 61"/>
                </a:gdLst>
                <a:ahLst/>
                <a:cxnLst>
                  <a:cxn ang="0">
                    <a:pos x="T0" y="T1"/>
                  </a:cxn>
                  <a:cxn ang="0">
                    <a:pos x="T2" y="T3"/>
                  </a:cxn>
                  <a:cxn ang="0">
                    <a:pos x="T4" y="T5"/>
                  </a:cxn>
                  <a:cxn ang="0">
                    <a:pos x="T6" y="T7"/>
                  </a:cxn>
                  <a:cxn ang="0">
                    <a:pos x="T8" y="T9"/>
                  </a:cxn>
                </a:cxnLst>
                <a:rect l="0" t="0" r="r" b="b"/>
                <a:pathLst>
                  <a:path w="50" h="61">
                    <a:moveTo>
                      <a:pt x="0" y="33"/>
                    </a:moveTo>
                    <a:lnTo>
                      <a:pt x="33" y="61"/>
                    </a:lnTo>
                    <a:lnTo>
                      <a:pt x="50" y="33"/>
                    </a:lnTo>
                    <a:lnTo>
                      <a:pt x="17"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5" name="Freeform 1041">
                <a:extLst>
                  <a:ext uri="{FF2B5EF4-FFF2-40B4-BE49-F238E27FC236}">
                    <a16:creationId xmlns:a16="http://schemas.microsoft.com/office/drawing/2014/main" xmlns="" id="{6D218719-A70C-43A8-9672-B026538E0ED9}"/>
                  </a:ext>
                </a:extLst>
              </p:cNvPr>
              <p:cNvSpPr>
                <a:spLocks/>
              </p:cNvSpPr>
              <p:nvPr/>
            </p:nvSpPr>
            <p:spPr bwMode="auto">
              <a:xfrm>
                <a:off x="2635" y="5286"/>
                <a:ext cx="50" cy="61"/>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6" name="Freeform 1042">
                <a:extLst>
                  <a:ext uri="{FF2B5EF4-FFF2-40B4-BE49-F238E27FC236}">
                    <a16:creationId xmlns:a16="http://schemas.microsoft.com/office/drawing/2014/main" xmlns="" id="{28E920AB-A043-4F39-922A-14B8C56B6931}"/>
                  </a:ext>
                </a:extLst>
              </p:cNvPr>
              <p:cNvSpPr>
                <a:spLocks/>
              </p:cNvSpPr>
              <p:nvPr/>
            </p:nvSpPr>
            <p:spPr bwMode="auto">
              <a:xfrm>
                <a:off x="1804" y="5221"/>
                <a:ext cx="55" cy="38"/>
              </a:xfrm>
              <a:custGeom>
                <a:avLst/>
                <a:gdLst>
                  <a:gd name="T0" fmla="*/ 0 w 55"/>
                  <a:gd name="T1" fmla="*/ 27 h 38"/>
                  <a:gd name="T2" fmla="*/ 33 w 55"/>
                  <a:gd name="T3" fmla="*/ 38 h 38"/>
                  <a:gd name="T4" fmla="*/ 55 w 55"/>
                  <a:gd name="T5" fmla="*/ 11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11"/>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7" name="Freeform 1043">
                <a:extLst>
                  <a:ext uri="{FF2B5EF4-FFF2-40B4-BE49-F238E27FC236}">
                    <a16:creationId xmlns:a16="http://schemas.microsoft.com/office/drawing/2014/main" xmlns="" id="{91922567-DE21-4A34-BC9D-CFBB06C4A3EA}"/>
                  </a:ext>
                </a:extLst>
              </p:cNvPr>
              <p:cNvSpPr>
                <a:spLocks/>
              </p:cNvSpPr>
              <p:nvPr/>
            </p:nvSpPr>
            <p:spPr bwMode="auto">
              <a:xfrm>
                <a:off x="1804" y="5221"/>
                <a:ext cx="55"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8" name="Freeform 1044">
                <a:extLst>
                  <a:ext uri="{FF2B5EF4-FFF2-40B4-BE49-F238E27FC236}">
                    <a16:creationId xmlns:a16="http://schemas.microsoft.com/office/drawing/2014/main" xmlns="" id="{EF956AB4-DCC9-465D-BC65-566B341D7735}"/>
                  </a:ext>
                </a:extLst>
              </p:cNvPr>
              <p:cNvSpPr>
                <a:spLocks/>
              </p:cNvSpPr>
              <p:nvPr/>
            </p:nvSpPr>
            <p:spPr bwMode="auto">
              <a:xfrm>
                <a:off x="2931" y="5390"/>
                <a:ext cx="49" cy="60"/>
              </a:xfrm>
              <a:custGeom>
                <a:avLst/>
                <a:gdLst>
                  <a:gd name="T0" fmla="*/ 0 w 49"/>
                  <a:gd name="T1" fmla="*/ 28 h 60"/>
                  <a:gd name="T2" fmla="*/ 32 w 49"/>
                  <a:gd name="T3" fmla="*/ 60 h 60"/>
                  <a:gd name="T4" fmla="*/ 49 w 49"/>
                  <a:gd name="T5" fmla="*/ 33 h 60"/>
                  <a:gd name="T6" fmla="*/ 16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2" y="60"/>
                    </a:lnTo>
                    <a:lnTo>
                      <a:pt x="49" y="33"/>
                    </a:lnTo>
                    <a:lnTo>
                      <a:pt x="16" y="0"/>
                    </a:lnTo>
                    <a:lnTo>
                      <a:pt x="0" y="28"/>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9" name="Freeform 1045">
                <a:extLst>
                  <a:ext uri="{FF2B5EF4-FFF2-40B4-BE49-F238E27FC236}">
                    <a16:creationId xmlns:a16="http://schemas.microsoft.com/office/drawing/2014/main" xmlns="" id="{355B91EF-B38A-4C2D-9080-7957D96617D5}"/>
                  </a:ext>
                </a:extLst>
              </p:cNvPr>
              <p:cNvSpPr>
                <a:spLocks/>
              </p:cNvSpPr>
              <p:nvPr/>
            </p:nvSpPr>
            <p:spPr bwMode="auto">
              <a:xfrm>
                <a:off x="2931" y="5390"/>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0" name="Freeform 1046">
                <a:extLst>
                  <a:ext uri="{FF2B5EF4-FFF2-40B4-BE49-F238E27FC236}">
                    <a16:creationId xmlns:a16="http://schemas.microsoft.com/office/drawing/2014/main" xmlns="" id="{E7F59C54-3E4B-42C0-B0AB-6898D4581E5C}"/>
                  </a:ext>
                </a:extLst>
              </p:cNvPr>
              <p:cNvSpPr>
                <a:spLocks/>
              </p:cNvSpPr>
              <p:nvPr/>
            </p:nvSpPr>
            <p:spPr bwMode="auto">
              <a:xfrm>
                <a:off x="2110" y="5188"/>
                <a:ext cx="55" cy="49"/>
              </a:xfrm>
              <a:custGeom>
                <a:avLst/>
                <a:gdLst>
                  <a:gd name="T0" fmla="*/ 0 w 55"/>
                  <a:gd name="T1" fmla="*/ 33 h 49"/>
                  <a:gd name="T2" fmla="*/ 33 w 55"/>
                  <a:gd name="T3" fmla="*/ 49 h 49"/>
                  <a:gd name="T4" fmla="*/ 55 w 55"/>
                  <a:gd name="T5" fmla="*/ 22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22"/>
                    </a:lnTo>
                    <a:lnTo>
                      <a:pt x="22"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1" name="Freeform 1047">
                <a:extLst>
                  <a:ext uri="{FF2B5EF4-FFF2-40B4-BE49-F238E27FC236}">
                    <a16:creationId xmlns:a16="http://schemas.microsoft.com/office/drawing/2014/main" xmlns="" id="{524A725D-FF7A-4FE9-9BA5-10832DB66250}"/>
                  </a:ext>
                </a:extLst>
              </p:cNvPr>
              <p:cNvSpPr>
                <a:spLocks/>
              </p:cNvSpPr>
              <p:nvPr/>
            </p:nvSpPr>
            <p:spPr bwMode="auto">
              <a:xfrm>
                <a:off x="2110" y="5188"/>
                <a:ext cx="55" cy="49"/>
              </a:xfrm>
              <a:custGeom>
                <a:avLst/>
                <a:gdLst>
                  <a:gd name="T0" fmla="*/ 0 w 10"/>
                  <a:gd name="T1" fmla="*/ 6 h 9"/>
                  <a:gd name="T2" fmla="*/ 6 w 10"/>
                  <a:gd name="T3" fmla="*/ 9 h 9"/>
                  <a:gd name="T4" fmla="*/ 10 w 10"/>
                  <a:gd name="T5" fmla="*/ 4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2" name="Freeform 1048">
                <a:extLst>
                  <a:ext uri="{FF2B5EF4-FFF2-40B4-BE49-F238E27FC236}">
                    <a16:creationId xmlns:a16="http://schemas.microsoft.com/office/drawing/2014/main" xmlns="" id="{71A8D2AB-1EB4-4D55-AA51-FFD964F2A5E6}"/>
                  </a:ext>
                </a:extLst>
              </p:cNvPr>
              <p:cNvSpPr>
                <a:spLocks/>
              </p:cNvSpPr>
              <p:nvPr/>
            </p:nvSpPr>
            <p:spPr bwMode="auto">
              <a:xfrm>
                <a:off x="2417" y="5232"/>
                <a:ext cx="54" cy="54"/>
              </a:xfrm>
              <a:custGeom>
                <a:avLst/>
                <a:gdLst>
                  <a:gd name="T0" fmla="*/ 0 w 54"/>
                  <a:gd name="T1" fmla="*/ 27 h 54"/>
                  <a:gd name="T2" fmla="*/ 32 w 54"/>
                  <a:gd name="T3" fmla="*/ 54 h 54"/>
                  <a:gd name="T4" fmla="*/ 54 w 54"/>
                  <a:gd name="T5" fmla="*/ 27 h 54"/>
                  <a:gd name="T6" fmla="*/ 21 w 54"/>
                  <a:gd name="T7" fmla="*/ 0 h 54"/>
                  <a:gd name="T8" fmla="*/ 0 w 54"/>
                  <a:gd name="T9" fmla="*/ 27 h 54"/>
                </a:gdLst>
                <a:ahLst/>
                <a:cxnLst>
                  <a:cxn ang="0">
                    <a:pos x="T0" y="T1"/>
                  </a:cxn>
                  <a:cxn ang="0">
                    <a:pos x="T2" y="T3"/>
                  </a:cxn>
                  <a:cxn ang="0">
                    <a:pos x="T4" y="T5"/>
                  </a:cxn>
                  <a:cxn ang="0">
                    <a:pos x="T6" y="T7"/>
                  </a:cxn>
                  <a:cxn ang="0">
                    <a:pos x="T8" y="T9"/>
                  </a:cxn>
                </a:cxnLst>
                <a:rect l="0" t="0" r="r" b="b"/>
                <a:pathLst>
                  <a:path w="54" h="54">
                    <a:moveTo>
                      <a:pt x="0" y="27"/>
                    </a:moveTo>
                    <a:lnTo>
                      <a:pt x="32" y="54"/>
                    </a:lnTo>
                    <a:lnTo>
                      <a:pt x="54" y="27"/>
                    </a:lnTo>
                    <a:lnTo>
                      <a:pt x="21"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3" name="Freeform 1049">
                <a:extLst>
                  <a:ext uri="{FF2B5EF4-FFF2-40B4-BE49-F238E27FC236}">
                    <a16:creationId xmlns:a16="http://schemas.microsoft.com/office/drawing/2014/main" xmlns="" id="{1A9BD27D-38F9-41C4-A1BF-5553F0673839}"/>
                  </a:ext>
                </a:extLst>
              </p:cNvPr>
              <p:cNvSpPr>
                <a:spLocks/>
              </p:cNvSpPr>
              <p:nvPr/>
            </p:nvSpPr>
            <p:spPr bwMode="auto">
              <a:xfrm>
                <a:off x="2417" y="5232"/>
                <a:ext cx="54" cy="54"/>
              </a:xfrm>
              <a:custGeom>
                <a:avLst/>
                <a:gdLst>
                  <a:gd name="T0" fmla="*/ 0 w 10"/>
                  <a:gd name="T1" fmla="*/ 5 h 10"/>
                  <a:gd name="T2" fmla="*/ 6 w 10"/>
                  <a:gd name="T3" fmla="*/ 10 h 10"/>
                  <a:gd name="T4" fmla="*/ 10 w 10"/>
                  <a:gd name="T5" fmla="*/ 5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5"/>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4" name="Freeform 1050">
                <a:extLst>
                  <a:ext uri="{FF2B5EF4-FFF2-40B4-BE49-F238E27FC236}">
                    <a16:creationId xmlns:a16="http://schemas.microsoft.com/office/drawing/2014/main" xmlns="" id="{08C101DD-3264-41A4-A858-B4B42DC2CB53}"/>
                  </a:ext>
                </a:extLst>
              </p:cNvPr>
              <p:cNvSpPr>
                <a:spLocks/>
              </p:cNvSpPr>
              <p:nvPr/>
            </p:nvSpPr>
            <p:spPr bwMode="auto">
              <a:xfrm>
                <a:off x="1585" y="5275"/>
                <a:ext cx="55" cy="33"/>
              </a:xfrm>
              <a:custGeom>
                <a:avLst/>
                <a:gdLst>
                  <a:gd name="T0" fmla="*/ 0 w 55"/>
                  <a:gd name="T1" fmla="*/ 28 h 33"/>
                  <a:gd name="T2" fmla="*/ 33 w 55"/>
                  <a:gd name="T3" fmla="*/ 33 h 33"/>
                  <a:gd name="T4" fmla="*/ 55 w 55"/>
                  <a:gd name="T5" fmla="*/ 6 h 33"/>
                  <a:gd name="T6" fmla="*/ 22 w 55"/>
                  <a:gd name="T7" fmla="*/ 0 h 33"/>
                  <a:gd name="T8" fmla="*/ 0 w 55"/>
                  <a:gd name="T9" fmla="*/ 28 h 33"/>
                </a:gdLst>
                <a:ahLst/>
                <a:cxnLst>
                  <a:cxn ang="0">
                    <a:pos x="T0" y="T1"/>
                  </a:cxn>
                  <a:cxn ang="0">
                    <a:pos x="T2" y="T3"/>
                  </a:cxn>
                  <a:cxn ang="0">
                    <a:pos x="T4" y="T5"/>
                  </a:cxn>
                  <a:cxn ang="0">
                    <a:pos x="T6" y="T7"/>
                  </a:cxn>
                  <a:cxn ang="0">
                    <a:pos x="T8" y="T9"/>
                  </a:cxn>
                </a:cxnLst>
                <a:rect l="0" t="0" r="r" b="b"/>
                <a:pathLst>
                  <a:path w="55" h="33">
                    <a:moveTo>
                      <a:pt x="0" y="28"/>
                    </a:moveTo>
                    <a:lnTo>
                      <a:pt x="33" y="33"/>
                    </a:lnTo>
                    <a:lnTo>
                      <a:pt x="55" y="6"/>
                    </a:lnTo>
                    <a:lnTo>
                      <a:pt x="22"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5" name="Freeform 1051">
                <a:extLst>
                  <a:ext uri="{FF2B5EF4-FFF2-40B4-BE49-F238E27FC236}">
                    <a16:creationId xmlns:a16="http://schemas.microsoft.com/office/drawing/2014/main" xmlns="" id="{F7F8CFBB-4CFB-4C01-A237-E3AF1538AECC}"/>
                  </a:ext>
                </a:extLst>
              </p:cNvPr>
              <p:cNvSpPr>
                <a:spLocks/>
              </p:cNvSpPr>
              <p:nvPr/>
            </p:nvSpPr>
            <p:spPr bwMode="auto">
              <a:xfrm>
                <a:off x="1585" y="5275"/>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6" name="Freeform 1052">
                <a:extLst>
                  <a:ext uri="{FF2B5EF4-FFF2-40B4-BE49-F238E27FC236}">
                    <a16:creationId xmlns:a16="http://schemas.microsoft.com/office/drawing/2014/main" xmlns="" id="{590F1A1D-43AD-478B-B161-5D902B894732}"/>
                  </a:ext>
                </a:extLst>
              </p:cNvPr>
              <p:cNvSpPr>
                <a:spLocks/>
              </p:cNvSpPr>
              <p:nvPr/>
            </p:nvSpPr>
            <p:spPr bwMode="auto">
              <a:xfrm>
                <a:off x="2717" y="5319"/>
                <a:ext cx="50" cy="60"/>
              </a:xfrm>
              <a:custGeom>
                <a:avLst/>
                <a:gdLst>
                  <a:gd name="T0" fmla="*/ 0 w 50"/>
                  <a:gd name="T1" fmla="*/ 28 h 60"/>
                  <a:gd name="T2" fmla="*/ 33 w 50"/>
                  <a:gd name="T3" fmla="*/ 60 h 60"/>
                  <a:gd name="T4" fmla="*/ 50 w 50"/>
                  <a:gd name="T5" fmla="*/ 33 h 60"/>
                  <a:gd name="T6" fmla="*/ 17 w 50"/>
                  <a:gd name="T7" fmla="*/ 0 h 60"/>
                  <a:gd name="T8" fmla="*/ 0 w 50"/>
                  <a:gd name="T9" fmla="*/ 28 h 60"/>
                </a:gdLst>
                <a:ahLst/>
                <a:cxnLst>
                  <a:cxn ang="0">
                    <a:pos x="T0" y="T1"/>
                  </a:cxn>
                  <a:cxn ang="0">
                    <a:pos x="T2" y="T3"/>
                  </a:cxn>
                  <a:cxn ang="0">
                    <a:pos x="T4" y="T5"/>
                  </a:cxn>
                  <a:cxn ang="0">
                    <a:pos x="T6" y="T7"/>
                  </a:cxn>
                  <a:cxn ang="0">
                    <a:pos x="T8" y="T9"/>
                  </a:cxn>
                </a:cxnLst>
                <a:rect l="0" t="0" r="r" b="b"/>
                <a:pathLst>
                  <a:path w="50" h="60">
                    <a:moveTo>
                      <a:pt x="0" y="28"/>
                    </a:moveTo>
                    <a:lnTo>
                      <a:pt x="33" y="60"/>
                    </a:lnTo>
                    <a:lnTo>
                      <a:pt x="50" y="33"/>
                    </a:lnTo>
                    <a:lnTo>
                      <a:pt x="17"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7" name="Freeform 1053">
                <a:extLst>
                  <a:ext uri="{FF2B5EF4-FFF2-40B4-BE49-F238E27FC236}">
                    <a16:creationId xmlns:a16="http://schemas.microsoft.com/office/drawing/2014/main" xmlns="" id="{17D826C0-2E35-4A60-AA61-87F12655FC14}"/>
                  </a:ext>
                </a:extLst>
              </p:cNvPr>
              <p:cNvSpPr>
                <a:spLocks/>
              </p:cNvSpPr>
              <p:nvPr/>
            </p:nvSpPr>
            <p:spPr bwMode="auto">
              <a:xfrm>
                <a:off x="2717" y="5319"/>
                <a:ext cx="50"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8" name="Freeform 1054">
                <a:extLst>
                  <a:ext uri="{FF2B5EF4-FFF2-40B4-BE49-F238E27FC236}">
                    <a16:creationId xmlns:a16="http://schemas.microsoft.com/office/drawing/2014/main" xmlns="" id="{655E4BCB-D5F2-4B89-8DA6-AF69F21DDFB0}"/>
                  </a:ext>
                </a:extLst>
              </p:cNvPr>
              <p:cNvSpPr>
                <a:spLocks/>
              </p:cNvSpPr>
              <p:nvPr/>
            </p:nvSpPr>
            <p:spPr bwMode="auto">
              <a:xfrm>
                <a:off x="1886" y="5210"/>
                <a:ext cx="55" cy="44"/>
              </a:xfrm>
              <a:custGeom>
                <a:avLst/>
                <a:gdLst>
                  <a:gd name="T0" fmla="*/ 0 w 55"/>
                  <a:gd name="T1" fmla="*/ 27 h 44"/>
                  <a:gd name="T2" fmla="*/ 33 w 55"/>
                  <a:gd name="T3" fmla="*/ 44 h 44"/>
                  <a:gd name="T4" fmla="*/ 55 w 55"/>
                  <a:gd name="T5" fmla="*/ 11 h 44"/>
                  <a:gd name="T6" fmla="*/ 22 w 55"/>
                  <a:gd name="T7" fmla="*/ 0 h 44"/>
                  <a:gd name="T8" fmla="*/ 0 w 55"/>
                  <a:gd name="T9" fmla="*/ 27 h 44"/>
                </a:gdLst>
                <a:ahLst/>
                <a:cxnLst>
                  <a:cxn ang="0">
                    <a:pos x="T0" y="T1"/>
                  </a:cxn>
                  <a:cxn ang="0">
                    <a:pos x="T2" y="T3"/>
                  </a:cxn>
                  <a:cxn ang="0">
                    <a:pos x="T4" y="T5"/>
                  </a:cxn>
                  <a:cxn ang="0">
                    <a:pos x="T6" y="T7"/>
                  </a:cxn>
                  <a:cxn ang="0">
                    <a:pos x="T8" y="T9"/>
                  </a:cxn>
                </a:cxnLst>
                <a:rect l="0" t="0" r="r" b="b"/>
                <a:pathLst>
                  <a:path w="55" h="44">
                    <a:moveTo>
                      <a:pt x="0" y="27"/>
                    </a:moveTo>
                    <a:lnTo>
                      <a:pt x="33" y="44"/>
                    </a:lnTo>
                    <a:lnTo>
                      <a:pt x="55" y="11"/>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9" name="Freeform 1055">
                <a:extLst>
                  <a:ext uri="{FF2B5EF4-FFF2-40B4-BE49-F238E27FC236}">
                    <a16:creationId xmlns:a16="http://schemas.microsoft.com/office/drawing/2014/main" xmlns="" id="{3E2BC7B9-76B1-4097-A623-75A48211EFBE}"/>
                  </a:ext>
                </a:extLst>
              </p:cNvPr>
              <p:cNvSpPr>
                <a:spLocks/>
              </p:cNvSpPr>
              <p:nvPr/>
            </p:nvSpPr>
            <p:spPr bwMode="auto">
              <a:xfrm>
                <a:off x="1886" y="5210"/>
                <a:ext cx="55" cy="44"/>
              </a:xfrm>
              <a:custGeom>
                <a:avLst/>
                <a:gdLst>
                  <a:gd name="T0" fmla="*/ 0 w 10"/>
                  <a:gd name="T1" fmla="*/ 5 h 8"/>
                  <a:gd name="T2" fmla="*/ 6 w 10"/>
                  <a:gd name="T3" fmla="*/ 8 h 8"/>
                  <a:gd name="T4" fmla="*/ 10 w 10"/>
                  <a:gd name="T5" fmla="*/ 2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0" name="Freeform 1056">
                <a:extLst>
                  <a:ext uri="{FF2B5EF4-FFF2-40B4-BE49-F238E27FC236}">
                    <a16:creationId xmlns:a16="http://schemas.microsoft.com/office/drawing/2014/main" xmlns="" id="{BA26B4D8-74EA-4CA0-86C2-77D581C97988}"/>
                  </a:ext>
                </a:extLst>
              </p:cNvPr>
              <p:cNvSpPr>
                <a:spLocks/>
              </p:cNvSpPr>
              <p:nvPr/>
            </p:nvSpPr>
            <p:spPr bwMode="auto">
              <a:xfrm>
                <a:off x="3007" y="5423"/>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1" name="Freeform 1057">
                <a:extLst>
                  <a:ext uri="{FF2B5EF4-FFF2-40B4-BE49-F238E27FC236}">
                    <a16:creationId xmlns:a16="http://schemas.microsoft.com/office/drawing/2014/main" xmlns="" id="{E7B1DDA4-25DD-4BDC-923C-CD2AA7460987}"/>
                  </a:ext>
                </a:extLst>
              </p:cNvPr>
              <p:cNvSpPr>
                <a:spLocks/>
              </p:cNvSpPr>
              <p:nvPr/>
            </p:nvSpPr>
            <p:spPr bwMode="auto">
              <a:xfrm>
                <a:off x="3007" y="5423"/>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2" name="Freeform 1058">
                <a:extLst>
                  <a:ext uri="{FF2B5EF4-FFF2-40B4-BE49-F238E27FC236}">
                    <a16:creationId xmlns:a16="http://schemas.microsoft.com/office/drawing/2014/main" xmlns="" id="{EAD23481-3D0F-42DA-B9E4-C48EAB47056C}"/>
                  </a:ext>
                </a:extLst>
              </p:cNvPr>
              <p:cNvSpPr>
                <a:spLocks/>
              </p:cNvSpPr>
              <p:nvPr/>
            </p:nvSpPr>
            <p:spPr bwMode="auto">
              <a:xfrm>
                <a:off x="2198" y="5199"/>
                <a:ext cx="49" cy="55"/>
              </a:xfrm>
              <a:custGeom>
                <a:avLst/>
                <a:gdLst>
                  <a:gd name="T0" fmla="*/ 0 w 49"/>
                  <a:gd name="T1" fmla="*/ 33 h 55"/>
                  <a:gd name="T2" fmla="*/ 33 w 49"/>
                  <a:gd name="T3" fmla="*/ 55 h 55"/>
                  <a:gd name="T4" fmla="*/ 49 w 49"/>
                  <a:gd name="T5" fmla="*/ 22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3" y="55"/>
                    </a:lnTo>
                    <a:lnTo>
                      <a:pt x="49" y="22"/>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3" name="Freeform 1059">
                <a:extLst>
                  <a:ext uri="{FF2B5EF4-FFF2-40B4-BE49-F238E27FC236}">
                    <a16:creationId xmlns:a16="http://schemas.microsoft.com/office/drawing/2014/main" xmlns="" id="{38D26F1F-A117-44C8-9EB6-241094D10948}"/>
                  </a:ext>
                </a:extLst>
              </p:cNvPr>
              <p:cNvSpPr>
                <a:spLocks/>
              </p:cNvSpPr>
              <p:nvPr/>
            </p:nvSpPr>
            <p:spPr bwMode="auto">
              <a:xfrm>
                <a:off x="2198" y="5199"/>
                <a:ext cx="49"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4" name="Freeform 1060">
                <a:extLst>
                  <a:ext uri="{FF2B5EF4-FFF2-40B4-BE49-F238E27FC236}">
                    <a16:creationId xmlns:a16="http://schemas.microsoft.com/office/drawing/2014/main" xmlns="" id="{C9B74D05-CE90-40B8-8553-8D9C566FA3BC}"/>
                  </a:ext>
                </a:extLst>
              </p:cNvPr>
              <p:cNvSpPr>
                <a:spLocks/>
              </p:cNvSpPr>
              <p:nvPr/>
            </p:nvSpPr>
            <p:spPr bwMode="auto">
              <a:xfrm>
                <a:off x="2504" y="5259"/>
                <a:ext cx="49" cy="55"/>
              </a:xfrm>
              <a:custGeom>
                <a:avLst/>
                <a:gdLst>
                  <a:gd name="T0" fmla="*/ 0 w 49"/>
                  <a:gd name="T1" fmla="*/ 27 h 55"/>
                  <a:gd name="T2" fmla="*/ 33 w 49"/>
                  <a:gd name="T3" fmla="*/ 55 h 55"/>
                  <a:gd name="T4" fmla="*/ 49 w 49"/>
                  <a:gd name="T5" fmla="*/ 27 h 55"/>
                  <a:gd name="T6" fmla="*/ 16 w 49"/>
                  <a:gd name="T7" fmla="*/ 0 h 55"/>
                  <a:gd name="T8" fmla="*/ 0 w 49"/>
                  <a:gd name="T9" fmla="*/ 27 h 55"/>
                </a:gdLst>
                <a:ahLst/>
                <a:cxnLst>
                  <a:cxn ang="0">
                    <a:pos x="T0" y="T1"/>
                  </a:cxn>
                  <a:cxn ang="0">
                    <a:pos x="T2" y="T3"/>
                  </a:cxn>
                  <a:cxn ang="0">
                    <a:pos x="T4" y="T5"/>
                  </a:cxn>
                  <a:cxn ang="0">
                    <a:pos x="T6" y="T7"/>
                  </a:cxn>
                  <a:cxn ang="0">
                    <a:pos x="T8" y="T9"/>
                  </a:cxn>
                </a:cxnLst>
                <a:rect l="0" t="0" r="r" b="b"/>
                <a:pathLst>
                  <a:path w="49" h="55">
                    <a:moveTo>
                      <a:pt x="0" y="27"/>
                    </a:moveTo>
                    <a:lnTo>
                      <a:pt x="33" y="55"/>
                    </a:lnTo>
                    <a:lnTo>
                      <a:pt x="49" y="27"/>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5" name="Freeform 1061">
                <a:extLst>
                  <a:ext uri="{FF2B5EF4-FFF2-40B4-BE49-F238E27FC236}">
                    <a16:creationId xmlns:a16="http://schemas.microsoft.com/office/drawing/2014/main" xmlns="" id="{90FC5AE2-A09D-488C-9098-821F7F840CD8}"/>
                  </a:ext>
                </a:extLst>
              </p:cNvPr>
              <p:cNvSpPr>
                <a:spLocks/>
              </p:cNvSpPr>
              <p:nvPr/>
            </p:nvSpPr>
            <p:spPr bwMode="auto">
              <a:xfrm>
                <a:off x="2504" y="5259"/>
                <a:ext cx="49" cy="55"/>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6" name="Freeform 1062">
                <a:extLst>
                  <a:ext uri="{FF2B5EF4-FFF2-40B4-BE49-F238E27FC236}">
                    <a16:creationId xmlns:a16="http://schemas.microsoft.com/office/drawing/2014/main" xmlns="" id="{662F3CDA-F901-43C0-96F7-B46172105935}"/>
                  </a:ext>
                </a:extLst>
              </p:cNvPr>
              <p:cNvSpPr>
                <a:spLocks/>
              </p:cNvSpPr>
              <p:nvPr/>
            </p:nvSpPr>
            <p:spPr bwMode="auto">
              <a:xfrm>
                <a:off x="1667" y="5259"/>
                <a:ext cx="55" cy="33"/>
              </a:xfrm>
              <a:custGeom>
                <a:avLst/>
                <a:gdLst>
                  <a:gd name="T0" fmla="*/ 0 w 55"/>
                  <a:gd name="T1" fmla="*/ 27 h 33"/>
                  <a:gd name="T2" fmla="*/ 33 w 55"/>
                  <a:gd name="T3" fmla="*/ 33 h 33"/>
                  <a:gd name="T4" fmla="*/ 55 w 55"/>
                  <a:gd name="T5" fmla="*/ 6 h 33"/>
                  <a:gd name="T6" fmla="*/ 22 w 55"/>
                  <a:gd name="T7" fmla="*/ 0 h 33"/>
                  <a:gd name="T8" fmla="*/ 0 w 55"/>
                  <a:gd name="T9" fmla="*/ 27 h 33"/>
                </a:gdLst>
                <a:ahLst/>
                <a:cxnLst>
                  <a:cxn ang="0">
                    <a:pos x="T0" y="T1"/>
                  </a:cxn>
                  <a:cxn ang="0">
                    <a:pos x="T2" y="T3"/>
                  </a:cxn>
                  <a:cxn ang="0">
                    <a:pos x="T4" y="T5"/>
                  </a:cxn>
                  <a:cxn ang="0">
                    <a:pos x="T6" y="T7"/>
                  </a:cxn>
                  <a:cxn ang="0">
                    <a:pos x="T8" y="T9"/>
                  </a:cxn>
                </a:cxnLst>
                <a:rect l="0" t="0" r="r" b="b"/>
                <a:pathLst>
                  <a:path w="55" h="33">
                    <a:moveTo>
                      <a:pt x="0" y="27"/>
                    </a:moveTo>
                    <a:lnTo>
                      <a:pt x="33" y="33"/>
                    </a:lnTo>
                    <a:lnTo>
                      <a:pt x="55" y="6"/>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7" name="Freeform 1063">
                <a:extLst>
                  <a:ext uri="{FF2B5EF4-FFF2-40B4-BE49-F238E27FC236}">
                    <a16:creationId xmlns:a16="http://schemas.microsoft.com/office/drawing/2014/main" xmlns="" id="{72C4A733-0D2F-4083-80E2-2CD1C913ACD7}"/>
                  </a:ext>
                </a:extLst>
              </p:cNvPr>
              <p:cNvSpPr>
                <a:spLocks/>
              </p:cNvSpPr>
              <p:nvPr/>
            </p:nvSpPr>
            <p:spPr bwMode="auto">
              <a:xfrm>
                <a:off x="1667" y="5259"/>
                <a:ext cx="55"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8" name="Freeform 1064">
                <a:extLst>
                  <a:ext uri="{FF2B5EF4-FFF2-40B4-BE49-F238E27FC236}">
                    <a16:creationId xmlns:a16="http://schemas.microsoft.com/office/drawing/2014/main" xmlns="" id="{34432073-89F0-409B-AA68-2A9063923A60}"/>
                  </a:ext>
                </a:extLst>
              </p:cNvPr>
              <p:cNvSpPr>
                <a:spLocks/>
              </p:cNvSpPr>
              <p:nvPr/>
            </p:nvSpPr>
            <p:spPr bwMode="auto">
              <a:xfrm>
                <a:off x="2799" y="5352"/>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9" name="Freeform 1065">
                <a:extLst>
                  <a:ext uri="{FF2B5EF4-FFF2-40B4-BE49-F238E27FC236}">
                    <a16:creationId xmlns:a16="http://schemas.microsoft.com/office/drawing/2014/main" xmlns="" id="{AAF01AB1-8BDF-4D60-9787-6A3E6E620C87}"/>
                  </a:ext>
                </a:extLst>
              </p:cNvPr>
              <p:cNvSpPr>
                <a:spLocks/>
              </p:cNvSpPr>
              <p:nvPr/>
            </p:nvSpPr>
            <p:spPr bwMode="auto">
              <a:xfrm>
                <a:off x="2799" y="5352"/>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0" name="Freeform 1066">
                <a:extLst>
                  <a:ext uri="{FF2B5EF4-FFF2-40B4-BE49-F238E27FC236}">
                    <a16:creationId xmlns:a16="http://schemas.microsoft.com/office/drawing/2014/main" xmlns="" id="{A9D335BF-7934-4BFC-B23D-DFDDB30593D6}"/>
                  </a:ext>
                </a:extLst>
              </p:cNvPr>
              <p:cNvSpPr>
                <a:spLocks/>
              </p:cNvSpPr>
              <p:nvPr/>
            </p:nvSpPr>
            <p:spPr bwMode="auto">
              <a:xfrm>
                <a:off x="1974" y="5204"/>
                <a:ext cx="54" cy="44"/>
              </a:xfrm>
              <a:custGeom>
                <a:avLst/>
                <a:gdLst>
                  <a:gd name="T0" fmla="*/ 0 w 54"/>
                  <a:gd name="T1" fmla="*/ 28 h 44"/>
                  <a:gd name="T2" fmla="*/ 32 w 54"/>
                  <a:gd name="T3" fmla="*/ 44 h 44"/>
                  <a:gd name="T4" fmla="*/ 54 w 54"/>
                  <a:gd name="T5" fmla="*/ 11 h 44"/>
                  <a:gd name="T6" fmla="*/ 22 w 54"/>
                  <a:gd name="T7" fmla="*/ 0 h 44"/>
                  <a:gd name="T8" fmla="*/ 0 w 54"/>
                  <a:gd name="T9" fmla="*/ 28 h 44"/>
                </a:gdLst>
                <a:ahLst/>
                <a:cxnLst>
                  <a:cxn ang="0">
                    <a:pos x="T0" y="T1"/>
                  </a:cxn>
                  <a:cxn ang="0">
                    <a:pos x="T2" y="T3"/>
                  </a:cxn>
                  <a:cxn ang="0">
                    <a:pos x="T4" y="T5"/>
                  </a:cxn>
                  <a:cxn ang="0">
                    <a:pos x="T6" y="T7"/>
                  </a:cxn>
                  <a:cxn ang="0">
                    <a:pos x="T8" y="T9"/>
                  </a:cxn>
                </a:cxnLst>
                <a:rect l="0" t="0" r="r" b="b"/>
                <a:pathLst>
                  <a:path w="54" h="44">
                    <a:moveTo>
                      <a:pt x="0" y="28"/>
                    </a:moveTo>
                    <a:lnTo>
                      <a:pt x="32" y="44"/>
                    </a:lnTo>
                    <a:lnTo>
                      <a:pt x="54" y="11"/>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1" name="Freeform 1067">
                <a:extLst>
                  <a:ext uri="{FF2B5EF4-FFF2-40B4-BE49-F238E27FC236}">
                    <a16:creationId xmlns:a16="http://schemas.microsoft.com/office/drawing/2014/main" xmlns="" id="{82F75038-D722-4122-9662-EB24D0DE7447}"/>
                  </a:ext>
                </a:extLst>
              </p:cNvPr>
              <p:cNvSpPr>
                <a:spLocks/>
              </p:cNvSpPr>
              <p:nvPr/>
            </p:nvSpPr>
            <p:spPr bwMode="auto">
              <a:xfrm>
                <a:off x="1974" y="5204"/>
                <a:ext cx="54" cy="44"/>
              </a:xfrm>
              <a:custGeom>
                <a:avLst/>
                <a:gdLst>
                  <a:gd name="T0" fmla="*/ 0 w 10"/>
                  <a:gd name="T1" fmla="*/ 5 h 8"/>
                  <a:gd name="T2" fmla="*/ 6 w 10"/>
                  <a:gd name="T3" fmla="*/ 8 h 8"/>
                  <a:gd name="T4" fmla="*/ 10 w 10"/>
                  <a:gd name="T5" fmla="*/ 2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2" name="Freeform 1068">
                <a:extLst>
                  <a:ext uri="{FF2B5EF4-FFF2-40B4-BE49-F238E27FC236}">
                    <a16:creationId xmlns:a16="http://schemas.microsoft.com/office/drawing/2014/main" xmlns="" id="{BF2863C0-2A16-4A73-99D1-63174EEF4BC5}"/>
                  </a:ext>
                </a:extLst>
              </p:cNvPr>
              <p:cNvSpPr>
                <a:spLocks/>
              </p:cNvSpPr>
              <p:nvPr/>
            </p:nvSpPr>
            <p:spPr bwMode="auto">
              <a:xfrm>
                <a:off x="3089" y="5461"/>
                <a:ext cx="44" cy="61"/>
              </a:xfrm>
              <a:custGeom>
                <a:avLst/>
                <a:gdLst>
                  <a:gd name="T0" fmla="*/ 0 w 44"/>
                  <a:gd name="T1" fmla="*/ 28 h 61"/>
                  <a:gd name="T2" fmla="*/ 33 w 44"/>
                  <a:gd name="T3" fmla="*/ 61 h 61"/>
                  <a:gd name="T4" fmla="*/ 44 w 44"/>
                  <a:gd name="T5" fmla="*/ 33 h 61"/>
                  <a:gd name="T6" fmla="*/ 17 w 44"/>
                  <a:gd name="T7" fmla="*/ 0 h 61"/>
                  <a:gd name="T8" fmla="*/ 0 w 44"/>
                  <a:gd name="T9" fmla="*/ 28 h 61"/>
                </a:gdLst>
                <a:ahLst/>
                <a:cxnLst>
                  <a:cxn ang="0">
                    <a:pos x="T0" y="T1"/>
                  </a:cxn>
                  <a:cxn ang="0">
                    <a:pos x="T2" y="T3"/>
                  </a:cxn>
                  <a:cxn ang="0">
                    <a:pos x="T4" y="T5"/>
                  </a:cxn>
                  <a:cxn ang="0">
                    <a:pos x="T6" y="T7"/>
                  </a:cxn>
                  <a:cxn ang="0">
                    <a:pos x="T8" y="T9"/>
                  </a:cxn>
                </a:cxnLst>
                <a:rect l="0" t="0" r="r" b="b"/>
                <a:pathLst>
                  <a:path w="44" h="61">
                    <a:moveTo>
                      <a:pt x="0" y="28"/>
                    </a:moveTo>
                    <a:lnTo>
                      <a:pt x="33" y="61"/>
                    </a:lnTo>
                    <a:lnTo>
                      <a:pt x="44" y="33"/>
                    </a:lnTo>
                    <a:lnTo>
                      <a:pt x="17" y="0"/>
                    </a:lnTo>
                    <a:lnTo>
                      <a:pt x="0" y="2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3" name="Freeform 1069">
                <a:extLst>
                  <a:ext uri="{FF2B5EF4-FFF2-40B4-BE49-F238E27FC236}">
                    <a16:creationId xmlns:a16="http://schemas.microsoft.com/office/drawing/2014/main" xmlns="" id="{282C8C88-AE24-4311-A712-05E56CB9E624}"/>
                  </a:ext>
                </a:extLst>
              </p:cNvPr>
              <p:cNvSpPr>
                <a:spLocks/>
              </p:cNvSpPr>
              <p:nvPr/>
            </p:nvSpPr>
            <p:spPr bwMode="auto">
              <a:xfrm>
                <a:off x="3089" y="5461"/>
                <a:ext cx="44" cy="61"/>
              </a:xfrm>
              <a:custGeom>
                <a:avLst/>
                <a:gdLst>
                  <a:gd name="T0" fmla="*/ 0 w 8"/>
                  <a:gd name="T1" fmla="*/ 5 h 11"/>
                  <a:gd name="T2" fmla="*/ 6 w 8"/>
                  <a:gd name="T3" fmla="*/ 11 h 11"/>
                  <a:gd name="T4" fmla="*/ 8 w 8"/>
                  <a:gd name="T5" fmla="*/ 6 h 11"/>
                  <a:gd name="T6" fmla="*/ 3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4" name="Freeform 1070">
                <a:extLst>
                  <a:ext uri="{FF2B5EF4-FFF2-40B4-BE49-F238E27FC236}">
                    <a16:creationId xmlns:a16="http://schemas.microsoft.com/office/drawing/2014/main" xmlns="" id="{F8533EC7-C22A-48FB-A049-D575ECE7114D}"/>
                  </a:ext>
                </a:extLst>
              </p:cNvPr>
              <p:cNvSpPr>
                <a:spLocks/>
              </p:cNvSpPr>
              <p:nvPr/>
            </p:nvSpPr>
            <p:spPr bwMode="auto">
              <a:xfrm>
                <a:off x="2280" y="5215"/>
                <a:ext cx="55" cy="55"/>
              </a:xfrm>
              <a:custGeom>
                <a:avLst/>
                <a:gdLst>
                  <a:gd name="T0" fmla="*/ 0 w 55"/>
                  <a:gd name="T1" fmla="*/ 28 h 55"/>
                  <a:gd name="T2" fmla="*/ 33 w 55"/>
                  <a:gd name="T3" fmla="*/ 55 h 55"/>
                  <a:gd name="T4" fmla="*/ 55 w 55"/>
                  <a:gd name="T5" fmla="*/ 22 h 55"/>
                  <a:gd name="T6" fmla="*/ 22 w 55"/>
                  <a:gd name="T7" fmla="*/ 0 h 55"/>
                  <a:gd name="T8" fmla="*/ 0 w 55"/>
                  <a:gd name="T9" fmla="*/ 28 h 55"/>
                </a:gdLst>
                <a:ahLst/>
                <a:cxnLst>
                  <a:cxn ang="0">
                    <a:pos x="T0" y="T1"/>
                  </a:cxn>
                  <a:cxn ang="0">
                    <a:pos x="T2" y="T3"/>
                  </a:cxn>
                  <a:cxn ang="0">
                    <a:pos x="T4" y="T5"/>
                  </a:cxn>
                  <a:cxn ang="0">
                    <a:pos x="T6" y="T7"/>
                  </a:cxn>
                  <a:cxn ang="0">
                    <a:pos x="T8" y="T9"/>
                  </a:cxn>
                </a:cxnLst>
                <a:rect l="0" t="0" r="r" b="b"/>
                <a:pathLst>
                  <a:path w="55" h="55">
                    <a:moveTo>
                      <a:pt x="0" y="28"/>
                    </a:moveTo>
                    <a:lnTo>
                      <a:pt x="33" y="55"/>
                    </a:lnTo>
                    <a:lnTo>
                      <a:pt x="55" y="22"/>
                    </a:lnTo>
                    <a:lnTo>
                      <a:pt x="22"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5" name="Freeform 1071">
                <a:extLst>
                  <a:ext uri="{FF2B5EF4-FFF2-40B4-BE49-F238E27FC236}">
                    <a16:creationId xmlns:a16="http://schemas.microsoft.com/office/drawing/2014/main" xmlns="" id="{C04D7D95-E33C-4A25-ADE0-D8E03E31C727}"/>
                  </a:ext>
                </a:extLst>
              </p:cNvPr>
              <p:cNvSpPr>
                <a:spLocks/>
              </p:cNvSpPr>
              <p:nvPr/>
            </p:nvSpPr>
            <p:spPr bwMode="auto">
              <a:xfrm>
                <a:off x="2280" y="5215"/>
                <a:ext cx="55" cy="55"/>
              </a:xfrm>
              <a:custGeom>
                <a:avLst/>
                <a:gdLst>
                  <a:gd name="T0" fmla="*/ 0 w 10"/>
                  <a:gd name="T1" fmla="*/ 5 h 10"/>
                  <a:gd name="T2" fmla="*/ 6 w 10"/>
                  <a:gd name="T3" fmla="*/ 10 h 10"/>
                  <a:gd name="T4" fmla="*/ 10 w 10"/>
                  <a:gd name="T5" fmla="*/ 4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6" name="Freeform 1072">
                <a:extLst>
                  <a:ext uri="{FF2B5EF4-FFF2-40B4-BE49-F238E27FC236}">
                    <a16:creationId xmlns:a16="http://schemas.microsoft.com/office/drawing/2014/main" xmlns="" id="{BB056E65-150D-4B2D-861F-6883DF9B72EA}"/>
                  </a:ext>
                </a:extLst>
              </p:cNvPr>
              <p:cNvSpPr>
                <a:spLocks/>
              </p:cNvSpPr>
              <p:nvPr/>
            </p:nvSpPr>
            <p:spPr bwMode="auto">
              <a:xfrm>
                <a:off x="1454" y="5319"/>
                <a:ext cx="49" cy="33"/>
              </a:xfrm>
              <a:custGeom>
                <a:avLst/>
                <a:gdLst>
                  <a:gd name="T0" fmla="*/ 0 w 49"/>
                  <a:gd name="T1" fmla="*/ 28 h 33"/>
                  <a:gd name="T2" fmla="*/ 28 w 49"/>
                  <a:gd name="T3" fmla="*/ 33 h 33"/>
                  <a:gd name="T4" fmla="*/ 49 w 49"/>
                  <a:gd name="T5" fmla="*/ 6 h 33"/>
                  <a:gd name="T6" fmla="*/ 22 w 49"/>
                  <a:gd name="T7" fmla="*/ 0 h 33"/>
                  <a:gd name="T8" fmla="*/ 0 w 49"/>
                  <a:gd name="T9" fmla="*/ 28 h 33"/>
                </a:gdLst>
                <a:ahLst/>
                <a:cxnLst>
                  <a:cxn ang="0">
                    <a:pos x="T0" y="T1"/>
                  </a:cxn>
                  <a:cxn ang="0">
                    <a:pos x="T2" y="T3"/>
                  </a:cxn>
                  <a:cxn ang="0">
                    <a:pos x="T4" y="T5"/>
                  </a:cxn>
                  <a:cxn ang="0">
                    <a:pos x="T6" y="T7"/>
                  </a:cxn>
                  <a:cxn ang="0">
                    <a:pos x="T8" y="T9"/>
                  </a:cxn>
                </a:cxnLst>
                <a:rect l="0" t="0" r="r" b="b"/>
                <a:pathLst>
                  <a:path w="49" h="33">
                    <a:moveTo>
                      <a:pt x="0" y="28"/>
                    </a:moveTo>
                    <a:lnTo>
                      <a:pt x="28" y="33"/>
                    </a:lnTo>
                    <a:lnTo>
                      <a:pt x="49" y="6"/>
                    </a:lnTo>
                    <a:lnTo>
                      <a:pt x="22"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7" name="Freeform 1073">
                <a:extLst>
                  <a:ext uri="{FF2B5EF4-FFF2-40B4-BE49-F238E27FC236}">
                    <a16:creationId xmlns:a16="http://schemas.microsoft.com/office/drawing/2014/main" xmlns="" id="{AE963859-C5C3-4BA8-8320-8430AC81051E}"/>
                  </a:ext>
                </a:extLst>
              </p:cNvPr>
              <p:cNvSpPr>
                <a:spLocks/>
              </p:cNvSpPr>
              <p:nvPr/>
            </p:nvSpPr>
            <p:spPr bwMode="auto">
              <a:xfrm>
                <a:off x="1454" y="5319"/>
                <a:ext cx="49"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8" name="Freeform 1074">
                <a:extLst>
                  <a:ext uri="{FF2B5EF4-FFF2-40B4-BE49-F238E27FC236}">
                    <a16:creationId xmlns:a16="http://schemas.microsoft.com/office/drawing/2014/main" xmlns="" id="{17FE6B04-3840-4EF3-9454-9B9F85AA99D9}"/>
                  </a:ext>
                </a:extLst>
              </p:cNvPr>
              <p:cNvSpPr>
                <a:spLocks/>
              </p:cNvSpPr>
              <p:nvPr/>
            </p:nvSpPr>
            <p:spPr bwMode="auto">
              <a:xfrm>
                <a:off x="2586" y="5286"/>
                <a:ext cx="49" cy="61"/>
              </a:xfrm>
              <a:custGeom>
                <a:avLst/>
                <a:gdLst>
                  <a:gd name="T0" fmla="*/ 0 w 49"/>
                  <a:gd name="T1" fmla="*/ 28 h 61"/>
                  <a:gd name="T2" fmla="*/ 33 w 49"/>
                  <a:gd name="T3" fmla="*/ 61 h 61"/>
                  <a:gd name="T4" fmla="*/ 49 w 49"/>
                  <a:gd name="T5" fmla="*/ 33 h 61"/>
                  <a:gd name="T6" fmla="*/ 17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3" y="61"/>
                    </a:lnTo>
                    <a:lnTo>
                      <a:pt x="49" y="33"/>
                    </a:lnTo>
                    <a:lnTo>
                      <a:pt x="17"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9" name="Freeform 1075">
                <a:extLst>
                  <a:ext uri="{FF2B5EF4-FFF2-40B4-BE49-F238E27FC236}">
                    <a16:creationId xmlns:a16="http://schemas.microsoft.com/office/drawing/2014/main" xmlns="" id="{A30CF8FD-2D60-419E-8C2B-68FC820EB640}"/>
                  </a:ext>
                </a:extLst>
              </p:cNvPr>
              <p:cNvSpPr>
                <a:spLocks/>
              </p:cNvSpPr>
              <p:nvPr/>
            </p:nvSpPr>
            <p:spPr bwMode="auto">
              <a:xfrm>
                <a:off x="2586" y="5286"/>
                <a:ext cx="49" cy="61"/>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0" name="Freeform 1076">
                <a:extLst>
                  <a:ext uri="{FF2B5EF4-FFF2-40B4-BE49-F238E27FC236}">
                    <a16:creationId xmlns:a16="http://schemas.microsoft.com/office/drawing/2014/main" xmlns="" id="{2D88944B-3243-40C6-A6E5-4C2877D0F139}"/>
                  </a:ext>
                </a:extLst>
              </p:cNvPr>
              <p:cNvSpPr>
                <a:spLocks/>
              </p:cNvSpPr>
              <p:nvPr/>
            </p:nvSpPr>
            <p:spPr bwMode="auto">
              <a:xfrm>
                <a:off x="1755" y="5243"/>
                <a:ext cx="49" cy="38"/>
              </a:xfrm>
              <a:custGeom>
                <a:avLst/>
                <a:gdLst>
                  <a:gd name="T0" fmla="*/ 0 w 49"/>
                  <a:gd name="T1" fmla="*/ 27 h 38"/>
                  <a:gd name="T2" fmla="*/ 27 w 49"/>
                  <a:gd name="T3" fmla="*/ 38 h 38"/>
                  <a:gd name="T4" fmla="*/ 49 w 49"/>
                  <a:gd name="T5" fmla="*/ 5 h 38"/>
                  <a:gd name="T6" fmla="*/ 16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5"/>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1" name="Freeform 1077">
                <a:extLst>
                  <a:ext uri="{FF2B5EF4-FFF2-40B4-BE49-F238E27FC236}">
                    <a16:creationId xmlns:a16="http://schemas.microsoft.com/office/drawing/2014/main" xmlns="" id="{6E5B10F6-6420-47C9-A492-C85A34BA486B}"/>
                  </a:ext>
                </a:extLst>
              </p:cNvPr>
              <p:cNvSpPr>
                <a:spLocks/>
              </p:cNvSpPr>
              <p:nvPr/>
            </p:nvSpPr>
            <p:spPr bwMode="auto">
              <a:xfrm>
                <a:off x="1755" y="5243"/>
                <a:ext cx="49" cy="38"/>
              </a:xfrm>
              <a:custGeom>
                <a:avLst/>
                <a:gdLst>
                  <a:gd name="T0" fmla="*/ 0 w 9"/>
                  <a:gd name="T1" fmla="*/ 5 h 7"/>
                  <a:gd name="T2" fmla="*/ 5 w 9"/>
                  <a:gd name="T3" fmla="*/ 7 h 7"/>
                  <a:gd name="T4" fmla="*/ 9 w 9"/>
                  <a:gd name="T5" fmla="*/ 1 h 7"/>
                  <a:gd name="T6" fmla="*/ 3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2" name="Freeform 1078">
                <a:extLst>
                  <a:ext uri="{FF2B5EF4-FFF2-40B4-BE49-F238E27FC236}">
                    <a16:creationId xmlns:a16="http://schemas.microsoft.com/office/drawing/2014/main" xmlns="" id="{5918F407-1567-47C4-B2D3-55FEC43033E8}"/>
                  </a:ext>
                </a:extLst>
              </p:cNvPr>
              <p:cNvSpPr>
                <a:spLocks/>
              </p:cNvSpPr>
              <p:nvPr/>
            </p:nvSpPr>
            <p:spPr bwMode="auto">
              <a:xfrm>
                <a:off x="2881" y="5385"/>
                <a:ext cx="50" cy="65"/>
              </a:xfrm>
              <a:custGeom>
                <a:avLst/>
                <a:gdLst>
                  <a:gd name="T0" fmla="*/ 0 w 50"/>
                  <a:gd name="T1" fmla="*/ 33 h 65"/>
                  <a:gd name="T2" fmla="*/ 33 w 50"/>
                  <a:gd name="T3" fmla="*/ 65 h 65"/>
                  <a:gd name="T4" fmla="*/ 50 w 50"/>
                  <a:gd name="T5" fmla="*/ 33 h 65"/>
                  <a:gd name="T6" fmla="*/ 17 w 50"/>
                  <a:gd name="T7" fmla="*/ 0 h 65"/>
                  <a:gd name="T8" fmla="*/ 0 w 50"/>
                  <a:gd name="T9" fmla="*/ 33 h 65"/>
                </a:gdLst>
                <a:ahLst/>
                <a:cxnLst>
                  <a:cxn ang="0">
                    <a:pos x="T0" y="T1"/>
                  </a:cxn>
                  <a:cxn ang="0">
                    <a:pos x="T2" y="T3"/>
                  </a:cxn>
                  <a:cxn ang="0">
                    <a:pos x="T4" y="T5"/>
                  </a:cxn>
                  <a:cxn ang="0">
                    <a:pos x="T6" y="T7"/>
                  </a:cxn>
                  <a:cxn ang="0">
                    <a:pos x="T8" y="T9"/>
                  </a:cxn>
                </a:cxnLst>
                <a:rect l="0" t="0" r="r" b="b"/>
                <a:pathLst>
                  <a:path w="50" h="65">
                    <a:moveTo>
                      <a:pt x="0" y="33"/>
                    </a:moveTo>
                    <a:lnTo>
                      <a:pt x="33" y="65"/>
                    </a:lnTo>
                    <a:lnTo>
                      <a:pt x="50"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3" name="Freeform 1079">
                <a:extLst>
                  <a:ext uri="{FF2B5EF4-FFF2-40B4-BE49-F238E27FC236}">
                    <a16:creationId xmlns:a16="http://schemas.microsoft.com/office/drawing/2014/main" xmlns="" id="{8B4A6E6C-AD26-4033-AFD5-BC45A2F34C2C}"/>
                  </a:ext>
                </a:extLst>
              </p:cNvPr>
              <p:cNvSpPr>
                <a:spLocks/>
              </p:cNvSpPr>
              <p:nvPr/>
            </p:nvSpPr>
            <p:spPr bwMode="auto">
              <a:xfrm>
                <a:off x="2881" y="5385"/>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4" name="Freeform 1080">
                <a:extLst>
                  <a:ext uri="{FF2B5EF4-FFF2-40B4-BE49-F238E27FC236}">
                    <a16:creationId xmlns:a16="http://schemas.microsoft.com/office/drawing/2014/main" xmlns="" id="{D59A8D76-89BA-47FA-A719-A32AC8DEB997}"/>
                  </a:ext>
                </a:extLst>
              </p:cNvPr>
              <p:cNvSpPr>
                <a:spLocks/>
              </p:cNvSpPr>
              <p:nvPr/>
            </p:nvSpPr>
            <p:spPr bwMode="auto">
              <a:xfrm>
                <a:off x="2061" y="5204"/>
                <a:ext cx="49" cy="50"/>
              </a:xfrm>
              <a:custGeom>
                <a:avLst/>
                <a:gdLst>
                  <a:gd name="T0" fmla="*/ 0 w 49"/>
                  <a:gd name="T1" fmla="*/ 28 h 50"/>
                  <a:gd name="T2" fmla="*/ 33 w 49"/>
                  <a:gd name="T3" fmla="*/ 50 h 50"/>
                  <a:gd name="T4" fmla="*/ 49 w 49"/>
                  <a:gd name="T5" fmla="*/ 17 h 50"/>
                  <a:gd name="T6" fmla="*/ 17 w 49"/>
                  <a:gd name="T7" fmla="*/ 0 h 50"/>
                  <a:gd name="T8" fmla="*/ 0 w 49"/>
                  <a:gd name="T9" fmla="*/ 28 h 50"/>
                </a:gdLst>
                <a:ahLst/>
                <a:cxnLst>
                  <a:cxn ang="0">
                    <a:pos x="T0" y="T1"/>
                  </a:cxn>
                  <a:cxn ang="0">
                    <a:pos x="T2" y="T3"/>
                  </a:cxn>
                  <a:cxn ang="0">
                    <a:pos x="T4" y="T5"/>
                  </a:cxn>
                  <a:cxn ang="0">
                    <a:pos x="T6" y="T7"/>
                  </a:cxn>
                  <a:cxn ang="0">
                    <a:pos x="T8" y="T9"/>
                  </a:cxn>
                </a:cxnLst>
                <a:rect l="0" t="0" r="r" b="b"/>
                <a:pathLst>
                  <a:path w="49" h="50">
                    <a:moveTo>
                      <a:pt x="0" y="28"/>
                    </a:moveTo>
                    <a:lnTo>
                      <a:pt x="33" y="50"/>
                    </a:lnTo>
                    <a:lnTo>
                      <a:pt x="49" y="17"/>
                    </a:lnTo>
                    <a:lnTo>
                      <a:pt x="17" y="0"/>
                    </a:lnTo>
                    <a:lnTo>
                      <a:pt x="0" y="28"/>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5" name="Freeform 1081">
                <a:extLst>
                  <a:ext uri="{FF2B5EF4-FFF2-40B4-BE49-F238E27FC236}">
                    <a16:creationId xmlns:a16="http://schemas.microsoft.com/office/drawing/2014/main" xmlns="" id="{7DBF9419-5C13-42C0-8892-A64C93FA0A86}"/>
                  </a:ext>
                </a:extLst>
              </p:cNvPr>
              <p:cNvSpPr>
                <a:spLocks/>
              </p:cNvSpPr>
              <p:nvPr/>
            </p:nvSpPr>
            <p:spPr bwMode="auto">
              <a:xfrm>
                <a:off x="2061" y="5204"/>
                <a:ext cx="49" cy="50"/>
              </a:xfrm>
              <a:custGeom>
                <a:avLst/>
                <a:gdLst>
                  <a:gd name="T0" fmla="*/ 0 w 9"/>
                  <a:gd name="T1" fmla="*/ 5 h 9"/>
                  <a:gd name="T2" fmla="*/ 6 w 9"/>
                  <a:gd name="T3" fmla="*/ 9 h 9"/>
                  <a:gd name="T4" fmla="*/ 9 w 9"/>
                  <a:gd name="T5" fmla="*/ 3 h 9"/>
                  <a:gd name="T6" fmla="*/ 3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6" y="9"/>
                    </a:lnTo>
                    <a:lnTo>
                      <a:pt x="9"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6" name="Freeform 1082">
                <a:extLst>
                  <a:ext uri="{FF2B5EF4-FFF2-40B4-BE49-F238E27FC236}">
                    <a16:creationId xmlns:a16="http://schemas.microsoft.com/office/drawing/2014/main" xmlns="" id="{C38EC55D-0F8E-4891-B28A-788983C9068F}"/>
                  </a:ext>
                </a:extLst>
              </p:cNvPr>
              <p:cNvSpPr>
                <a:spLocks/>
              </p:cNvSpPr>
              <p:nvPr/>
            </p:nvSpPr>
            <p:spPr bwMode="auto">
              <a:xfrm>
                <a:off x="3166" y="5494"/>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7" name="Freeform 1083">
                <a:extLst>
                  <a:ext uri="{FF2B5EF4-FFF2-40B4-BE49-F238E27FC236}">
                    <a16:creationId xmlns:a16="http://schemas.microsoft.com/office/drawing/2014/main" xmlns="" id="{3F41E0AD-86E7-4E57-B35E-A59B98CA03A2}"/>
                  </a:ext>
                </a:extLst>
              </p:cNvPr>
              <p:cNvSpPr>
                <a:spLocks/>
              </p:cNvSpPr>
              <p:nvPr/>
            </p:nvSpPr>
            <p:spPr bwMode="auto">
              <a:xfrm>
                <a:off x="3166" y="5494"/>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8" name="Freeform 1084">
                <a:extLst>
                  <a:ext uri="{FF2B5EF4-FFF2-40B4-BE49-F238E27FC236}">
                    <a16:creationId xmlns:a16="http://schemas.microsoft.com/office/drawing/2014/main" xmlns="" id="{FDB44F20-CB80-45D5-A8C8-000999D5810D}"/>
                  </a:ext>
                </a:extLst>
              </p:cNvPr>
              <p:cNvSpPr>
                <a:spLocks/>
              </p:cNvSpPr>
              <p:nvPr/>
            </p:nvSpPr>
            <p:spPr bwMode="auto">
              <a:xfrm>
                <a:off x="2367" y="5232"/>
                <a:ext cx="50" cy="60"/>
              </a:xfrm>
              <a:custGeom>
                <a:avLst/>
                <a:gdLst>
                  <a:gd name="T0" fmla="*/ 0 w 50"/>
                  <a:gd name="T1" fmla="*/ 33 h 60"/>
                  <a:gd name="T2" fmla="*/ 33 w 50"/>
                  <a:gd name="T3" fmla="*/ 60 h 60"/>
                  <a:gd name="T4" fmla="*/ 50 w 50"/>
                  <a:gd name="T5" fmla="*/ 27 h 60"/>
                  <a:gd name="T6" fmla="*/ 17 w 50"/>
                  <a:gd name="T7" fmla="*/ 0 h 60"/>
                  <a:gd name="T8" fmla="*/ 0 w 50"/>
                  <a:gd name="T9" fmla="*/ 33 h 60"/>
                </a:gdLst>
                <a:ahLst/>
                <a:cxnLst>
                  <a:cxn ang="0">
                    <a:pos x="T0" y="T1"/>
                  </a:cxn>
                  <a:cxn ang="0">
                    <a:pos x="T2" y="T3"/>
                  </a:cxn>
                  <a:cxn ang="0">
                    <a:pos x="T4" y="T5"/>
                  </a:cxn>
                  <a:cxn ang="0">
                    <a:pos x="T6" y="T7"/>
                  </a:cxn>
                  <a:cxn ang="0">
                    <a:pos x="T8" y="T9"/>
                  </a:cxn>
                </a:cxnLst>
                <a:rect l="0" t="0" r="r" b="b"/>
                <a:pathLst>
                  <a:path w="50" h="60">
                    <a:moveTo>
                      <a:pt x="0" y="33"/>
                    </a:moveTo>
                    <a:lnTo>
                      <a:pt x="33" y="60"/>
                    </a:lnTo>
                    <a:lnTo>
                      <a:pt x="50" y="27"/>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9" name="Freeform 1085">
                <a:extLst>
                  <a:ext uri="{FF2B5EF4-FFF2-40B4-BE49-F238E27FC236}">
                    <a16:creationId xmlns:a16="http://schemas.microsoft.com/office/drawing/2014/main" xmlns="" id="{F7E2DC4C-0453-4019-9678-60E39E26A2E4}"/>
                  </a:ext>
                </a:extLst>
              </p:cNvPr>
              <p:cNvSpPr>
                <a:spLocks/>
              </p:cNvSpPr>
              <p:nvPr/>
            </p:nvSpPr>
            <p:spPr bwMode="auto">
              <a:xfrm>
                <a:off x="2367" y="5232"/>
                <a:ext cx="50"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0" name="Freeform 1086">
                <a:extLst>
                  <a:ext uri="{FF2B5EF4-FFF2-40B4-BE49-F238E27FC236}">
                    <a16:creationId xmlns:a16="http://schemas.microsoft.com/office/drawing/2014/main" xmlns="" id="{B17FB018-B40B-4906-BA1A-50A6AA6A8789}"/>
                  </a:ext>
                </a:extLst>
              </p:cNvPr>
              <p:cNvSpPr>
                <a:spLocks/>
              </p:cNvSpPr>
              <p:nvPr/>
            </p:nvSpPr>
            <p:spPr bwMode="auto">
              <a:xfrm>
                <a:off x="1536" y="5297"/>
                <a:ext cx="49" cy="39"/>
              </a:xfrm>
              <a:custGeom>
                <a:avLst/>
                <a:gdLst>
                  <a:gd name="T0" fmla="*/ 0 w 49"/>
                  <a:gd name="T1" fmla="*/ 33 h 39"/>
                  <a:gd name="T2" fmla="*/ 28 w 49"/>
                  <a:gd name="T3" fmla="*/ 39 h 39"/>
                  <a:gd name="T4" fmla="*/ 49 w 49"/>
                  <a:gd name="T5" fmla="*/ 6 h 39"/>
                  <a:gd name="T6" fmla="*/ 22 w 49"/>
                  <a:gd name="T7" fmla="*/ 0 h 39"/>
                  <a:gd name="T8" fmla="*/ 0 w 49"/>
                  <a:gd name="T9" fmla="*/ 33 h 39"/>
                </a:gdLst>
                <a:ahLst/>
                <a:cxnLst>
                  <a:cxn ang="0">
                    <a:pos x="T0" y="T1"/>
                  </a:cxn>
                  <a:cxn ang="0">
                    <a:pos x="T2" y="T3"/>
                  </a:cxn>
                  <a:cxn ang="0">
                    <a:pos x="T4" y="T5"/>
                  </a:cxn>
                  <a:cxn ang="0">
                    <a:pos x="T6" y="T7"/>
                  </a:cxn>
                  <a:cxn ang="0">
                    <a:pos x="T8" y="T9"/>
                  </a:cxn>
                </a:cxnLst>
                <a:rect l="0" t="0" r="r" b="b"/>
                <a:pathLst>
                  <a:path w="49" h="39">
                    <a:moveTo>
                      <a:pt x="0" y="33"/>
                    </a:moveTo>
                    <a:lnTo>
                      <a:pt x="28" y="39"/>
                    </a:lnTo>
                    <a:lnTo>
                      <a:pt x="49" y="6"/>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1" name="Freeform 1087">
                <a:extLst>
                  <a:ext uri="{FF2B5EF4-FFF2-40B4-BE49-F238E27FC236}">
                    <a16:creationId xmlns:a16="http://schemas.microsoft.com/office/drawing/2014/main" xmlns="" id="{C8E29509-1FD5-481D-A55D-4ED6A7D52B2B}"/>
                  </a:ext>
                </a:extLst>
              </p:cNvPr>
              <p:cNvSpPr>
                <a:spLocks/>
              </p:cNvSpPr>
              <p:nvPr/>
            </p:nvSpPr>
            <p:spPr bwMode="auto">
              <a:xfrm>
                <a:off x="1536" y="5297"/>
                <a:ext cx="49" cy="39"/>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2" name="Freeform 1088">
                <a:extLst>
                  <a:ext uri="{FF2B5EF4-FFF2-40B4-BE49-F238E27FC236}">
                    <a16:creationId xmlns:a16="http://schemas.microsoft.com/office/drawing/2014/main" xmlns="" id="{A6AFC881-7329-483E-B191-7710877B5FAF}"/>
                  </a:ext>
                </a:extLst>
              </p:cNvPr>
              <p:cNvSpPr>
                <a:spLocks/>
              </p:cNvSpPr>
              <p:nvPr/>
            </p:nvSpPr>
            <p:spPr bwMode="auto">
              <a:xfrm>
                <a:off x="2668" y="5319"/>
                <a:ext cx="49" cy="60"/>
              </a:xfrm>
              <a:custGeom>
                <a:avLst/>
                <a:gdLst>
                  <a:gd name="T0" fmla="*/ 0 w 49"/>
                  <a:gd name="T1" fmla="*/ 28 h 60"/>
                  <a:gd name="T2" fmla="*/ 33 w 49"/>
                  <a:gd name="T3" fmla="*/ 60 h 60"/>
                  <a:gd name="T4" fmla="*/ 49 w 49"/>
                  <a:gd name="T5" fmla="*/ 28 h 60"/>
                  <a:gd name="T6" fmla="*/ 17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28"/>
                    </a:lnTo>
                    <a:lnTo>
                      <a:pt x="17"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3" name="Freeform 1089">
                <a:extLst>
                  <a:ext uri="{FF2B5EF4-FFF2-40B4-BE49-F238E27FC236}">
                    <a16:creationId xmlns:a16="http://schemas.microsoft.com/office/drawing/2014/main" xmlns="" id="{3847B645-7037-4311-BE2B-522AC4A61E11}"/>
                  </a:ext>
                </a:extLst>
              </p:cNvPr>
              <p:cNvSpPr>
                <a:spLocks/>
              </p:cNvSpPr>
              <p:nvPr/>
            </p:nvSpPr>
            <p:spPr bwMode="auto">
              <a:xfrm>
                <a:off x="2668" y="531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4" name="Freeform 1090">
                <a:extLst>
                  <a:ext uri="{FF2B5EF4-FFF2-40B4-BE49-F238E27FC236}">
                    <a16:creationId xmlns:a16="http://schemas.microsoft.com/office/drawing/2014/main" xmlns="" id="{1152A3B7-0996-4D17-BD27-AD674E7475FD}"/>
                  </a:ext>
                </a:extLst>
              </p:cNvPr>
              <p:cNvSpPr>
                <a:spLocks/>
              </p:cNvSpPr>
              <p:nvPr/>
            </p:nvSpPr>
            <p:spPr bwMode="auto">
              <a:xfrm>
                <a:off x="1837" y="5232"/>
                <a:ext cx="49" cy="38"/>
              </a:xfrm>
              <a:custGeom>
                <a:avLst/>
                <a:gdLst>
                  <a:gd name="T0" fmla="*/ 0 w 49"/>
                  <a:gd name="T1" fmla="*/ 27 h 38"/>
                  <a:gd name="T2" fmla="*/ 33 w 49"/>
                  <a:gd name="T3" fmla="*/ 38 h 38"/>
                  <a:gd name="T4" fmla="*/ 49 w 49"/>
                  <a:gd name="T5" fmla="*/ 5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33" y="38"/>
                    </a:lnTo>
                    <a:lnTo>
                      <a:pt x="49" y="5"/>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5" name="Freeform 1091">
                <a:extLst>
                  <a:ext uri="{FF2B5EF4-FFF2-40B4-BE49-F238E27FC236}">
                    <a16:creationId xmlns:a16="http://schemas.microsoft.com/office/drawing/2014/main" xmlns="" id="{22FA9CE3-A402-422A-B285-0B1B1B0CD5E1}"/>
                  </a:ext>
                </a:extLst>
              </p:cNvPr>
              <p:cNvSpPr>
                <a:spLocks/>
              </p:cNvSpPr>
              <p:nvPr/>
            </p:nvSpPr>
            <p:spPr bwMode="auto">
              <a:xfrm>
                <a:off x="1837" y="5232"/>
                <a:ext cx="49" cy="38"/>
              </a:xfrm>
              <a:custGeom>
                <a:avLst/>
                <a:gdLst>
                  <a:gd name="T0" fmla="*/ 0 w 9"/>
                  <a:gd name="T1" fmla="*/ 5 h 7"/>
                  <a:gd name="T2" fmla="*/ 6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6"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6" name="Freeform 1092">
                <a:extLst>
                  <a:ext uri="{FF2B5EF4-FFF2-40B4-BE49-F238E27FC236}">
                    <a16:creationId xmlns:a16="http://schemas.microsoft.com/office/drawing/2014/main" xmlns="" id="{B7B900C3-4E16-4555-8607-3A81EEF266BA}"/>
                  </a:ext>
                </a:extLst>
              </p:cNvPr>
              <p:cNvSpPr>
                <a:spLocks/>
              </p:cNvSpPr>
              <p:nvPr/>
            </p:nvSpPr>
            <p:spPr bwMode="auto">
              <a:xfrm>
                <a:off x="2963" y="5423"/>
                <a:ext cx="44" cy="66"/>
              </a:xfrm>
              <a:custGeom>
                <a:avLst/>
                <a:gdLst>
                  <a:gd name="T0" fmla="*/ 0 w 44"/>
                  <a:gd name="T1" fmla="*/ 27 h 66"/>
                  <a:gd name="T2" fmla="*/ 33 w 44"/>
                  <a:gd name="T3" fmla="*/ 66 h 66"/>
                  <a:gd name="T4" fmla="*/ 44 w 44"/>
                  <a:gd name="T5" fmla="*/ 33 h 66"/>
                  <a:gd name="T6" fmla="*/ 17 w 44"/>
                  <a:gd name="T7" fmla="*/ 0 h 66"/>
                  <a:gd name="T8" fmla="*/ 0 w 44"/>
                  <a:gd name="T9" fmla="*/ 27 h 66"/>
                </a:gdLst>
                <a:ahLst/>
                <a:cxnLst>
                  <a:cxn ang="0">
                    <a:pos x="T0" y="T1"/>
                  </a:cxn>
                  <a:cxn ang="0">
                    <a:pos x="T2" y="T3"/>
                  </a:cxn>
                  <a:cxn ang="0">
                    <a:pos x="T4" y="T5"/>
                  </a:cxn>
                  <a:cxn ang="0">
                    <a:pos x="T6" y="T7"/>
                  </a:cxn>
                  <a:cxn ang="0">
                    <a:pos x="T8" y="T9"/>
                  </a:cxn>
                </a:cxnLst>
                <a:rect l="0" t="0" r="r" b="b"/>
                <a:pathLst>
                  <a:path w="44" h="66">
                    <a:moveTo>
                      <a:pt x="0" y="27"/>
                    </a:moveTo>
                    <a:lnTo>
                      <a:pt x="33" y="66"/>
                    </a:lnTo>
                    <a:lnTo>
                      <a:pt x="44" y="33"/>
                    </a:lnTo>
                    <a:lnTo>
                      <a:pt x="17" y="0"/>
                    </a:lnTo>
                    <a:lnTo>
                      <a:pt x="0" y="2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7" name="Freeform 1093">
                <a:extLst>
                  <a:ext uri="{FF2B5EF4-FFF2-40B4-BE49-F238E27FC236}">
                    <a16:creationId xmlns:a16="http://schemas.microsoft.com/office/drawing/2014/main" xmlns="" id="{EA122379-21A6-44F5-AFFF-3FBD91A871C5}"/>
                  </a:ext>
                </a:extLst>
              </p:cNvPr>
              <p:cNvSpPr>
                <a:spLocks/>
              </p:cNvSpPr>
              <p:nvPr/>
            </p:nvSpPr>
            <p:spPr bwMode="auto">
              <a:xfrm>
                <a:off x="2963" y="5423"/>
                <a:ext cx="44" cy="66"/>
              </a:xfrm>
              <a:custGeom>
                <a:avLst/>
                <a:gdLst>
                  <a:gd name="T0" fmla="*/ 0 w 8"/>
                  <a:gd name="T1" fmla="*/ 5 h 12"/>
                  <a:gd name="T2" fmla="*/ 6 w 8"/>
                  <a:gd name="T3" fmla="*/ 12 h 12"/>
                  <a:gd name="T4" fmla="*/ 8 w 8"/>
                  <a:gd name="T5" fmla="*/ 6 h 12"/>
                  <a:gd name="T6" fmla="*/ 3 w 8"/>
                  <a:gd name="T7" fmla="*/ 0 h 12"/>
                  <a:gd name="T8" fmla="*/ 0 w 8"/>
                  <a:gd name="T9" fmla="*/ 5 h 12"/>
                </a:gdLst>
                <a:ahLst/>
                <a:cxnLst>
                  <a:cxn ang="0">
                    <a:pos x="T0" y="T1"/>
                  </a:cxn>
                  <a:cxn ang="0">
                    <a:pos x="T2" y="T3"/>
                  </a:cxn>
                  <a:cxn ang="0">
                    <a:pos x="T4" y="T5"/>
                  </a:cxn>
                  <a:cxn ang="0">
                    <a:pos x="T6" y="T7"/>
                  </a:cxn>
                  <a:cxn ang="0">
                    <a:pos x="T8" y="T9"/>
                  </a:cxn>
                </a:cxnLst>
                <a:rect l="0" t="0" r="r" b="b"/>
                <a:pathLst>
                  <a:path w="8" h="12">
                    <a:moveTo>
                      <a:pt x="0" y="5"/>
                    </a:moveTo>
                    <a:lnTo>
                      <a:pt x="6" y="12"/>
                    </a:lnTo>
                    <a:lnTo>
                      <a:pt x="8"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8" name="Freeform 1094">
                <a:extLst>
                  <a:ext uri="{FF2B5EF4-FFF2-40B4-BE49-F238E27FC236}">
                    <a16:creationId xmlns:a16="http://schemas.microsoft.com/office/drawing/2014/main" xmlns="" id="{833AE96D-1702-4486-A8E3-30AE6EE2E4DF}"/>
                  </a:ext>
                </a:extLst>
              </p:cNvPr>
              <p:cNvSpPr>
                <a:spLocks/>
              </p:cNvSpPr>
              <p:nvPr/>
            </p:nvSpPr>
            <p:spPr bwMode="auto">
              <a:xfrm>
                <a:off x="2143" y="5210"/>
                <a:ext cx="55" cy="49"/>
              </a:xfrm>
              <a:custGeom>
                <a:avLst/>
                <a:gdLst>
                  <a:gd name="T0" fmla="*/ 0 w 55"/>
                  <a:gd name="T1" fmla="*/ 27 h 49"/>
                  <a:gd name="T2" fmla="*/ 33 w 55"/>
                  <a:gd name="T3" fmla="*/ 49 h 49"/>
                  <a:gd name="T4" fmla="*/ 55 w 55"/>
                  <a:gd name="T5" fmla="*/ 22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22"/>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9" name="Freeform 1095">
                <a:extLst>
                  <a:ext uri="{FF2B5EF4-FFF2-40B4-BE49-F238E27FC236}">
                    <a16:creationId xmlns:a16="http://schemas.microsoft.com/office/drawing/2014/main" xmlns="" id="{E4F535CF-79C9-4107-B118-25C2CF5C3121}"/>
                  </a:ext>
                </a:extLst>
              </p:cNvPr>
              <p:cNvSpPr>
                <a:spLocks/>
              </p:cNvSpPr>
              <p:nvPr/>
            </p:nvSpPr>
            <p:spPr bwMode="auto">
              <a:xfrm>
                <a:off x="2143" y="5210"/>
                <a:ext cx="55" cy="49"/>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0" name="Freeform 1096">
                <a:extLst>
                  <a:ext uri="{FF2B5EF4-FFF2-40B4-BE49-F238E27FC236}">
                    <a16:creationId xmlns:a16="http://schemas.microsoft.com/office/drawing/2014/main" xmlns="" id="{6AB97106-0A9B-4687-B50F-EAD1ADF5602C}"/>
                  </a:ext>
                </a:extLst>
              </p:cNvPr>
              <p:cNvSpPr>
                <a:spLocks/>
              </p:cNvSpPr>
              <p:nvPr/>
            </p:nvSpPr>
            <p:spPr bwMode="auto">
              <a:xfrm>
                <a:off x="2449" y="5259"/>
                <a:ext cx="55" cy="60"/>
              </a:xfrm>
              <a:custGeom>
                <a:avLst/>
                <a:gdLst>
                  <a:gd name="T0" fmla="*/ 0 w 55"/>
                  <a:gd name="T1" fmla="*/ 27 h 60"/>
                  <a:gd name="T2" fmla="*/ 39 w 55"/>
                  <a:gd name="T3" fmla="*/ 60 h 60"/>
                  <a:gd name="T4" fmla="*/ 55 w 55"/>
                  <a:gd name="T5" fmla="*/ 27 h 60"/>
                  <a:gd name="T6" fmla="*/ 22 w 55"/>
                  <a:gd name="T7" fmla="*/ 0 h 60"/>
                  <a:gd name="T8" fmla="*/ 0 w 55"/>
                  <a:gd name="T9" fmla="*/ 27 h 60"/>
                </a:gdLst>
                <a:ahLst/>
                <a:cxnLst>
                  <a:cxn ang="0">
                    <a:pos x="T0" y="T1"/>
                  </a:cxn>
                  <a:cxn ang="0">
                    <a:pos x="T2" y="T3"/>
                  </a:cxn>
                  <a:cxn ang="0">
                    <a:pos x="T4" y="T5"/>
                  </a:cxn>
                  <a:cxn ang="0">
                    <a:pos x="T6" y="T7"/>
                  </a:cxn>
                  <a:cxn ang="0">
                    <a:pos x="T8" y="T9"/>
                  </a:cxn>
                </a:cxnLst>
                <a:rect l="0" t="0" r="r" b="b"/>
                <a:pathLst>
                  <a:path w="55" h="60">
                    <a:moveTo>
                      <a:pt x="0" y="27"/>
                    </a:moveTo>
                    <a:lnTo>
                      <a:pt x="39" y="60"/>
                    </a:lnTo>
                    <a:lnTo>
                      <a:pt x="55" y="27"/>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1" name="Freeform 1097">
                <a:extLst>
                  <a:ext uri="{FF2B5EF4-FFF2-40B4-BE49-F238E27FC236}">
                    <a16:creationId xmlns:a16="http://schemas.microsoft.com/office/drawing/2014/main" xmlns="" id="{CD7656E6-03DF-4A16-BF1F-D6ADF7BA546F}"/>
                  </a:ext>
                </a:extLst>
              </p:cNvPr>
              <p:cNvSpPr>
                <a:spLocks/>
              </p:cNvSpPr>
              <p:nvPr/>
            </p:nvSpPr>
            <p:spPr bwMode="auto">
              <a:xfrm>
                <a:off x="2449" y="5259"/>
                <a:ext cx="55" cy="60"/>
              </a:xfrm>
              <a:custGeom>
                <a:avLst/>
                <a:gdLst>
                  <a:gd name="T0" fmla="*/ 0 w 10"/>
                  <a:gd name="T1" fmla="*/ 5 h 11"/>
                  <a:gd name="T2" fmla="*/ 7 w 10"/>
                  <a:gd name="T3" fmla="*/ 11 h 11"/>
                  <a:gd name="T4" fmla="*/ 10 w 10"/>
                  <a:gd name="T5" fmla="*/ 5 h 11"/>
                  <a:gd name="T6" fmla="*/ 4 w 10"/>
                  <a:gd name="T7" fmla="*/ 0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7" y="11"/>
                    </a:lnTo>
                    <a:lnTo>
                      <a:pt x="10" y="5"/>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2" name="Freeform 1098">
                <a:extLst>
                  <a:ext uri="{FF2B5EF4-FFF2-40B4-BE49-F238E27FC236}">
                    <a16:creationId xmlns:a16="http://schemas.microsoft.com/office/drawing/2014/main" xmlns="" id="{2D711CA4-92A3-431D-87AD-9B37031E272F}"/>
                  </a:ext>
                </a:extLst>
              </p:cNvPr>
              <p:cNvSpPr>
                <a:spLocks/>
              </p:cNvSpPr>
              <p:nvPr/>
            </p:nvSpPr>
            <p:spPr bwMode="auto">
              <a:xfrm>
                <a:off x="1618" y="5281"/>
                <a:ext cx="49" cy="38"/>
              </a:xfrm>
              <a:custGeom>
                <a:avLst/>
                <a:gdLst>
                  <a:gd name="T0" fmla="*/ 0 w 49"/>
                  <a:gd name="T1" fmla="*/ 27 h 38"/>
                  <a:gd name="T2" fmla="*/ 28 w 49"/>
                  <a:gd name="T3" fmla="*/ 38 h 38"/>
                  <a:gd name="T4" fmla="*/ 49 w 49"/>
                  <a:gd name="T5" fmla="*/ 5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8" y="38"/>
                    </a:lnTo>
                    <a:lnTo>
                      <a:pt x="49" y="5"/>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3" name="Freeform 1099">
                <a:extLst>
                  <a:ext uri="{FF2B5EF4-FFF2-40B4-BE49-F238E27FC236}">
                    <a16:creationId xmlns:a16="http://schemas.microsoft.com/office/drawing/2014/main" xmlns="" id="{FC845109-FA24-4399-9140-7B9239C1FF5F}"/>
                  </a:ext>
                </a:extLst>
              </p:cNvPr>
              <p:cNvSpPr>
                <a:spLocks/>
              </p:cNvSpPr>
              <p:nvPr/>
            </p:nvSpPr>
            <p:spPr bwMode="auto">
              <a:xfrm>
                <a:off x="1618" y="5281"/>
                <a:ext cx="49" cy="38"/>
              </a:xfrm>
              <a:custGeom>
                <a:avLst/>
                <a:gdLst>
                  <a:gd name="T0" fmla="*/ 0 w 9"/>
                  <a:gd name="T1" fmla="*/ 5 h 7"/>
                  <a:gd name="T2" fmla="*/ 5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4" name="Freeform 1100">
                <a:extLst>
                  <a:ext uri="{FF2B5EF4-FFF2-40B4-BE49-F238E27FC236}">
                    <a16:creationId xmlns:a16="http://schemas.microsoft.com/office/drawing/2014/main" xmlns="" id="{92FFBE86-B655-4478-9D7C-00ACA77CEAD4}"/>
                  </a:ext>
                </a:extLst>
              </p:cNvPr>
              <p:cNvSpPr>
                <a:spLocks/>
              </p:cNvSpPr>
              <p:nvPr/>
            </p:nvSpPr>
            <p:spPr bwMode="auto">
              <a:xfrm>
                <a:off x="2750" y="5352"/>
                <a:ext cx="49" cy="60"/>
              </a:xfrm>
              <a:custGeom>
                <a:avLst/>
                <a:gdLst>
                  <a:gd name="T0" fmla="*/ 0 w 49"/>
                  <a:gd name="T1" fmla="*/ 27 h 60"/>
                  <a:gd name="T2" fmla="*/ 33 w 49"/>
                  <a:gd name="T3" fmla="*/ 60 h 60"/>
                  <a:gd name="T4" fmla="*/ 49 w 49"/>
                  <a:gd name="T5" fmla="*/ 33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7"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5" name="Freeform 1101">
                <a:extLst>
                  <a:ext uri="{FF2B5EF4-FFF2-40B4-BE49-F238E27FC236}">
                    <a16:creationId xmlns:a16="http://schemas.microsoft.com/office/drawing/2014/main" xmlns="" id="{43B42C33-F65D-424D-A6E8-98D9C5DCA6F5}"/>
                  </a:ext>
                </a:extLst>
              </p:cNvPr>
              <p:cNvSpPr>
                <a:spLocks/>
              </p:cNvSpPr>
              <p:nvPr/>
            </p:nvSpPr>
            <p:spPr bwMode="auto">
              <a:xfrm>
                <a:off x="2750" y="5352"/>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6" name="Freeform 1102">
                <a:extLst>
                  <a:ext uri="{FF2B5EF4-FFF2-40B4-BE49-F238E27FC236}">
                    <a16:creationId xmlns:a16="http://schemas.microsoft.com/office/drawing/2014/main" xmlns="" id="{EC58AB35-7C21-4314-955D-E14D1D288B9C}"/>
                  </a:ext>
                </a:extLst>
              </p:cNvPr>
              <p:cNvSpPr>
                <a:spLocks/>
              </p:cNvSpPr>
              <p:nvPr/>
            </p:nvSpPr>
            <p:spPr bwMode="auto">
              <a:xfrm>
                <a:off x="1919" y="5221"/>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7" name="Freeform 1103">
                <a:extLst>
                  <a:ext uri="{FF2B5EF4-FFF2-40B4-BE49-F238E27FC236}">
                    <a16:creationId xmlns:a16="http://schemas.microsoft.com/office/drawing/2014/main" xmlns="" id="{6BE43B8C-6F76-4CF6-B64C-AA6ED3DF7767}"/>
                  </a:ext>
                </a:extLst>
              </p:cNvPr>
              <p:cNvSpPr>
                <a:spLocks/>
              </p:cNvSpPr>
              <p:nvPr/>
            </p:nvSpPr>
            <p:spPr bwMode="auto">
              <a:xfrm>
                <a:off x="1919" y="5221"/>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8" name="Freeform 1104">
                <a:extLst>
                  <a:ext uri="{FF2B5EF4-FFF2-40B4-BE49-F238E27FC236}">
                    <a16:creationId xmlns:a16="http://schemas.microsoft.com/office/drawing/2014/main" xmlns="" id="{17936C63-D0E2-47BF-8169-EAEF08D213F6}"/>
                  </a:ext>
                </a:extLst>
              </p:cNvPr>
              <p:cNvSpPr>
                <a:spLocks/>
              </p:cNvSpPr>
              <p:nvPr/>
            </p:nvSpPr>
            <p:spPr bwMode="auto">
              <a:xfrm>
                <a:off x="3040" y="5456"/>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9" name="Freeform 1105">
                <a:extLst>
                  <a:ext uri="{FF2B5EF4-FFF2-40B4-BE49-F238E27FC236}">
                    <a16:creationId xmlns:a16="http://schemas.microsoft.com/office/drawing/2014/main" xmlns="" id="{68D7E892-4CE3-4243-9235-0D325A8FD1F9}"/>
                  </a:ext>
                </a:extLst>
              </p:cNvPr>
              <p:cNvSpPr>
                <a:spLocks/>
              </p:cNvSpPr>
              <p:nvPr/>
            </p:nvSpPr>
            <p:spPr bwMode="auto">
              <a:xfrm>
                <a:off x="3040" y="545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0" name="Freeform 1106">
                <a:extLst>
                  <a:ext uri="{FF2B5EF4-FFF2-40B4-BE49-F238E27FC236}">
                    <a16:creationId xmlns:a16="http://schemas.microsoft.com/office/drawing/2014/main" xmlns="" id="{0FC65D04-F34C-4C18-ADD1-D1E4AAEA33DD}"/>
                  </a:ext>
                </a:extLst>
              </p:cNvPr>
              <p:cNvSpPr>
                <a:spLocks/>
              </p:cNvSpPr>
              <p:nvPr/>
            </p:nvSpPr>
            <p:spPr bwMode="auto">
              <a:xfrm>
                <a:off x="2231" y="5221"/>
                <a:ext cx="49" cy="54"/>
              </a:xfrm>
              <a:custGeom>
                <a:avLst/>
                <a:gdLst>
                  <a:gd name="T0" fmla="*/ 0 w 49"/>
                  <a:gd name="T1" fmla="*/ 33 h 54"/>
                  <a:gd name="T2" fmla="*/ 32 w 49"/>
                  <a:gd name="T3" fmla="*/ 54 h 54"/>
                  <a:gd name="T4" fmla="*/ 49 w 49"/>
                  <a:gd name="T5" fmla="*/ 22 h 54"/>
                  <a:gd name="T6" fmla="*/ 16 w 49"/>
                  <a:gd name="T7" fmla="*/ 0 h 54"/>
                  <a:gd name="T8" fmla="*/ 0 w 49"/>
                  <a:gd name="T9" fmla="*/ 33 h 54"/>
                </a:gdLst>
                <a:ahLst/>
                <a:cxnLst>
                  <a:cxn ang="0">
                    <a:pos x="T0" y="T1"/>
                  </a:cxn>
                  <a:cxn ang="0">
                    <a:pos x="T2" y="T3"/>
                  </a:cxn>
                  <a:cxn ang="0">
                    <a:pos x="T4" y="T5"/>
                  </a:cxn>
                  <a:cxn ang="0">
                    <a:pos x="T6" y="T7"/>
                  </a:cxn>
                  <a:cxn ang="0">
                    <a:pos x="T8" y="T9"/>
                  </a:cxn>
                </a:cxnLst>
                <a:rect l="0" t="0" r="r" b="b"/>
                <a:pathLst>
                  <a:path w="49" h="54">
                    <a:moveTo>
                      <a:pt x="0" y="33"/>
                    </a:moveTo>
                    <a:lnTo>
                      <a:pt x="32" y="54"/>
                    </a:lnTo>
                    <a:lnTo>
                      <a:pt x="49" y="22"/>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1" name="Freeform 1107">
                <a:extLst>
                  <a:ext uri="{FF2B5EF4-FFF2-40B4-BE49-F238E27FC236}">
                    <a16:creationId xmlns:a16="http://schemas.microsoft.com/office/drawing/2014/main" xmlns="" id="{F57A2284-1FB5-4FBF-8C3D-98C0199AB44E}"/>
                  </a:ext>
                </a:extLst>
              </p:cNvPr>
              <p:cNvSpPr>
                <a:spLocks/>
              </p:cNvSpPr>
              <p:nvPr/>
            </p:nvSpPr>
            <p:spPr bwMode="auto">
              <a:xfrm>
                <a:off x="2231" y="5221"/>
                <a:ext cx="49" cy="54"/>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2" name="Freeform 1108">
                <a:extLst>
                  <a:ext uri="{FF2B5EF4-FFF2-40B4-BE49-F238E27FC236}">
                    <a16:creationId xmlns:a16="http://schemas.microsoft.com/office/drawing/2014/main" xmlns="" id="{9DC6C119-957B-424F-AF73-EB3646D4A4B1}"/>
                  </a:ext>
                </a:extLst>
              </p:cNvPr>
              <p:cNvSpPr>
                <a:spLocks/>
              </p:cNvSpPr>
              <p:nvPr/>
            </p:nvSpPr>
            <p:spPr bwMode="auto">
              <a:xfrm>
                <a:off x="1400" y="5341"/>
                <a:ext cx="54" cy="38"/>
              </a:xfrm>
              <a:custGeom>
                <a:avLst/>
                <a:gdLst>
                  <a:gd name="T0" fmla="*/ 0 w 54"/>
                  <a:gd name="T1" fmla="*/ 33 h 38"/>
                  <a:gd name="T2" fmla="*/ 32 w 54"/>
                  <a:gd name="T3" fmla="*/ 38 h 38"/>
                  <a:gd name="T4" fmla="*/ 54 w 54"/>
                  <a:gd name="T5" fmla="*/ 6 h 38"/>
                  <a:gd name="T6" fmla="*/ 27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32" y="38"/>
                    </a:lnTo>
                    <a:lnTo>
                      <a:pt x="54" y="6"/>
                    </a:lnTo>
                    <a:lnTo>
                      <a:pt x="27"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3" name="Freeform 1109">
                <a:extLst>
                  <a:ext uri="{FF2B5EF4-FFF2-40B4-BE49-F238E27FC236}">
                    <a16:creationId xmlns:a16="http://schemas.microsoft.com/office/drawing/2014/main" xmlns="" id="{EC30DCFC-B64F-4586-B5A4-E13F03446AEF}"/>
                  </a:ext>
                </a:extLst>
              </p:cNvPr>
              <p:cNvSpPr>
                <a:spLocks/>
              </p:cNvSpPr>
              <p:nvPr/>
            </p:nvSpPr>
            <p:spPr bwMode="auto">
              <a:xfrm>
                <a:off x="1400" y="5341"/>
                <a:ext cx="54" cy="38"/>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4" name="Freeform 1110">
                <a:extLst>
                  <a:ext uri="{FF2B5EF4-FFF2-40B4-BE49-F238E27FC236}">
                    <a16:creationId xmlns:a16="http://schemas.microsoft.com/office/drawing/2014/main" xmlns="" id="{BE1349DC-F316-40D3-A77C-BE3D7C4B3CE3}"/>
                  </a:ext>
                </a:extLst>
              </p:cNvPr>
              <p:cNvSpPr>
                <a:spLocks/>
              </p:cNvSpPr>
              <p:nvPr/>
            </p:nvSpPr>
            <p:spPr bwMode="auto">
              <a:xfrm>
                <a:off x="2537" y="5286"/>
                <a:ext cx="49" cy="61"/>
              </a:xfrm>
              <a:custGeom>
                <a:avLst/>
                <a:gdLst>
                  <a:gd name="T0" fmla="*/ 0 w 49"/>
                  <a:gd name="T1" fmla="*/ 28 h 61"/>
                  <a:gd name="T2" fmla="*/ 33 w 49"/>
                  <a:gd name="T3" fmla="*/ 61 h 61"/>
                  <a:gd name="T4" fmla="*/ 49 w 49"/>
                  <a:gd name="T5" fmla="*/ 28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3" y="61"/>
                    </a:lnTo>
                    <a:lnTo>
                      <a:pt x="49" y="28"/>
                    </a:lnTo>
                    <a:lnTo>
                      <a:pt x="16"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5" name="Freeform 1111">
                <a:extLst>
                  <a:ext uri="{FF2B5EF4-FFF2-40B4-BE49-F238E27FC236}">
                    <a16:creationId xmlns:a16="http://schemas.microsoft.com/office/drawing/2014/main" xmlns="" id="{43B3DEAC-7D52-4AB5-B84F-F0CBB532A8F8}"/>
                  </a:ext>
                </a:extLst>
              </p:cNvPr>
              <p:cNvSpPr>
                <a:spLocks/>
              </p:cNvSpPr>
              <p:nvPr/>
            </p:nvSpPr>
            <p:spPr bwMode="auto">
              <a:xfrm>
                <a:off x="2537" y="5286"/>
                <a:ext cx="49" cy="61"/>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6" name="Freeform 1112">
                <a:extLst>
                  <a:ext uri="{FF2B5EF4-FFF2-40B4-BE49-F238E27FC236}">
                    <a16:creationId xmlns:a16="http://schemas.microsoft.com/office/drawing/2014/main" xmlns="" id="{8E7734F6-C86D-4AC2-B1E2-EAFC50C30390}"/>
                  </a:ext>
                </a:extLst>
              </p:cNvPr>
              <p:cNvSpPr>
                <a:spLocks/>
              </p:cNvSpPr>
              <p:nvPr/>
            </p:nvSpPr>
            <p:spPr bwMode="auto">
              <a:xfrm>
                <a:off x="1700" y="5265"/>
                <a:ext cx="55" cy="38"/>
              </a:xfrm>
              <a:custGeom>
                <a:avLst/>
                <a:gdLst>
                  <a:gd name="T0" fmla="*/ 0 w 55"/>
                  <a:gd name="T1" fmla="*/ 27 h 38"/>
                  <a:gd name="T2" fmla="*/ 33 w 55"/>
                  <a:gd name="T3" fmla="*/ 38 h 38"/>
                  <a:gd name="T4" fmla="*/ 55 w 55"/>
                  <a:gd name="T5" fmla="*/ 5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5"/>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7" name="Freeform 1113">
                <a:extLst>
                  <a:ext uri="{FF2B5EF4-FFF2-40B4-BE49-F238E27FC236}">
                    <a16:creationId xmlns:a16="http://schemas.microsoft.com/office/drawing/2014/main" xmlns="" id="{A5E73F6D-9429-4458-91E9-E997ACB136AA}"/>
                  </a:ext>
                </a:extLst>
              </p:cNvPr>
              <p:cNvSpPr>
                <a:spLocks/>
              </p:cNvSpPr>
              <p:nvPr/>
            </p:nvSpPr>
            <p:spPr bwMode="auto">
              <a:xfrm>
                <a:off x="1700" y="5265"/>
                <a:ext cx="55" cy="38"/>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8" name="Freeform 1114">
                <a:extLst>
                  <a:ext uri="{FF2B5EF4-FFF2-40B4-BE49-F238E27FC236}">
                    <a16:creationId xmlns:a16="http://schemas.microsoft.com/office/drawing/2014/main" xmlns="" id="{7ADE16B0-0172-48EC-AF05-FD1BE47FF145}"/>
                  </a:ext>
                </a:extLst>
              </p:cNvPr>
              <p:cNvSpPr>
                <a:spLocks/>
              </p:cNvSpPr>
              <p:nvPr/>
            </p:nvSpPr>
            <p:spPr bwMode="auto">
              <a:xfrm>
                <a:off x="2832" y="5385"/>
                <a:ext cx="49" cy="65"/>
              </a:xfrm>
              <a:custGeom>
                <a:avLst/>
                <a:gdLst>
                  <a:gd name="T0" fmla="*/ 0 w 49"/>
                  <a:gd name="T1" fmla="*/ 33 h 65"/>
                  <a:gd name="T2" fmla="*/ 33 w 49"/>
                  <a:gd name="T3" fmla="*/ 65 h 65"/>
                  <a:gd name="T4" fmla="*/ 49 w 49"/>
                  <a:gd name="T5" fmla="*/ 33 h 65"/>
                  <a:gd name="T6" fmla="*/ 17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9" name="Freeform 1115">
                <a:extLst>
                  <a:ext uri="{FF2B5EF4-FFF2-40B4-BE49-F238E27FC236}">
                    <a16:creationId xmlns:a16="http://schemas.microsoft.com/office/drawing/2014/main" xmlns="" id="{2FEEA872-B708-45BC-A8E6-650CB9AD340C}"/>
                  </a:ext>
                </a:extLst>
              </p:cNvPr>
              <p:cNvSpPr>
                <a:spLocks/>
              </p:cNvSpPr>
              <p:nvPr/>
            </p:nvSpPr>
            <p:spPr bwMode="auto">
              <a:xfrm>
                <a:off x="2832" y="5385"/>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0" name="Freeform 1116">
                <a:extLst>
                  <a:ext uri="{FF2B5EF4-FFF2-40B4-BE49-F238E27FC236}">
                    <a16:creationId xmlns:a16="http://schemas.microsoft.com/office/drawing/2014/main" xmlns="" id="{CA4C68D8-EF8D-4582-B60A-349E9647D79D}"/>
                  </a:ext>
                </a:extLst>
              </p:cNvPr>
              <p:cNvSpPr>
                <a:spLocks/>
              </p:cNvSpPr>
              <p:nvPr/>
            </p:nvSpPr>
            <p:spPr bwMode="auto">
              <a:xfrm>
                <a:off x="2006" y="5215"/>
                <a:ext cx="55" cy="50"/>
              </a:xfrm>
              <a:custGeom>
                <a:avLst/>
                <a:gdLst>
                  <a:gd name="T0" fmla="*/ 0 w 55"/>
                  <a:gd name="T1" fmla="*/ 33 h 50"/>
                  <a:gd name="T2" fmla="*/ 33 w 55"/>
                  <a:gd name="T3" fmla="*/ 50 h 50"/>
                  <a:gd name="T4" fmla="*/ 55 w 55"/>
                  <a:gd name="T5" fmla="*/ 17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7"/>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1" name="Freeform 1117">
                <a:extLst>
                  <a:ext uri="{FF2B5EF4-FFF2-40B4-BE49-F238E27FC236}">
                    <a16:creationId xmlns:a16="http://schemas.microsoft.com/office/drawing/2014/main" xmlns="" id="{B8F8EA23-54C1-433D-8EC4-FD451221A987}"/>
                  </a:ext>
                </a:extLst>
              </p:cNvPr>
              <p:cNvSpPr>
                <a:spLocks/>
              </p:cNvSpPr>
              <p:nvPr/>
            </p:nvSpPr>
            <p:spPr bwMode="auto">
              <a:xfrm>
                <a:off x="2006" y="5215"/>
                <a:ext cx="55"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2" name="Freeform 1118">
                <a:extLst>
                  <a:ext uri="{FF2B5EF4-FFF2-40B4-BE49-F238E27FC236}">
                    <a16:creationId xmlns:a16="http://schemas.microsoft.com/office/drawing/2014/main" xmlns="" id="{86EB9AD2-7DF3-4D01-9F57-3F7963565AF7}"/>
                  </a:ext>
                </a:extLst>
              </p:cNvPr>
              <p:cNvSpPr>
                <a:spLocks/>
              </p:cNvSpPr>
              <p:nvPr/>
            </p:nvSpPr>
            <p:spPr bwMode="auto">
              <a:xfrm>
                <a:off x="3122" y="5494"/>
                <a:ext cx="44" cy="60"/>
              </a:xfrm>
              <a:custGeom>
                <a:avLst/>
                <a:gdLst>
                  <a:gd name="T0" fmla="*/ 0 w 44"/>
                  <a:gd name="T1" fmla="*/ 28 h 60"/>
                  <a:gd name="T2" fmla="*/ 33 w 44"/>
                  <a:gd name="T3" fmla="*/ 60 h 60"/>
                  <a:gd name="T4" fmla="*/ 44 w 44"/>
                  <a:gd name="T5" fmla="*/ 33 h 60"/>
                  <a:gd name="T6" fmla="*/ 11 w 44"/>
                  <a:gd name="T7" fmla="*/ 0 h 60"/>
                  <a:gd name="T8" fmla="*/ 0 w 44"/>
                  <a:gd name="T9" fmla="*/ 28 h 60"/>
                </a:gdLst>
                <a:ahLst/>
                <a:cxnLst>
                  <a:cxn ang="0">
                    <a:pos x="T0" y="T1"/>
                  </a:cxn>
                  <a:cxn ang="0">
                    <a:pos x="T2" y="T3"/>
                  </a:cxn>
                  <a:cxn ang="0">
                    <a:pos x="T4" y="T5"/>
                  </a:cxn>
                  <a:cxn ang="0">
                    <a:pos x="T6" y="T7"/>
                  </a:cxn>
                  <a:cxn ang="0">
                    <a:pos x="T8" y="T9"/>
                  </a:cxn>
                </a:cxnLst>
                <a:rect l="0" t="0" r="r" b="b"/>
                <a:pathLst>
                  <a:path w="44" h="60">
                    <a:moveTo>
                      <a:pt x="0" y="28"/>
                    </a:moveTo>
                    <a:lnTo>
                      <a:pt x="33" y="60"/>
                    </a:lnTo>
                    <a:lnTo>
                      <a:pt x="44" y="33"/>
                    </a:lnTo>
                    <a:lnTo>
                      <a:pt x="11" y="0"/>
                    </a:lnTo>
                    <a:lnTo>
                      <a:pt x="0" y="2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3" name="Freeform 1119">
                <a:extLst>
                  <a:ext uri="{FF2B5EF4-FFF2-40B4-BE49-F238E27FC236}">
                    <a16:creationId xmlns:a16="http://schemas.microsoft.com/office/drawing/2014/main" xmlns="" id="{4A34C4CF-9A05-4C10-A6E1-BB81CD58BAD0}"/>
                  </a:ext>
                </a:extLst>
              </p:cNvPr>
              <p:cNvSpPr>
                <a:spLocks/>
              </p:cNvSpPr>
              <p:nvPr/>
            </p:nvSpPr>
            <p:spPr bwMode="auto">
              <a:xfrm>
                <a:off x="3122" y="5494"/>
                <a:ext cx="44" cy="60"/>
              </a:xfrm>
              <a:custGeom>
                <a:avLst/>
                <a:gdLst>
                  <a:gd name="T0" fmla="*/ 0 w 8"/>
                  <a:gd name="T1" fmla="*/ 5 h 11"/>
                  <a:gd name="T2" fmla="*/ 6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4" name="Freeform 1120">
                <a:extLst>
                  <a:ext uri="{FF2B5EF4-FFF2-40B4-BE49-F238E27FC236}">
                    <a16:creationId xmlns:a16="http://schemas.microsoft.com/office/drawing/2014/main" xmlns="" id="{D1A30869-2960-4E7F-A2BE-8C36512E0572}"/>
                  </a:ext>
                </a:extLst>
              </p:cNvPr>
              <p:cNvSpPr>
                <a:spLocks/>
              </p:cNvSpPr>
              <p:nvPr/>
            </p:nvSpPr>
            <p:spPr bwMode="auto">
              <a:xfrm>
                <a:off x="2313" y="5237"/>
                <a:ext cx="54" cy="55"/>
              </a:xfrm>
              <a:custGeom>
                <a:avLst/>
                <a:gdLst>
                  <a:gd name="T0" fmla="*/ 0 w 54"/>
                  <a:gd name="T1" fmla="*/ 33 h 55"/>
                  <a:gd name="T2" fmla="*/ 38 w 54"/>
                  <a:gd name="T3" fmla="*/ 55 h 55"/>
                  <a:gd name="T4" fmla="*/ 54 w 54"/>
                  <a:gd name="T5" fmla="*/ 28 h 55"/>
                  <a:gd name="T6" fmla="*/ 22 w 54"/>
                  <a:gd name="T7" fmla="*/ 0 h 55"/>
                  <a:gd name="T8" fmla="*/ 0 w 54"/>
                  <a:gd name="T9" fmla="*/ 33 h 55"/>
                </a:gdLst>
                <a:ahLst/>
                <a:cxnLst>
                  <a:cxn ang="0">
                    <a:pos x="T0" y="T1"/>
                  </a:cxn>
                  <a:cxn ang="0">
                    <a:pos x="T2" y="T3"/>
                  </a:cxn>
                  <a:cxn ang="0">
                    <a:pos x="T4" y="T5"/>
                  </a:cxn>
                  <a:cxn ang="0">
                    <a:pos x="T6" y="T7"/>
                  </a:cxn>
                  <a:cxn ang="0">
                    <a:pos x="T8" y="T9"/>
                  </a:cxn>
                </a:cxnLst>
                <a:rect l="0" t="0" r="r" b="b"/>
                <a:pathLst>
                  <a:path w="54" h="55">
                    <a:moveTo>
                      <a:pt x="0" y="33"/>
                    </a:moveTo>
                    <a:lnTo>
                      <a:pt x="38" y="55"/>
                    </a:lnTo>
                    <a:lnTo>
                      <a:pt x="54" y="28"/>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5" name="Freeform 1121">
                <a:extLst>
                  <a:ext uri="{FF2B5EF4-FFF2-40B4-BE49-F238E27FC236}">
                    <a16:creationId xmlns:a16="http://schemas.microsoft.com/office/drawing/2014/main" xmlns="" id="{C3D209F9-EB22-478E-999C-C176DB77DF72}"/>
                  </a:ext>
                </a:extLst>
              </p:cNvPr>
              <p:cNvSpPr>
                <a:spLocks/>
              </p:cNvSpPr>
              <p:nvPr/>
            </p:nvSpPr>
            <p:spPr bwMode="auto">
              <a:xfrm>
                <a:off x="2313" y="5237"/>
                <a:ext cx="54" cy="55"/>
              </a:xfrm>
              <a:custGeom>
                <a:avLst/>
                <a:gdLst>
                  <a:gd name="T0" fmla="*/ 0 w 10"/>
                  <a:gd name="T1" fmla="*/ 6 h 10"/>
                  <a:gd name="T2" fmla="*/ 7 w 10"/>
                  <a:gd name="T3" fmla="*/ 10 h 10"/>
                  <a:gd name="T4" fmla="*/ 10 w 10"/>
                  <a:gd name="T5" fmla="*/ 5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7" y="10"/>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6" name="Freeform 1122">
                <a:extLst>
                  <a:ext uri="{FF2B5EF4-FFF2-40B4-BE49-F238E27FC236}">
                    <a16:creationId xmlns:a16="http://schemas.microsoft.com/office/drawing/2014/main" xmlns="" id="{BB2F224B-219E-4747-8309-B8BBC146969A}"/>
                  </a:ext>
                </a:extLst>
              </p:cNvPr>
              <p:cNvSpPr>
                <a:spLocks/>
              </p:cNvSpPr>
              <p:nvPr/>
            </p:nvSpPr>
            <p:spPr bwMode="auto">
              <a:xfrm>
                <a:off x="1482" y="5325"/>
                <a:ext cx="54" cy="32"/>
              </a:xfrm>
              <a:custGeom>
                <a:avLst/>
                <a:gdLst>
                  <a:gd name="T0" fmla="*/ 0 w 54"/>
                  <a:gd name="T1" fmla="*/ 27 h 32"/>
                  <a:gd name="T2" fmla="*/ 32 w 54"/>
                  <a:gd name="T3" fmla="*/ 32 h 32"/>
                  <a:gd name="T4" fmla="*/ 54 w 54"/>
                  <a:gd name="T5" fmla="*/ 5 h 32"/>
                  <a:gd name="T6" fmla="*/ 21 w 54"/>
                  <a:gd name="T7" fmla="*/ 0 h 32"/>
                  <a:gd name="T8" fmla="*/ 0 w 54"/>
                  <a:gd name="T9" fmla="*/ 27 h 32"/>
                </a:gdLst>
                <a:ahLst/>
                <a:cxnLst>
                  <a:cxn ang="0">
                    <a:pos x="T0" y="T1"/>
                  </a:cxn>
                  <a:cxn ang="0">
                    <a:pos x="T2" y="T3"/>
                  </a:cxn>
                  <a:cxn ang="0">
                    <a:pos x="T4" y="T5"/>
                  </a:cxn>
                  <a:cxn ang="0">
                    <a:pos x="T6" y="T7"/>
                  </a:cxn>
                  <a:cxn ang="0">
                    <a:pos x="T8" y="T9"/>
                  </a:cxn>
                </a:cxnLst>
                <a:rect l="0" t="0" r="r" b="b"/>
                <a:pathLst>
                  <a:path w="54" h="32">
                    <a:moveTo>
                      <a:pt x="0" y="27"/>
                    </a:moveTo>
                    <a:lnTo>
                      <a:pt x="32" y="32"/>
                    </a:lnTo>
                    <a:lnTo>
                      <a:pt x="54" y="5"/>
                    </a:lnTo>
                    <a:lnTo>
                      <a:pt x="21"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7" name="Freeform 1123">
                <a:extLst>
                  <a:ext uri="{FF2B5EF4-FFF2-40B4-BE49-F238E27FC236}">
                    <a16:creationId xmlns:a16="http://schemas.microsoft.com/office/drawing/2014/main" xmlns="" id="{56238CD1-8F63-459C-8686-41690468F56C}"/>
                  </a:ext>
                </a:extLst>
              </p:cNvPr>
              <p:cNvSpPr>
                <a:spLocks/>
              </p:cNvSpPr>
              <p:nvPr/>
            </p:nvSpPr>
            <p:spPr bwMode="auto">
              <a:xfrm>
                <a:off x="1482" y="5325"/>
                <a:ext cx="54" cy="32"/>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8" name="Freeform 1124">
                <a:extLst>
                  <a:ext uri="{FF2B5EF4-FFF2-40B4-BE49-F238E27FC236}">
                    <a16:creationId xmlns:a16="http://schemas.microsoft.com/office/drawing/2014/main" xmlns="" id="{F259444D-566B-40C9-8FF7-365DC4AA37F0}"/>
                  </a:ext>
                </a:extLst>
              </p:cNvPr>
              <p:cNvSpPr>
                <a:spLocks/>
              </p:cNvSpPr>
              <p:nvPr/>
            </p:nvSpPr>
            <p:spPr bwMode="auto">
              <a:xfrm>
                <a:off x="2619" y="5319"/>
                <a:ext cx="49" cy="60"/>
              </a:xfrm>
              <a:custGeom>
                <a:avLst/>
                <a:gdLst>
                  <a:gd name="T0" fmla="*/ 0 w 49"/>
                  <a:gd name="T1" fmla="*/ 28 h 60"/>
                  <a:gd name="T2" fmla="*/ 33 w 49"/>
                  <a:gd name="T3" fmla="*/ 60 h 60"/>
                  <a:gd name="T4" fmla="*/ 49 w 49"/>
                  <a:gd name="T5" fmla="*/ 28 h 60"/>
                  <a:gd name="T6" fmla="*/ 16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28"/>
                    </a:lnTo>
                    <a:lnTo>
                      <a:pt x="16"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9" name="Freeform 1125">
                <a:extLst>
                  <a:ext uri="{FF2B5EF4-FFF2-40B4-BE49-F238E27FC236}">
                    <a16:creationId xmlns:a16="http://schemas.microsoft.com/office/drawing/2014/main" xmlns="" id="{68A4B215-7EC7-44DC-98AC-295C1D78B021}"/>
                  </a:ext>
                </a:extLst>
              </p:cNvPr>
              <p:cNvSpPr>
                <a:spLocks/>
              </p:cNvSpPr>
              <p:nvPr/>
            </p:nvSpPr>
            <p:spPr bwMode="auto">
              <a:xfrm>
                <a:off x="2619" y="531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0" name="Freeform 1126">
                <a:extLst>
                  <a:ext uri="{FF2B5EF4-FFF2-40B4-BE49-F238E27FC236}">
                    <a16:creationId xmlns:a16="http://schemas.microsoft.com/office/drawing/2014/main" xmlns="" id="{992A70E6-2F42-4D00-A255-F2CA43D97209}"/>
                  </a:ext>
                </a:extLst>
              </p:cNvPr>
              <p:cNvSpPr>
                <a:spLocks/>
              </p:cNvSpPr>
              <p:nvPr/>
            </p:nvSpPr>
            <p:spPr bwMode="auto">
              <a:xfrm>
                <a:off x="1782" y="5248"/>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1" name="Freeform 1127">
                <a:extLst>
                  <a:ext uri="{FF2B5EF4-FFF2-40B4-BE49-F238E27FC236}">
                    <a16:creationId xmlns:a16="http://schemas.microsoft.com/office/drawing/2014/main" xmlns="" id="{D4B3933A-532A-4008-BCAE-1A78980DCBA6}"/>
                  </a:ext>
                </a:extLst>
              </p:cNvPr>
              <p:cNvSpPr>
                <a:spLocks/>
              </p:cNvSpPr>
              <p:nvPr/>
            </p:nvSpPr>
            <p:spPr bwMode="auto">
              <a:xfrm>
                <a:off x="1782" y="5248"/>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2" name="Freeform 1128">
                <a:extLst>
                  <a:ext uri="{FF2B5EF4-FFF2-40B4-BE49-F238E27FC236}">
                    <a16:creationId xmlns:a16="http://schemas.microsoft.com/office/drawing/2014/main" xmlns="" id="{C3C99175-468E-44F8-8813-511E4585BE0A}"/>
                  </a:ext>
                </a:extLst>
              </p:cNvPr>
              <p:cNvSpPr>
                <a:spLocks/>
              </p:cNvSpPr>
              <p:nvPr/>
            </p:nvSpPr>
            <p:spPr bwMode="auto">
              <a:xfrm>
                <a:off x="2914" y="5418"/>
                <a:ext cx="49" cy="65"/>
              </a:xfrm>
              <a:custGeom>
                <a:avLst/>
                <a:gdLst>
                  <a:gd name="T0" fmla="*/ 0 w 49"/>
                  <a:gd name="T1" fmla="*/ 32 h 65"/>
                  <a:gd name="T2" fmla="*/ 33 w 49"/>
                  <a:gd name="T3" fmla="*/ 65 h 65"/>
                  <a:gd name="T4" fmla="*/ 49 w 49"/>
                  <a:gd name="T5" fmla="*/ 32 h 65"/>
                  <a:gd name="T6" fmla="*/ 17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7"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3" name="Freeform 1129">
                <a:extLst>
                  <a:ext uri="{FF2B5EF4-FFF2-40B4-BE49-F238E27FC236}">
                    <a16:creationId xmlns:a16="http://schemas.microsoft.com/office/drawing/2014/main" xmlns="" id="{5822F1C9-CDC0-4698-80E2-3E2EAEE8B0C0}"/>
                  </a:ext>
                </a:extLst>
              </p:cNvPr>
              <p:cNvSpPr>
                <a:spLocks/>
              </p:cNvSpPr>
              <p:nvPr/>
            </p:nvSpPr>
            <p:spPr bwMode="auto">
              <a:xfrm>
                <a:off x="2914" y="5418"/>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4" name="Freeform 1130">
                <a:extLst>
                  <a:ext uri="{FF2B5EF4-FFF2-40B4-BE49-F238E27FC236}">
                    <a16:creationId xmlns:a16="http://schemas.microsoft.com/office/drawing/2014/main" xmlns="" id="{64D68C1C-5E64-440C-93D5-CC4E2CD5C30F}"/>
                  </a:ext>
                </a:extLst>
              </p:cNvPr>
              <p:cNvSpPr>
                <a:spLocks/>
              </p:cNvSpPr>
              <p:nvPr/>
            </p:nvSpPr>
            <p:spPr bwMode="auto">
              <a:xfrm>
                <a:off x="2094" y="5221"/>
                <a:ext cx="49" cy="49"/>
              </a:xfrm>
              <a:custGeom>
                <a:avLst/>
                <a:gdLst>
                  <a:gd name="T0" fmla="*/ 0 w 49"/>
                  <a:gd name="T1" fmla="*/ 33 h 49"/>
                  <a:gd name="T2" fmla="*/ 33 w 49"/>
                  <a:gd name="T3" fmla="*/ 49 h 49"/>
                  <a:gd name="T4" fmla="*/ 49 w 49"/>
                  <a:gd name="T5" fmla="*/ 16 h 49"/>
                  <a:gd name="T6" fmla="*/ 16 w 49"/>
                  <a:gd name="T7" fmla="*/ 0 h 49"/>
                  <a:gd name="T8" fmla="*/ 0 w 49"/>
                  <a:gd name="T9" fmla="*/ 33 h 49"/>
                </a:gdLst>
                <a:ahLst/>
                <a:cxnLst>
                  <a:cxn ang="0">
                    <a:pos x="T0" y="T1"/>
                  </a:cxn>
                  <a:cxn ang="0">
                    <a:pos x="T2" y="T3"/>
                  </a:cxn>
                  <a:cxn ang="0">
                    <a:pos x="T4" y="T5"/>
                  </a:cxn>
                  <a:cxn ang="0">
                    <a:pos x="T6" y="T7"/>
                  </a:cxn>
                  <a:cxn ang="0">
                    <a:pos x="T8" y="T9"/>
                  </a:cxn>
                </a:cxnLst>
                <a:rect l="0" t="0" r="r" b="b"/>
                <a:pathLst>
                  <a:path w="49" h="49">
                    <a:moveTo>
                      <a:pt x="0" y="33"/>
                    </a:moveTo>
                    <a:lnTo>
                      <a:pt x="33" y="49"/>
                    </a:lnTo>
                    <a:lnTo>
                      <a:pt x="49" y="16"/>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5" name="Freeform 1131">
                <a:extLst>
                  <a:ext uri="{FF2B5EF4-FFF2-40B4-BE49-F238E27FC236}">
                    <a16:creationId xmlns:a16="http://schemas.microsoft.com/office/drawing/2014/main" xmlns="" id="{1C6ACD0A-8CD4-4228-85D2-6064373AA9C3}"/>
                  </a:ext>
                </a:extLst>
              </p:cNvPr>
              <p:cNvSpPr>
                <a:spLocks/>
              </p:cNvSpPr>
              <p:nvPr/>
            </p:nvSpPr>
            <p:spPr bwMode="auto">
              <a:xfrm>
                <a:off x="2094" y="5221"/>
                <a:ext cx="49" cy="49"/>
              </a:xfrm>
              <a:custGeom>
                <a:avLst/>
                <a:gdLst>
                  <a:gd name="T0" fmla="*/ 0 w 9"/>
                  <a:gd name="T1" fmla="*/ 6 h 9"/>
                  <a:gd name="T2" fmla="*/ 6 w 9"/>
                  <a:gd name="T3" fmla="*/ 9 h 9"/>
                  <a:gd name="T4" fmla="*/ 9 w 9"/>
                  <a:gd name="T5" fmla="*/ 3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6" name="Freeform 1132">
                <a:extLst>
                  <a:ext uri="{FF2B5EF4-FFF2-40B4-BE49-F238E27FC236}">
                    <a16:creationId xmlns:a16="http://schemas.microsoft.com/office/drawing/2014/main" xmlns="" id="{00E34916-CBE6-4B1C-A61A-446786799FFC}"/>
                  </a:ext>
                </a:extLst>
              </p:cNvPr>
              <p:cNvSpPr>
                <a:spLocks/>
              </p:cNvSpPr>
              <p:nvPr/>
            </p:nvSpPr>
            <p:spPr bwMode="auto">
              <a:xfrm>
                <a:off x="3199" y="5527"/>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7" name="Freeform 1133">
                <a:extLst>
                  <a:ext uri="{FF2B5EF4-FFF2-40B4-BE49-F238E27FC236}">
                    <a16:creationId xmlns:a16="http://schemas.microsoft.com/office/drawing/2014/main" xmlns="" id="{BB572157-5E83-41FF-AA8F-D8709240B3DA}"/>
                  </a:ext>
                </a:extLst>
              </p:cNvPr>
              <p:cNvSpPr>
                <a:spLocks/>
              </p:cNvSpPr>
              <p:nvPr/>
            </p:nvSpPr>
            <p:spPr bwMode="auto">
              <a:xfrm>
                <a:off x="3199" y="552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8" name="Freeform 1134">
                <a:extLst>
                  <a:ext uri="{FF2B5EF4-FFF2-40B4-BE49-F238E27FC236}">
                    <a16:creationId xmlns:a16="http://schemas.microsoft.com/office/drawing/2014/main" xmlns="" id="{73F670C7-46CF-4A31-A168-A28F8E2137E3}"/>
                  </a:ext>
                </a:extLst>
              </p:cNvPr>
              <p:cNvSpPr>
                <a:spLocks/>
              </p:cNvSpPr>
              <p:nvPr/>
            </p:nvSpPr>
            <p:spPr bwMode="auto">
              <a:xfrm>
                <a:off x="2400" y="5259"/>
                <a:ext cx="49" cy="60"/>
              </a:xfrm>
              <a:custGeom>
                <a:avLst/>
                <a:gdLst>
                  <a:gd name="T0" fmla="*/ 0 w 49"/>
                  <a:gd name="T1" fmla="*/ 33 h 60"/>
                  <a:gd name="T2" fmla="*/ 33 w 49"/>
                  <a:gd name="T3" fmla="*/ 60 h 60"/>
                  <a:gd name="T4" fmla="*/ 49 w 49"/>
                  <a:gd name="T5" fmla="*/ 27 h 60"/>
                  <a:gd name="T6" fmla="*/ 17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27"/>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9" name="Freeform 1135">
                <a:extLst>
                  <a:ext uri="{FF2B5EF4-FFF2-40B4-BE49-F238E27FC236}">
                    <a16:creationId xmlns:a16="http://schemas.microsoft.com/office/drawing/2014/main" xmlns="" id="{A302327B-F7BB-4759-B957-FB309B1FF6B6}"/>
                  </a:ext>
                </a:extLst>
              </p:cNvPr>
              <p:cNvSpPr>
                <a:spLocks/>
              </p:cNvSpPr>
              <p:nvPr/>
            </p:nvSpPr>
            <p:spPr bwMode="auto">
              <a:xfrm>
                <a:off x="2400" y="5259"/>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0" name="Freeform 1136">
                <a:extLst>
                  <a:ext uri="{FF2B5EF4-FFF2-40B4-BE49-F238E27FC236}">
                    <a16:creationId xmlns:a16="http://schemas.microsoft.com/office/drawing/2014/main" xmlns="" id="{41D13AB9-650E-4323-AC1F-E6C9321E1C32}"/>
                  </a:ext>
                </a:extLst>
              </p:cNvPr>
              <p:cNvSpPr>
                <a:spLocks/>
              </p:cNvSpPr>
              <p:nvPr/>
            </p:nvSpPr>
            <p:spPr bwMode="auto">
              <a:xfrm>
                <a:off x="1564" y="5303"/>
                <a:ext cx="54" cy="38"/>
              </a:xfrm>
              <a:custGeom>
                <a:avLst/>
                <a:gdLst>
                  <a:gd name="T0" fmla="*/ 0 w 54"/>
                  <a:gd name="T1" fmla="*/ 33 h 38"/>
                  <a:gd name="T2" fmla="*/ 32 w 54"/>
                  <a:gd name="T3" fmla="*/ 38 h 38"/>
                  <a:gd name="T4" fmla="*/ 54 w 54"/>
                  <a:gd name="T5" fmla="*/ 5 h 38"/>
                  <a:gd name="T6" fmla="*/ 21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32" y="38"/>
                    </a:lnTo>
                    <a:lnTo>
                      <a:pt x="54" y="5"/>
                    </a:lnTo>
                    <a:lnTo>
                      <a:pt x="21"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1" name="Freeform 1137">
                <a:extLst>
                  <a:ext uri="{FF2B5EF4-FFF2-40B4-BE49-F238E27FC236}">
                    <a16:creationId xmlns:a16="http://schemas.microsoft.com/office/drawing/2014/main" xmlns="" id="{170FD39E-034A-4440-B34B-9A2B95CC8BB4}"/>
                  </a:ext>
                </a:extLst>
              </p:cNvPr>
              <p:cNvSpPr>
                <a:spLocks/>
              </p:cNvSpPr>
              <p:nvPr/>
            </p:nvSpPr>
            <p:spPr bwMode="auto">
              <a:xfrm>
                <a:off x="1564" y="5303"/>
                <a:ext cx="54"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2" name="Freeform 1138">
                <a:extLst>
                  <a:ext uri="{FF2B5EF4-FFF2-40B4-BE49-F238E27FC236}">
                    <a16:creationId xmlns:a16="http://schemas.microsoft.com/office/drawing/2014/main" xmlns="" id="{970C482B-CA17-4256-ACDD-1ACFEE4DE535}"/>
                  </a:ext>
                </a:extLst>
              </p:cNvPr>
              <p:cNvSpPr>
                <a:spLocks/>
              </p:cNvSpPr>
              <p:nvPr/>
            </p:nvSpPr>
            <p:spPr bwMode="auto">
              <a:xfrm>
                <a:off x="2701" y="5347"/>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3" name="Freeform 1139">
                <a:extLst>
                  <a:ext uri="{FF2B5EF4-FFF2-40B4-BE49-F238E27FC236}">
                    <a16:creationId xmlns:a16="http://schemas.microsoft.com/office/drawing/2014/main" xmlns="" id="{6B0355CE-C107-458D-B1B9-4DC25A89457D}"/>
                  </a:ext>
                </a:extLst>
              </p:cNvPr>
              <p:cNvSpPr>
                <a:spLocks/>
              </p:cNvSpPr>
              <p:nvPr/>
            </p:nvSpPr>
            <p:spPr bwMode="auto">
              <a:xfrm>
                <a:off x="2701" y="534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4" name="Freeform 1140">
                <a:extLst>
                  <a:ext uri="{FF2B5EF4-FFF2-40B4-BE49-F238E27FC236}">
                    <a16:creationId xmlns:a16="http://schemas.microsoft.com/office/drawing/2014/main" xmlns="" id="{8392690C-7C70-49DC-A032-C31B81B849E8}"/>
                  </a:ext>
                </a:extLst>
              </p:cNvPr>
              <p:cNvSpPr>
                <a:spLocks/>
              </p:cNvSpPr>
              <p:nvPr/>
            </p:nvSpPr>
            <p:spPr bwMode="auto">
              <a:xfrm>
                <a:off x="1870" y="5237"/>
                <a:ext cx="49" cy="44"/>
              </a:xfrm>
              <a:custGeom>
                <a:avLst/>
                <a:gdLst>
                  <a:gd name="T0" fmla="*/ 0 w 49"/>
                  <a:gd name="T1" fmla="*/ 33 h 44"/>
                  <a:gd name="T2" fmla="*/ 33 w 49"/>
                  <a:gd name="T3" fmla="*/ 44 h 44"/>
                  <a:gd name="T4" fmla="*/ 49 w 49"/>
                  <a:gd name="T5" fmla="*/ 17 h 44"/>
                  <a:gd name="T6" fmla="*/ 16 w 49"/>
                  <a:gd name="T7" fmla="*/ 0 h 44"/>
                  <a:gd name="T8" fmla="*/ 0 w 49"/>
                  <a:gd name="T9" fmla="*/ 33 h 44"/>
                </a:gdLst>
                <a:ahLst/>
                <a:cxnLst>
                  <a:cxn ang="0">
                    <a:pos x="T0" y="T1"/>
                  </a:cxn>
                  <a:cxn ang="0">
                    <a:pos x="T2" y="T3"/>
                  </a:cxn>
                  <a:cxn ang="0">
                    <a:pos x="T4" y="T5"/>
                  </a:cxn>
                  <a:cxn ang="0">
                    <a:pos x="T6" y="T7"/>
                  </a:cxn>
                  <a:cxn ang="0">
                    <a:pos x="T8" y="T9"/>
                  </a:cxn>
                </a:cxnLst>
                <a:rect l="0" t="0" r="r" b="b"/>
                <a:pathLst>
                  <a:path w="49" h="44">
                    <a:moveTo>
                      <a:pt x="0" y="33"/>
                    </a:moveTo>
                    <a:lnTo>
                      <a:pt x="33" y="44"/>
                    </a:lnTo>
                    <a:lnTo>
                      <a:pt x="49" y="17"/>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5" name="Freeform 1141">
                <a:extLst>
                  <a:ext uri="{FF2B5EF4-FFF2-40B4-BE49-F238E27FC236}">
                    <a16:creationId xmlns:a16="http://schemas.microsoft.com/office/drawing/2014/main" xmlns="" id="{6A23F76D-DF93-4C3C-8113-BFCAF3AF54AE}"/>
                  </a:ext>
                </a:extLst>
              </p:cNvPr>
              <p:cNvSpPr>
                <a:spLocks/>
              </p:cNvSpPr>
              <p:nvPr/>
            </p:nvSpPr>
            <p:spPr bwMode="auto">
              <a:xfrm>
                <a:off x="1870" y="5237"/>
                <a:ext cx="49" cy="44"/>
              </a:xfrm>
              <a:custGeom>
                <a:avLst/>
                <a:gdLst>
                  <a:gd name="T0" fmla="*/ 0 w 9"/>
                  <a:gd name="T1" fmla="*/ 6 h 8"/>
                  <a:gd name="T2" fmla="*/ 6 w 9"/>
                  <a:gd name="T3" fmla="*/ 8 h 8"/>
                  <a:gd name="T4" fmla="*/ 9 w 9"/>
                  <a:gd name="T5" fmla="*/ 3 h 8"/>
                  <a:gd name="T6" fmla="*/ 3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6" name="Freeform 1142">
                <a:extLst>
                  <a:ext uri="{FF2B5EF4-FFF2-40B4-BE49-F238E27FC236}">
                    <a16:creationId xmlns:a16="http://schemas.microsoft.com/office/drawing/2014/main" xmlns="" id="{6C86654A-F257-4CB8-B880-FE768E669611}"/>
                  </a:ext>
                </a:extLst>
              </p:cNvPr>
              <p:cNvSpPr>
                <a:spLocks/>
              </p:cNvSpPr>
              <p:nvPr/>
            </p:nvSpPr>
            <p:spPr bwMode="auto">
              <a:xfrm>
                <a:off x="2996" y="5456"/>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7" name="Freeform 1143">
                <a:extLst>
                  <a:ext uri="{FF2B5EF4-FFF2-40B4-BE49-F238E27FC236}">
                    <a16:creationId xmlns:a16="http://schemas.microsoft.com/office/drawing/2014/main" xmlns="" id="{A73E1C1F-B808-487D-9B8C-EB0E12332D77}"/>
                  </a:ext>
                </a:extLst>
              </p:cNvPr>
              <p:cNvSpPr>
                <a:spLocks/>
              </p:cNvSpPr>
              <p:nvPr/>
            </p:nvSpPr>
            <p:spPr bwMode="auto">
              <a:xfrm>
                <a:off x="2996" y="5456"/>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8" name="Freeform 1144">
                <a:extLst>
                  <a:ext uri="{FF2B5EF4-FFF2-40B4-BE49-F238E27FC236}">
                    <a16:creationId xmlns:a16="http://schemas.microsoft.com/office/drawing/2014/main" xmlns="" id="{06835DDE-99F7-4D3F-8035-9FCCB15A86AD}"/>
                  </a:ext>
                </a:extLst>
              </p:cNvPr>
              <p:cNvSpPr>
                <a:spLocks/>
              </p:cNvSpPr>
              <p:nvPr/>
            </p:nvSpPr>
            <p:spPr bwMode="auto">
              <a:xfrm>
                <a:off x="2176" y="5232"/>
                <a:ext cx="55" cy="49"/>
              </a:xfrm>
              <a:custGeom>
                <a:avLst/>
                <a:gdLst>
                  <a:gd name="T0" fmla="*/ 0 w 55"/>
                  <a:gd name="T1" fmla="*/ 27 h 49"/>
                  <a:gd name="T2" fmla="*/ 33 w 55"/>
                  <a:gd name="T3" fmla="*/ 49 h 49"/>
                  <a:gd name="T4" fmla="*/ 55 w 55"/>
                  <a:gd name="T5" fmla="*/ 22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22"/>
                    </a:lnTo>
                    <a:lnTo>
                      <a:pt x="22" y="0"/>
                    </a:lnTo>
                    <a:lnTo>
                      <a:pt x="0" y="27"/>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9" name="Freeform 1145">
                <a:extLst>
                  <a:ext uri="{FF2B5EF4-FFF2-40B4-BE49-F238E27FC236}">
                    <a16:creationId xmlns:a16="http://schemas.microsoft.com/office/drawing/2014/main" xmlns="" id="{8E60A3EE-F00F-45C1-AD60-2B03F095E61F}"/>
                  </a:ext>
                </a:extLst>
              </p:cNvPr>
              <p:cNvSpPr>
                <a:spLocks/>
              </p:cNvSpPr>
              <p:nvPr/>
            </p:nvSpPr>
            <p:spPr bwMode="auto">
              <a:xfrm>
                <a:off x="2176" y="5232"/>
                <a:ext cx="55" cy="49"/>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0" name="Freeform 1146">
                <a:extLst>
                  <a:ext uri="{FF2B5EF4-FFF2-40B4-BE49-F238E27FC236}">
                    <a16:creationId xmlns:a16="http://schemas.microsoft.com/office/drawing/2014/main" xmlns="" id="{216207C8-A511-4CD4-B2B3-415F145767CE}"/>
                  </a:ext>
                </a:extLst>
              </p:cNvPr>
              <p:cNvSpPr>
                <a:spLocks/>
              </p:cNvSpPr>
              <p:nvPr/>
            </p:nvSpPr>
            <p:spPr bwMode="auto">
              <a:xfrm>
                <a:off x="2488" y="5286"/>
                <a:ext cx="49" cy="61"/>
              </a:xfrm>
              <a:custGeom>
                <a:avLst/>
                <a:gdLst>
                  <a:gd name="T0" fmla="*/ 0 w 49"/>
                  <a:gd name="T1" fmla="*/ 33 h 61"/>
                  <a:gd name="T2" fmla="*/ 32 w 49"/>
                  <a:gd name="T3" fmla="*/ 61 h 61"/>
                  <a:gd name="T4" fmla="*/ 49 w 49"/>
                  <a:gd name="T5" fmla="*/ 28 h 61"/>
                  <a:gd name="T6" fmla="*/ 16 w 49"/>
                  <a:gd name="T7" fmla="*/ 0 h 61"/>
                  <a:gd name="T8" fmla="*/ 0 w 49"/>
                  <a:gd name="T9" fmla="*/ 33 h 61"/>
                </a:gdLst>
                <a:ahLst/>
                <a:cxnLst>
                  <a:cxn ang="0">
                    <a:pos x="T0" y="T1"/>
                  </a:cxn>
                  <a:cxn ang="0">
                    <a:pos x="T2" y="T3"/>
                  </a:cxn>
                  <a:cxn ang="0">
                    <a:pos x="T4" y="T5"/>
                  </a:cxn>
                  <a:cxn ang="0">
                    <a:pos x="T6" y="T7"/>
                  </a:cxn>
                  <a:cxn ang="0">
                    <a:pos x="T8" y="T9"/>
                  </a:cxn>
                </a:cxnLst>
                <a:rect l="0" t="0" r="r" b="b"/>
                <a:pathLst>
                  <a:path w="49" h="61">
                    <a:moveTo>
                      <a:pt x="0" y="33"/>
                    </a:moveTo>
                    <a:lnTo>
                      <a:pt x="32" y="61"/>
                    </a:lnTo>
                    <a:lnTo>
                      <a:pt x="49" y="28"/>
                    </a:lnTo>
                    <a:lnTo>
                      <a:pt x="16"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1" name="Freeform 1147">
                <a:extLst>
                  <a:ext uri="{FF2B5EF4-FFF2-40B4-BE49-F238E27FC236}">
                    <a16:creationId xmlns:a16="http://schemas.microsoft.com/office/drawing/2014/main" xmlns="" id="{B1E9F4B6-AE0B-4EA4-A0E6-9D91C677A945}"/>
                  </a:ext>
                </a:extLst>
              </p:cNvPr>
              <p:cNvSpPr>
                <a:spLocks/>
              </p:cNvSpPr>
              <p:nvPr/>
            </p:nvSpPr>
            <p:spPr bwMode="auto">
              <a:xfrm>
                <a:off x="2488" y="5286"/>
                <a:ext cx="49" cy="61"/>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2" name="Freeform 1148">
                <a:extLst>
                  <a:ext uri="{FF2B5EF4-FFF2-40B4-BE49-F238E27FC236}">
                    <a16:creationId xmlns:a16="http://schemas.microsoft.com/office/drawing/2014/main" xmlns="" id="{E135D2E7-E8D0-402A-8701-AD70DE115B28}"/>
                  </a:ext>
                </a:extLst>
              </p:cNvPr>
              <p:cNvSpPr>
                <a:spLocks/>
              </p:cNvSpPr>
              <p:nvPr/>
            </p:nvSpPr>
            <p:spPr bwMode="auto">
              <a:xfrm>
                <a:off x="1646" y="5286"/>
                <a:ext cx="54" cy="39"/>
              </a:xfrm>
              <a:custGeom>
                <a:avLst/>
                <a:gdLst>
                  <a:gd name="T0" fmla="*/ 0 w 54"/>
                  <a:gd name="T1" fmla="*/ 33 h 39"/>
                  <a:gd name="T2" fmla="*/ 32 w 54"/>
                  <a:gd name="T3" fmla="*/ 39 h 39"/>
                  <a:gd name="T4" fmla="*/ 54 w 54"/>
                  <a:gd name="T5" fmla="*/ 6 h 39"/>
                  <a:gd name="T6" fmla="*/ 21 w 54"/>
                  <a:gd name="T7" fmla="*/ 0 h 39"/>
                  <a:gd name="T8" fmla="*/ 0 w 54"/>
                  <a:gd name="T9" fmla="*/ 33 h 39"/>
                </a:gdLst>
                <a:ahLst/>
                <a:cxnLst>
                  <a:cxn ang="0">
                    <a:pos x="T0" y="T1"/>
                  </a:cxn>
                  <a:cxn ang="0">
                    <a:pos x="T2" y="T3"/>
                  </a:cxn>
                  <a:cxn ang="0">
                    <a:pos x="T4" y="T5"/>
                  </a:cxn>
                  <a:cxn ang="0">
                    <a:pos x="T6" y="T7"/>
                  </a:cxn>
                  <a:cxn ang="0">
                    <a:pos x="T8" y="T9"/>
                  </a:cxn>
                </a:cxnLst>
                <a:rect l="0" t="0" r="r" b="b"/>
                <a:pathLst>
                  <a:path w="54" h="39">
                    <a:moveTo>
                      <a:pt x="0" y="33"/>
                    </a:moveTo>
                    <a:lnTo>
                      <a:pt x="32" y="39"/>
                    </a:lnTo>
                    <a:lnTo>
                      <a:pt x="54" y="6"/>
                    </a:lnTo>
                    <a:lnTo>
                      <a:pt x="21"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3" name="Freeform 1149">
                <a:extLst>
                  <a:ext uri="{FF2B5EF4-FFF2-40B4-BE49-F238E27FC236}">
                    <a16:creationId xmlns:a16="http://schemas.microsoft.com/office/drawing/2014/main" xmlns="" id="{387395D4-E616-4CD3-AAD6-B5C990E7CD0A}"/>
                  </a:ext>
                </a:extLst>
              </p:cNvPr>
              <p:cNvSpPr>
                <a:spLocks/>
              </p:cNvSpPr>
              <p:nvPr/>
            </p:nvSpPr>
            <p:spPr bwMode="auto">
              <a:xfrm>
                <a:off x="1646" y="5286"/>
                <a:ext cx="54" cy="39"/>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4" name="Freeform 1150">
                <a:extLst>
                  <a:ext uri="{FF2B5EF4-FFF2-40B4-BE49-F238E27FC236}">
                    <a16:creationId xmlns:a16="http://schemas.microsoft.com/office/drawing/2014/main" xmlns="" id="{441614E5-279B-407F-97A4-BBBFEED78139}"/>
                  </a:ext>
                </a:extLst>
              </p:cNvPr>
              <p:cNvSpPr>
                <a:spLocks/>
              </p:cNvSpPr>
              <p:nvPr/>
            </p:nvSpPr>
            <p:spPr bwMode="auto">
              <a:xfrm>
                <a:off x="2783" y="5385"/>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5" name="Freeform 1151">
                <a:extLst>
                  <a:ext uri="{FF2B5EF4-FFF2-40B4-BE49-F238E27FC236}">
                    <a16:creationId xmlns:a16="http://schemas.microsoft.com/office/drawing/2014/main" xmlns="" id="{AAA00FC5-94D6-402E-B574-49DF8E7DB0C4}"/>
                  </a:ext>
                </a:extLst>
              </p:cNvPr>
              <p:cNvSpPr>
                <a:spLocks/>
              </p:cNvSpPr>
              <p:nvPr/>
            </p:nvSpPr>
            <p:spPr bwMode="auto">
              <a:xfrm>
                <a:off x="2783" y="5385"/>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6" name="Freeform 1152">
                <a:extLst>
                  <a:ext uri="{FF2B5EF4-FFF2-40B4-BE49-F238E27FC236}">
                    <a16:creationId xmlns:a16="http://schemas.microsoft.com/office/drawing/2014/main" xmlns="" id="{42A5ECEE-8A01-4952-98AB-ED00A5402611}"/>
                  </a:ext>
                </a:extLst>
              </p:cNvPr>
              <p:cNvSpPr>
                <a:spLocks/>
              </p:cNvSpPr>
              <p:nvPr/>
            </p:nvSpPr>
            <p:spPr bwMode="auto">
              <a:xfrm>
                <a:off x="1952" y="5232"/>
                <a:ext cx="54" cy="49"/>
              </a:xfrm>
              <a:custGeom>
                <a:avLst/>
                <a:gdLst>
                  <a:gd name="T0" fmla="*/ 0 w 54"/>
                  <a:gd name="T1" fmla="*/ 33 h 49"/>
                  <a:gd name="T2" fmla="*/ 33 w 54"/>
                  <a:gd name="T3" fmla="*/ 49 h 49"/>
                  <a:gd name="T4" fmla="*/ 54 w 54"/>
                  <a:gd name="T5" fmla="*/ 16 h 49"/>
                  <a:gd name="T6" fmla="*/ 22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3" y="49"/>
                    </a:lnTo>
                    <a:lnTo>
                      <a:pt x="54" y="16"/>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7" name="Freeform 1153">
                <a:extLst>
                  <a:ext uri="{FF2B5EF4-FFF2-40B4-BE49-F238E27FC236}">
                    <a16:creationId xmlns:a16="http://schemas.microsoft.com/office/drawing/2014/main" xmlns="" id="{A8A47391-9143-4BC9-8151-0EC475A6F2E8}"/>
                  </a:ext>
                </a:extLst>
              </p:cNvPr>
              <p:cNvSpPr>
                <a:spLocks/>
              </p:cNvSpPr>
              <p:nvPr/>
            </p:nvSpPr>
            <p:spPr bwMode="auto">
              <a:xfrm>
                <a:off x="1952" y="5232"/>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8" name="Freeform 1154">
                <a:extLst>
                  <a:ext uri="{FF2B5EF4-FFF2-40B4-BE49-F238E27FC236}">
                    <a16:creationId xmlns:a16="http://schemas.microsoft.com/office/drawing/2014/main" xmlns="" id="{95789C15-3726-4D81-B7B9-08A0230032DE}"/>
                  </a:ext>
                </a:extLst>
              </p:cNvPr>
              <p:cNvSpPr>
                <a:spLocks/>
              </p:cNvSpPr>
              <p:nvPr/>
            </p:nvSpPr>
            <p:spPr bwMode="auto">
              <a:xfrm>
                <a:off x="3073" y="5489"/>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9" name="Freeform 1155">
                <a:extLst>
                  <a:ext uri="{FF2B5EF4-FFF2-40B4-BE49-F238E27FC236}">
                    <a16:creationId xmlns:a16="http://schemas.microsoft.com/office/drawing/2014/main" xmlns="" id="{C224E666-CF9D-4F99-A6F1-7EDC06EB0536}"/>
                  </a:ext>
                </a:extLst>
              </p:cNvPr>
              <p:cNvSpPr>
                <a:spLocks/>
              </p:cNvSpPr>
              <p:nvPr/>
            </p:nvSpPr>
            <p:spPr bwMode="auto">
              <a:xfrm>
                <a:off x="3073" y="5489"/>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0" name="Freeform 1156">
                <a:extLst>
                  <a:ext uri="{FF2B5EF4-FFF2-40B4-BE49-F238E27FC236}">
                    <a16:creationId xmlns:a16="http://schemas.microsoft.com/office/drawing/2014/main" xmlns="" id="{B9CAD836-4B94-4F1C-9D3F-91C914932B6D}"/>
                  </a:ext>
                </a:extLst>
              </p:cNvPr>
              <p:cNvSpPr>
                <a:spLocks/>
              </p:cNvSpPr>
              <p:nvPr/>
            </p:nvSpPr>
            <p:spPr bwMode="auto">
              <a:xfrm>
                <a:off x="2263" y="5243"/>
                <a:ext cx="50" cy="54"/>
              </a:xfrm>
              <a:custGeom>
                <a:avLst/>
                <a:gdLst>
                  <a:gd name="T0" fmla="*/ 0 w 50"/>
                  <a:gd name="T1" fmla="*/ 32 h 54"/>
                  <a:gd name="T2" fmla="*/ 33 w 50"/>
                  <a:gd name="T3" fmla="*/ 54 h 54"/>
                  <a:gd name="T4" fmla="*/ 50 w 50"/>
                  <a:gd name="T5" fmla="*/ 27 h 54"/>
                  <a:gd name="T6" fmla="*/ 17 w 50"/>
                  <a:gd name="T7" fmla="*/ 0 h 54"/>
                  <a:gd name="T8" fmla="*/ 0 w 50"/>
                  <a:gd name="T9" fmla="*/ 32 h 54"/>
                </a:gdLst>
                <a:ahLst/>
                <a:cxnLst>
                  <a:cxn ang="0">
                    <a:pos x="T0" y="T1"/>
                  </a:cxn>
                  <a:cxn ang="0">
                    <a:pos x="T2" y="T3"/>
                  </a:cxn>
                  <a:cxn ang="0">
                    <a:pos x="T4" y="T5"/>
                  </a:cxn>
                  <a:cxn ang="0">
                    <a:pos x="T6" y="T7"/>
                  </a:cxn>
                  <a:cxn ang="0">
                    <a:pos x="T8" y="T9"/>
                  </a:cxn>
                </a:cxnLst>
                <a:rect l="0" t="0" r="r" b="b"/>
                <a:pathLst>
                  <a:path w="50" h="54">
                    <a:moveTo>
                      <a:pt x="0" y="32"/>
                    </a:moveTo>
                    <a:lnTo>
                      <a:pt x="33" y="54"/>
                    </a:lnTo>
                    <a:lnTo>
                      <a:pt x="50" y="27"/>
                    </a:lnTo>
                    <a:lnTo>
                      <a:pt x="17" y="0"/>
                    </a:lnTo>
                    <a:lnTo>
                      <a:pt x="0" y="3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1" name="Freeform 1157">
                <a:extLst>
                  <a:ext uri="{FF2B5EF4-FFF2-40B4-BE49-F238E27FC236}">
                    <a16:creationId xmlns:a16="http://schemas.microsoft.com/office/drawing/2014/main" xmlns="" id="{A4601000-CE40-4723-8667-241D5C72DF50}"/>
                  </a:ext>
                </a:extLst>
              </p:cNvPr>
              <p:cNvSpPr>
                <a:spLocks/>
              </p:cNvSpPr>
              <p:nvPr/>
            </p:nvSpPr>
            <p:spPr bwMode="auto">
              <a:xfrm>
                <a:off x="2263" y="5243"/>
                <a:ext cx="50" cy="54"/>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2" name="Freeform 1158">
                <a:extLst>
                  <a:ext uri="{FF2B5EF4-FFF2-40B4-BE49-F238E27FC236}">
                    <a16:creationId xmlns:a16="http://schemas.microsoft.com/office/drawing/2014/main" xmlns="" id="{F3F227DF-EE27-4F4B-94E3-9EBB0E087189}"/>
                  </a:ext>
                </a:extLst>
              </p:cNvPr>
              <p:cNvSpPr>
                <a:spLocks/>
              </p:cNvSpPr>
              <p:nvPr/>
            </p:nvSpPr>
            <p:spPr bwMode="auto">
              <a:xfrm>
                <a:off x="1432" y="5347"/>
                <a:ext cx="50" cy="38"/>
              </a:xfrm>
              <a:custGeom>
                <a:avLst/>
                <a:gdLst>
                  <a:gd name="T0" fmla="*/ 0 w 50"/>
                  <a:gd name="T1" fmla="*/ 32 h 38"/>
                  <a:gd name="T2" fmla="*/ 28 w 50"/>
                  <a:gd name="T3" fmla="*/ 38 h 38"/>
                  <a:gd name="T4" fmla="*/ 50 w 50"/>
                  <a:gd name="T5" fmla="*/ 5 h 38"/>
                  <a:gd name="T6" fmla="*/ 22 w 50"/>
                  <a:gd name="T7" fmla="*/ 0 h 38"/>
                  <a:gd name="T8" fmla="*/ 0 w 50"/>
                  <a:gd name="T9" fmla="*/ 32 h 38"/>
                </a:gdLst>
                <a:ahLst/>
                <a:cxnLst>
                  <a:cxn ang="0">
                    <a:pos x="T0" y="T1"/>
                  </a:cxn>
                  <a:cxn ang="0">
                    <a:pos x="T2" y="T3"/>
                  </a:cxn>
                  <a:cxn ang="0">
                    <a:pos x="T4" y="T5"/>
                  </a:cxn>
                  <a:cxn ang="0">
                    <a:pos x="T6" y="T7"/>
                  </a:cxn>
                  <a:cxn ang="0">
                    <a:pos x="T8" y="T9"/>
                  </a:cxn>
                </a:cxnLst>
                <a:rect l="0" t="0" r="r" b="b"/>
                <a:pathLst>
                  <a:path w="50" h="38">
                    <a:moveTo>
                      <a:pt x="0" y="32"/>
                    </a:moveTo>
                    <a:lnTo>
                      <a:pt x="28" y="38"/>
                    </a:lnTo>
                    <a:lnTo>
                      <a:pt x="50" y="5"/>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3" name="Freeform 1159">
                <a:extLst>
                  <a:ext uri="{FF2B5EF4-FFF2-40B4-BE49-F238E27FC236}">
                    <a16:creationId xmlns:a16="http://schemas.microsoft.com/office/drawing/2014/main" xmlns="" id="{F6754A00-5D84-4880-BD71-B180BE706BC7}"/>
                  </a:ext>
                </a:extLst>
              </p:cNvPr>
              <p:cNvSpPr>
                <a:spLocks/>
              </p:cNvSpPr>
              <p:nvPr/>
            </p:nvSpPr>
            <p:spPr bwMode="auto">
              <a:xfrm>
                <a:off x="1432" y="5347"/>
                <a:ext cx="50"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4" name="Freeform 1160">
                <a:extLst>
                  <a:ext uri="{FF2B5EF4-FFF2-40B4-BE49-F238E27FC236}">
                    <a16:creationId xmlns:a16="http://schemas.microsoft.com/office/drawing/2014/main" xmlns="" id="{BB61CAE0-2F70-4963-92AA-531BD0E046FC}"/>
                  </a:ext>
                </a:extLst>
              </p:cNvPr>
              <p:cNvSpPr>
                <a:spLocks/>
              </p:cNvSpPr>
              <p:nvPr/>
            </p:nvSpPr>
            <p:spPr bwMode="auto">
              <a:xfrm>
                <a:off x="2570" y="5314"/>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5" name="Freeform 1161">
                <a:extLst>
                  <a:ext uri="{FF2B5EF4-FFF2-40B4-BE49-F238E27FC236}">
                    <a16:creationId xmlns:a16="http://schemas.microsoft.com/office/drawing/2014/main" xmlns="" id="{A044BF58-C01F-46D3-95EE-6E8419232745}"/>
                  </a:ext>
                </a:extLst>
              </p:cNvPr>
              <p:cNvSpPr>
                <a:spLocks/>
              </p:cNvSpPr>
              <p:nvPr/>
            </p:nvSpPr>
            <p:spPr bwMode="auto">
              <a:xfrm>
                <a:off x="2570" y="5314"/>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6" name="Freeform 1162">
                <a:extLst>
                  <a:ext uri="{FF2B5EF4-FFF2-40B4-BE49-F238E27FC236}">
                    <a16:creationId xmlns:a16="http://schemas.microsoft.com/office/drawing/2014/main" xmlns="" id="{D1966950-69B4-4147-8C78-DD8F10C865FB}"/>
                  </a:ext>
                </a:extLst>
              </p:cNvPr>
              <p:cNvSpPr>
                <a:spLocks/>
              </p:cNvSpPr>
              <p:nvPr/>
            </p:nvSpPr>
            <p:spPr bwMode="auto">
              <a:xfrm>
                <a:off x="1733" y="5270"/>
                <a:ext cx="49" cy="38"/>
              </a:xfrm>
              <a:custGeom>
                <a:avLst/>
                <a:gdLst>
                  <a:gd name="T0" fmla="*/ 0 w 49"/>
                  <a:gd name="T1" fmla="*/ 33 h 38"/>
                  <a:gd name="T2" fmla="*/ 27 w 49"/>
                  <a:gd name="T3" fmla="*/ 38 h 38"/>
                  <a:gd name="T4" fmla="*/ 49 w 49"/>
                  <a:gd name="T5" fmla="*/ 11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11"/>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7" name="Freeform 1163">
                <a:extLst>
                  <a:ext uri="{FF2B5EF4-FFF2-40B4-BE49-F238E27FC236}">
                    <a16:creationId xmlns:a16="http://schemas.microsoft.com/office/drawing/2014/main" xmlns="" id="{06ABAF4E-FEF2-41B5-A207-27411EBD2FCC}"/>
                  </a:ext>
                </a:extLst>
              </p:cNvPr>
              <p:cNvSpPr>
                <a:spLocks/>
              </p:cNvSpPr>
              <p:nvPr/>
            </p:nvSpPr>
            <p:spPr bwMode="auto">
              <a:xfrm>
                <a:off x="1733" y="5270"/>
                <a:ext cx="49" cy="38"/>
              </a:xfrm>
              <a:custGeom>
                <a:avLst/>
                <a:gdLst>
                  <a:gd name="T0" fmla="*/ 0 w 9"/>
                  <a:gd name="T1" fmla="*/ 6 h 7"/>
                  <a:gd name="T2" fmla="*/ 5 w 9"/>
                  <a:gd name="T3" fmla="*/ 7 h 7"/>
                  <a:gd name="T4" fmla="*/ 9 w 9"/>
                  <a:gd name="T5" fmla="*/ 2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8" name="Freeform 1164">
                <a:extLst>
                  <a:ext uri="{FF2B5EF4-FFF2-40B4-BE49-F238E27FC236}">
                    <a16:creationId xmlns:a16="http://schemas.microsoft.com/office/drawing/2014/main" xmlns="" id="{01443EEF-853D-4CEB-BCA8-7C435432383E}"/>
                  </a:ext>
                </a:extLst>
              </p:cNvPr>
              <p:cNvSpPr>
                <a:spLocks/>
              </p:cNvSpPr>
              <p:nvPr/>
            </p:nvSpPr>
            <p:spPr bwMode="auto">
              <a:xfrm>
                <a:off x="2865" y="5418"/>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9" name="Freeform 1165">
                <a:extLst>
                  <a:ext uri="{FF2B5EF4-FFF2-40B4-BE49-F238E27FC236}">
                    <a16:creationId xmlns:a16="http://schemas.microsoft.com/office/drawing/2014/main" xmlns="" id="{5CE33E1D-D069-4934-A4CE-C89C7EFE5941}"/>
                  </a:ext>
                </a:extLst>
              </p:cNvPr>
              <p:cNvSpPr>
                <a:spLocks/>
              </p:cNvSpPr>
              <p:nvPr/>
            </p:nvSpPr>
            <p:spPr bwMode="auto">
              <a:xfrm>
                <a:off x="2865" y="5418"/>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0" name="Freeform 1166">
                <a:extLst>
                  <a:ext uri="{FF2B5EF4-FFF2-40B4-BE49-F238E27FC236}">
                    <a16:creationId xmlns:a16="http://schemas.microsoft.com/office/drawing/2014/main" xmlns="" id="{F29883C8-0208-46DA-8589-800028192A66}"/>
                  </a:ext>
                </a:extLst>
              </p:cNvPr>
              <p:cNvSpPr>
                <a:spLocks/>
              </p:cNvSpPr>
              <p:nvPr/>
            </p:nvSpPr>
            <p:spPr bwMode="auto">
              <a:xfrm>
                <a:off x="2039" y="5232"/>
                <a:ext cx="55" cy="49"/>
              </a:xfrm>
              <a:custGeom>
                <a:avLst/>
                <a:gdLst>
                  <a:gd name="T0" fmla="*/ 0 w 55"/>
                  <a:gd name="T1" fmla="*/ 33 h 49"/>
                  <a:gd name="T2" fmla="*/ 33 w 55"/>
                  <a:gd name="T3" fmla="*/ 49 h 49"/>
                  <a:gd name="T4" fmla="*/ 55 w 55"/>
                  <a:gd name="T5" fmla="*/ 22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22"/>
                    </a:lnTo>
                    <a:lnTo>
                      <a:pt x="22"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1" name="Freeform 1167">
                <a:extLst>
                  <a:ext uri="{FF2B5EF4-FFF2-40B4-BE49-F238E27FC236}">
                    <a16:creationId xmlns:a16="http://schemas.microsoft.com/office/drawing/2014/main" xmlns="" id="{94B06B5C-9627-44D2-9C86-52A379B21C66}"/>
                  </a:ext>
                </a:extLst>
              </p:cNvPr>
              <p:cNvSpPr>
                <a:spLocks/>
              </p:cNvSpPr>
              <p:nvPr/>
            </p:nvSpPr>
            <p:spPr bwMode="auto">
              <a:xfrm>
                <a:off x="2039" y="5232"/>
                <a:ext cx="55" cy="49"/>
              </a:xfrm>
              <a:custGeom>
                <a:avLst/>
                <a:gdLst>
                  <a:gd name="T0" fmla="*/ 0 w 10"/>
                  <a:gd name="T1" fmla="*/ 6 h 9"/>
                  <a:gd name="T2" fmla="*/ 6 w 10"/>
                  <a:gd name="T3" fmla="*/ 9 h 9"/>
                  <a:gd name="T4" fmla="*/ 10 w 10"/>
                  <a:gd name="T5" fmla="*/ 4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2" name="Freeform 1168">
                <a:extLst>
                  <a:ext uri="{FF2B5EF4-FFF2-40B4-BE49-F238E27FC236}">
                    <a16:creationId xmlns:a16="http://schemas.microsoft.com/office/drawing/2014/main" xmlns="" id="{8112C78B-512D-4AF2-8D6A-F207784986DA}"/>
                  </a:ext>
                </a:extLst>
              </p:cNvPr>
              <p:cNvSpPr>
                <a:spLocks/>
              </p:cNvSpPr>
              <p:nvPr/>
            </p:nvSpPr>
            <p:spPr bwMode="auto">
              <a:xfrm>
                <a:off x="3155" y="5527"/>
                <a:ext cx="44" cy="60"/>
              </a:xfrm>
              <a:custGeom>
                <a:avLst/>
                <a:gdLst>
                  <a:gd name="T0" fmla="*/ 0 w 44"/>
                  <a:gd name="T1" fmla="*/ 27 h 60"/>
                  <a:gd name="T2" fmla="*/ 33 w 44"/>
                  <a:gd name="T3" fmla="*/ 60 h 60"/>
                  <a:gd name="T4" fmla="*/ 44 w 44"/>
                  <a:gd name="T5" fmla="*/ 33 h 60"/>
                  <a:gd name="T6" fmla="*/ 11 w 44"/>
                  <a:gd name="T7" fmla="*/ 0 h 60"/>
                  <a:gd name="T8" fmla="*/ 0 w 44"/>
                  <a:gd name="T9" fmla="*/ 27 h 60"/>
                </a:gdLst>
                <a:ahLst/>
                <a:cxnLst>
                  <a:cxn ang="0">
                    <a:pos x="T0" y="T1"/>
                  </a:cxn>
                  <a:cxn ang="0">
                    <a:pos x="T2" y="T3"/>
                  </a:cxn>
                  <a:cxn ang="0">
                    <a:pos x="T4" y="T5"/>
                  </a:cxn>
                  <a:cxn ang="0">
                    <a:pos x="T6" y="T7"/>
                  </a:cxn>
                  <a:cxn ang="0">
                    <a:pos x="T8" y="T9"/>
                  </a:cxn>
                </a:cxnLst>
                <a:rect l="0" t="0" r="r" b="b"/>
                <a:pathLst>
                  <a:path w="44" h="60">
                    <a:moveTo>
                      <a:pt x="0" y="27"/>
                    </a:moveTo>
                    <a:lnTo>
                      <a:pt x="33" y="60"/>
                    </a:lnTo>
                    <a:lnTo>
                      <a:pt x="44" y="33"/>
                    </a:lnTo>
                    <a:lnTo>
                      <a:pt x="11" y="0"/>
                    </a:lnTo>
                    <a:lnTo>
                      <a:pt x="0" y="2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3" name="Freeform 1169">
                <a:extLst>
                  <a:ext uri="{FF2B5EF4-FFF2-40B4-BE49-F238E27FC236}">
                    <a16:creationId xmlns:a16="http://schemas.microsoft.com/office/drawing/2014/main" xmlns="" id="{48B0D15E-8B5F-4EC8-A989-712095441D42}"/>
                  </a:ext>
                </a:extLst>
              </p:cNvPr>
              <p:cNvSpPr>
                <a:spLocks/>
              </p:cNvSpPr>
              <p:nvPr/>
            </p:nvSpPr>
            <p:spPr bwMode="auto">
              <a:xfrm>
                <a:off x="3155" y="5527"/>
                <a:ext cx="44" cy="60"/>
              </a:xfrm>
              <a:custGeom>
                <a:avLst/>
                <a:gdLst>
                  <a:gd name="T0" fmla="*/ 0 w 8"/>
                  <a:gd name="T1" fmla="*/ 5 h 11"/>
                  <a:gd name="T2" fmla="*/ 6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4" name="Freeform 1170">
                <a:extLst>
                  <a:ext uri="{FF2B5EF4-FFF2-40B4-BE49-F238E27FC236}">
                    <a16:creationId xmlns:a16="http://schemas.microsoft.com/office/drawing/2014/main" xmlns="" id="{A8687BC9-6DFB-493E-8325-40402EE5AB1D}"/>
                  </a:ext>
                </a:extLst>
              </p:cNvPr>
              <p:cNvSpPr>
                <a:spLocks/>
              </p:cNvSpPr>
              <p:nvPr/>
            </p:nvSpPr>
            <p:spPr bwMode="auto">
              <a:xfrm>
                <a:off x="2351" y="5265"/>
                <a:ext cx="49" cy="54"/>
              </a:xfrm>
              <a:custGeom>
                <a:avLst/>
                <a:gdLst>
                  <a:gd name="T0" fmla="*/ 0 w 49"/>
                  <a:gd name="T1" fmla="*/ 27 h 54"/>
                  <a:gd name="T2" fmla="*/ 33 w 49"/>
                  <a:gd name="T3" fmla="*/ 54 h 54"/>
                  <a:gd name="T4" fmla="*/ 49 w 49"/>
                  <a:gd name="T5" fmla="*/ 27 h 54"/>
                  <a:gd name="T6" fmla="*/ 16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7"/>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5" name="Freeform 1171">
                <a:extLst>
                  <a:ext uri="{FF2B5EF4-FFF2-40B4-BE49-F238E27FC236}">
                    <a16:creationId xmlns:a16="http://schemas.microsoft.com/office/drawing/2014/main" xmlns="" id="{69444772-8821-418F-B476-140A9304227A}"/>
                  </a:ext>
                </a:extLst>
              </p:cNvPr>
              <p:cNvSpPr>
                <a:spLocks/>
              </p:cNvSpPr>
              <p:nvPr/>
            </p:nvSpPr>
            <p:spPr bwMode="auto">
              <a:xfrm>
                <a:off x="2351" y="5265"/>
                <a:ext cx="49" cy="54"/>
              </a:xfrm>
              <a:custGeom>
                <a:avLst/>
                <a:gdLst>
                  <a:gd name="T0" fmla="*/ 0 w 9"/>
                  <a:gd name="T1" fmla="*/ 5 h 10"/>
                  <a:gd name="T2" fmla="*/ 6 w 9"/>
                  <a:gd name="T3" fmla="*/ 10 h 10"/>
                  <a:gd name="T4" fmla="*/ 9 w 9"/>
                  <a:gd name="T5" fmla="*/ 5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6" name="Freeform 1172">
                <a:extLst>
                  <a:ext uri="{FF2B5EF4-FFF2-40B4-BE49-F238E27FC236}">
                    <a16:creationId xmlns:a16="http://schemas.microsoft.com/office/drawing/2014/main" xmlns="" id="{264C0CEE-70AA-4BE3-826A-D39BB5FAA303}"/>
                  </a:ext>
                </a:extLst>
              </p:cNvPr>
              <p:cNvSpPr>
                <a:spLocks/>
              </p:cNvSpPr>
              <p:nvPr/>
            </p:nvSpPr>
            <p:spPr bwMode="auto">
              <a:xfrm>
                <a:off x="1514" y="5330"/>
                <a:ext cx="50" cy="33"/>
              </a:xfrm>
              <a:custGeom>
                <a:avLst/>
                <a:gdLst>
                  <a:gd name="T0" fmla="*/ 0 w 50"/>
                  <a:gd name="T1" fmla="*/ 27 h 33"/>
                  <a:gd name="T2" fmla="*/ 28 w 50"/>
                  <a:gd name="T3" fmla="*/ 33 h 33"/>
                  <a:gd name="T4" fmla="*/ 50 w 50"/>
                  <a:gd name="T5" fmla="*/ 6 h 33"/>
                  <a:gd name="T6" fmla="*/ 22 w 50"/>
                  <a:gd name="T7" fmla="*/ 0 h 33"/>
                  <a:gd name="T8" fmla="*/ 0 w 50"/>
                  <a:gd name="T9" fmla="*/ 27 h 33"/>
                </a:gdLst>
                <a:ahLst/>
                <a:cxnLst>
                  <a:cxn ang="0">
                    <a:pos x="T0" y="T1"/>
                  </a:cxn>
                  <a:cxn ang="0">
                    <a:pos x="T2" y="T3"/>
                  </a:cxn>
                  <a:cxn ang="0">
                    <a:pos x="T4" y="T5"/>
                  </a:cxn>
                  <a:cxn ang="0">
                    <a:pos x="T6" y="T7"/>
                  </a:cxn>
                  <a:cxn ang="0">
                    <a:pos x="T8" y="T9"/>
                  </a:cxn>
                </a:cxnLst>
                <a:rect l="0" t="0" r="r" b="b"/>
                <a:pathLst>
                  <a:path w="50" h="33">
                    <a:moveTo>
                      <a:pt x="0" y="27"/>
                    </a:moveTo>
                    <a:lnTo>
                      <a:pt x="28" y="33"/>
                    </a:lnTo>
                    <a:lnTo>
                      <a:pt x="50" y="6"/>
                    </a:lnTo>
                    <a:lnTo>
                      <a:pt x="22"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7" name="Freeform 1173">
                <a:extLst>
                  <a:ext uri="{FF2B5EF4-FFF2-40B4-BE49-F238E27FC236}">
                    <a16:creationId xmlns:a16="http://schemas.microsoft.com/office/drawing/2014/main" xmlns="" id="{5A593557-77B2-42C0-8B58-ADA28F355B9B}"/>
                  </a:ext>
                </a:extLst>
              </p:cNvPr>
              <p:cNvSpPr>
                <a:spLocks/>
              </p:cNvSpPr>
              <p:nvPr/>
            </p:nvSpPr>
            <p:spPr bwMode="auto">
              <a:xfrm>
                <a:off x="1514" y="5330"/>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8" name="Freeform 1174">
                <a:extLst>
                  <a:ext uri="{FF2B5EF4-FFF2-40B4-BE49-F238E27FC236}">
                    <a16:creationId xmlns:a16="http://schemas.microsoft.com/office/drawing/2014/main" xmlns="" id="{866FEC8C-3455-4474-95FD-2FE80B96C1BE}"/>
                  </a:ext>
                </a:extLst>
              </p:cNvPr>
              <p:cNvSpPr>
                <a:spLocks/>
              </p:cNvSpPr>
              <p:nvPr/>
            </p:nvSpPr>
            <p:spPr bwMode="auto">
              <a:xfrm>
                <a:off x="2652" y="5347"/>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9" name="Freeform 1175">
                <a:extLst>
                  <a:ext uri="{FF2B5EF4-FFF2-40B4-BE49-F238E27FC236}">
                    <a16:creationId xmlns:a16="http://schemas.microsoft.com/office/drawing/2014/main" xmlns="" id="{E704A40E-469F-4778-B713-DD85F39EE70D}"/>
                  </a:ext>
                </a:extLst>
              </p:cNvPr>
              <p:cNvSpPr>
                <a:spLocks/>
              </p:cNvSpPr>
              <p:nvPr/>
            </p:nvSpPr>
            <p:spPr bwMode="auto">
              <a:xfrm>
                <a:off x="2652" y="534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0" name="Freeform 1176">
                <a:extLst>
                  <a:ext uri="{FF2B5EF4-FFF2-40B4-BE49-F238E27FC236}">
                    <a16:creationId xmlns:a16="http://schemas.microsoft.com/office/drawing/2014/main" xmlns="" id="{A25201A4-6E3C-488D-8593-0E7D2EC4C180}"/>
                  </a:ext>
                </a:extLst>
              </p:cNvPr>
              <p:cNvSpPr>
                <a:spLocks/>
              </p:cNvSpPr>
              <p:nvPr/>
            </p:nvSpPr>
            <p:spPr bwMode="auto">
              <a:xfrm>
                <a:off x="1815" y="5259"/>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1" name="Freeform 1177">
                <a:extLst>
                  <a:ext uri="{FF2B5EF4-FFF2-40B4-BE49-F238E27FC236}">
                    <a16:creationId xmlns:a16="http://schemas.microsoft.com/office/drawing/2014/main" xmlns="" id="{71C97970-DA70-45CF-953C-8DDD4CD28540}"/>
                  </a:ext>
                </a:extLst>
              </p:cNvPr>
              <p:cNvSpPr>
                <a:spLocks/>
              </p:cNvSpPr>
              <p:nvPr/>
            </p:nvSpPr>
            <p:spPr bwMode="auto">
              <a:xfrm>
                <a:off x="1815" y="5259"/>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2" name="Freeform 1178">
                <a:extLst>
                  <a:ext uri="{FF2B5EF4-FFF2-40B4-BE49-F238E27FC236}">
                    <a16:creationId xmlns:a16="http://schemas.microsoft.com/office/drawing/2014/main" xmlns="" id="{B299CAC5-B8FA-4D3D-80F9-F30B0A12FD73}"/>
                  </a:ext>
                </a:extLst>
              </p:cNvPr>
              <p:cNvSpPr>
                <a:spLocks/>
              </p:cNvSpPr>
              <p:nvPr/>
            </p:nvSpPr>
            <p:spPr bwMode="auto">
              <a:xfrm>
                <a:off x="2947" y="5450"/>
                <a:ext cx="49" cy="66"/>
              </a:xfrm>
              <a:custGeom>
                <a:avLst/>
                <a:gdLst>
                  <a:gd name="T0" fmla="*/ 0 w 49"/>
                  <a:gd name="T1" fmla="*/ 33 h 66"/>
                  <a:gd name="T2" fmla="*/ 33 w 49"/>
                  <a:gd name="T3" fmla="*/ 66 h 66"/>
                  <a:gd name="T4" fmla="*/ 49 w 49"/>
                  <a:gd name="T5" fmla="*/ 39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9"/>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3" name="Freeform 1179">
                <a:extLst>
                  <a:ext uri="{FF2B5EF4-FFF2-40B4-BE49-F238E27FC236}">
                    <a16:creationId xmlns:a16="http://schemas.microsoft.com/office/drawing/2014/main" xmlns="" id="{5118BB23-E035-4AE1-A56B-98D5B755EDDA}"/>
                  </a:ext>
                </a:extLst>
              </p:cNvPr>
              <p:cNvSpPr>
                <a:spLocks/>
              </p:cNvSpPr>
              <p:nvPr/>
            </p:nvSpPr>
            <p:spPr bwMode="auto">
              <a:xfrm>
                <a:off x="2947" y="5450"/>
                <a:ext cx="49" cy="66"/>
              </a:xfrm>
              <a:custGeom>
                <a:avLst/>
                <a:gdLst>
                  <a:gd name="T0" fmla="*/ 0 w 9"/>
                  <a:gd name="T1" fmla="*/ 6 h 12"/>
                  <a:gd name="T2" fmla="*/ 6 w 9"/>
                  <a:gd name="T3" fmla="*/ 12 h 12"/>
                  <a:gd name="T4" fmla="*/ 9 w 9"/>
                  <a:gd name="T5" fmla="*/ 7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4" name="Freeform 1180">
                <a:extLst>
                  <a:ext uri="{FF2B5EF4-FFF2-40B4-BE49-F238E27FC236}">
                    <a16:creationId xmlns:a16="http://schemas.microsoft.com/office/drawing/2014/main" xmlns="" id="{6F452C6D-5186-473F-8C9F-82F6069EA3E9}"/>
                  </a:ext>
                </a:extLst>
              </p:cNvPr>
              <p:cNvSpPr>
                <a:spLocks/>
              </p:cNvSpPr>
              <p:nvPr/>
            </p:nvSpPr>
            <p:spPr bwMode="auto">
              <a:xfrm>
                <a:off x="2127" y="5237"/>
                <a:ext cx="49" cy="55"/>
              </a:xfrm>
              <a:custGeom>
                <a:avLst/>
                <a:gdLst>
                  <a:gd name="T0" fmla="*/ 0 w 49"/>
                  <a:gd name="T1" fmla="*/ 33 h 55"/>
                  <a:gd name="T2" fmla="*/ 33 w 49"/>
                  <a:gd name="T3" fmla="*/ 55 h 55"/>
                  <a:gd name="T4" fmla="*/ 49 w 49"/>
                  <a:gd name="T5" fmla="*/ 22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3" y="55"/>
                    </a:lnTo>
                    <a:lnTo>
                      <a:pt x="49" y="22"/>
                    </a:lnTo>
                    <a:lnTo>
                      <a:pt x="16"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5" name="Freeform 1181">
                <a:extLst>
                  <a:ext uri="{FF2B5EF4-FFF2-40B4-BE49-F238E27FC236}">
                    <a16:creationId xmlns:a16="http://schemas.microsoft.com/office/drawing/2014/main" xmlns="" id="{4722020E-3CE7-401A-B029-ADCAED5EC3B3}"/>
                  </a:ext>
                </a:extLst>
              </p:cNvPr>
              <p:cNvSpPr>
                <a:spLocks/>
              </p:cNvSpPr>
              <p:nvPr/>
            </p:nvSpPr>
            <p:spPr bwMode="auto">
              <a:xfrm>
                <a:off x="2127" y="5237"/>
                <a:ext cx="49"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6" name="Freeform 1182">
                <a:extLst>
                  <a:ext uri="{FF2B5EF4-FFF2-40B4-BE49-F238E27FC236}">
                    <a16:creationId xmlns:a16="http://schemas.microsoft.com/office/drawing/2014/main" xmlns="" id="{53532960-035E-4B36-B2FF-CE72F2EF6150}"/>
                  </a:ext>
                </a:extLst>
              </p:cNvPr>
              <p:cNvSpPr>
                <a:spLocks/>
              </p:cNvSpPr>
              <p:nvPr/>
            </p:nvSpPr>
            <p:spPr bwMode="auto">
              <a:xfrm>
                <a:off x="3231" y="5560"/>
                <a:ext cx="50" cy="60"/>
              </a:xfrm>
              <a:custGeom>
                <a:avLst/>
                <a:gdLst>
                  <a:gd name="T0" fmla="*/ 0 w 50"/>
                  <a:gd name="T1" fmla="*/ 33 h 60"/>
                  <a:gd name="T2" fmla="*/ 33 w 50"/>
                  <a:gd name="T3" fmla="*/ 60 h 60"/>
                  <a:gd name="T4" fmla="*/ 50 w 50"/>
                  <a:gd name="T5" fmla="*/ 33 h 60"/>
                  <a:gd name="T6" fmla="*/ 17 w 50"/>
                  <a:gd name="T7" fmla="*/ 0 h 60"/>
                  <a:gd name="T8" fmla="*/ 0 w 50"/>
                  <a:gd name="T9" fmla="*/ 33 h 60"/>
                </a:gdLst>
                <a:ahLst/>
                <a:cxnLst>
                  <a:cxn ang="0">
                    <a:pos x="T0" y="T1"/>
                  </a:cxn>
                  <a:cxn ang="0">
                    <a:pos x="T2" y="T3"/>
                  </a:cxn>
                  <a:cxn ang="0">
                    <a:pos x="T4" y="T5"/>
                  </a:cxn>
                  <a:cxn ang="0">
                    <a:pos x="T6" y="T7"/>
                  </a:cxn>
                  <a:cxn ang="0">
                    <a:pos x="T8" y="T9"/>
                  </a:cxn>
                </a:cxnLst>
                <a:rect l="0" t="0" r="r" b="b"/>
                <a:pathLst>
                  <a:path w="50" h="60">
                    <a:moveTo>
                      <a:pt x="0" y="33"/>
                    </a:moveTo>
                    <a:lnTo>
                      <a:pt x="33" y="60"/>
                    </a:lnTo>
                    <a:lnTo>
                      <a:pt x="50"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7" name="Freeform 1183">
                <a:extLst>
                  <a:ext uri="{FF2B5EF4-FFF2-40B4-BE49-F238E27FC236}">
                    <a16:creationId xmlns:a16="http://schemas.microsoft.com/office/drawing/2014/main" xmlns="" id="{C9BC5D18-DC93-446D-BC87-8773AC912B87}"/>
                  </a:ext>
                </a:extLst>
              </p:cNvPr>
              <p:cNvSpPr>
                <a:spLocks/>
              </p:cNvSpPr>
              <p:nvPr/>
            </p:nvSpPr>
            <p:spPr bwMode="auto">
              <a:xfrm>
                <a:off x="3231" y="5560"/>
                <a:ext cx="50"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8" name="Freeform 1184">
                <a:extLst>
                  <a:ext uri="{FF2B5EF4-FFF2-40B4-BE49-F238E27FC236}">
                    <a16:creationId xmlns:a16="http://schemas.microsoft.com/office/drawing/2014/main" xmlns="" id="{F0CAB4E9-C061-4104-92F1-87BF567F0CFF}"/>
                  </a:ext>
                </a:extLst>
              </p:cNvPr>
              <p:cNvSpPr>
                <a:spLocks/>
              </p:cNvSpPr>
              <p:nvPr/>
            </p:nvSpPr>
            <p:spPr bwMode="auto">
              <a:xfrm>
                <a:off x="2433" y="5286"/>
                <a:ext cx="55" cy="61"/>
              </a:xfrm>
              <a:custGeom>
                <a:avLst/>
                <a:gdLst>
                  <a:gd name="T0" fmla="*/ 0 w 55"/>
                  <a:gd name="T1" fmla="*/ 33 h 61"/>
                  <a:gd name="T2" fmla="*/ 33 w 55"/>
                  <a:gd name="T3" fmla="*/ 61 h 61"/>
                  <a:gd name="T4" fmla="*/ 55 w 55"/>
                  <a:gd name="T5" fmla="*/ 33 h 61"/>
                  <a:gd name="T6" fmla="*/ 16 w 55"/>
                  <a:gd name="T7" fmla="*/ 0 h 61"/>
                  <a:gd name="T8" fmla="*/ 0 w 55"/>
                  <a:gd name="T9" fmla="*/ 33 h 61"/>
                </a:gdLst>
                <a:ahLst/>
                <a:cxnLst>
                  <a:cxn ang="0">
                    <a:pos x="T0" y="T1"/>
                  </a:cxn>
                  <a:cxn ang="0">
                    <a:pos x="T2" y="T3"/>
                  </a:cxn>
                  <a:cxn ang="0">
                    <a:pos x="T4" y="T5"/>
                  </a:cxn>
                  <a:cxn ang="0">
                    <a:pos x="T6" y="T7"/>
                  </a:cxn>
                  <a:cxn ang="0">
                    <a:pos x="T8" y="T9"/>
                  </a:cxn>
                </a:cxnLst>
                <a:rect l="0" t="0" r="r" b="b"/>
                <a:pathLst>
                  <a:path w="55" h="61">
                    <a:moveTo>
                      <a:pt x="0" y="33"/>
                    </a:moveTo>
                    <a:lnTo>
                      <a:pt x="33" y="61"/>
                    </a:lnTo>
                    <a:lnTo>
                      <a:pt x="55" y="33"/>
                    </a:lnTo>
                    <a:lnTo>
                      <a:pt x="16"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9" name="Freeform 1185">
                <a:extLst>
                  <a:ext uri="{FF2B5EF4-FFF2-40B4-BE49-F238E27FC236}">
                    <a16:creationId xmlns:a16="http://schemas.microsoft.com/office/drawing/2014/main" xmlns="" id="{D8D516DD-1F08-4C57-A3B3-2039D1B71502}"/>
                  </a:ext>
                </a:extLst>
              </p:cNvPr>
              <p:cNvSpPr>
                <a:spLocks/>
              </p:cNvSpPr>
              <p:nvPr/>
            </p:nvSpPr>
            <p:spPr bwMode="auto">
              <a:xfrm>
                <a:off x="2433" y="5286"/>
                <a:ext cx="55" cy="61"/>
              </a:xfrm>
              <a:custGeom>
                <a:avLst/>
                <a:gdLst>
                  <a:gd name="T0" fmla="*/ 0 w 10"/>
                  <a:gd name="T1" fmla="*/ 6 h 11"/>
                  <a:gd name="T2" fmla="*/ 6 w 10"/>
                  <a:gd name="T3" fmla="*/ 11 h 11"/>
                  <a:gd name="T4" fmla="*/ 10 w 10"/>
                  <a:gd name="T5" fmla="*/ 6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0" name="Freeform 1186">
                <a:extLst>
                  <a:ext uri="{FF2B5EF4-FFF2-40B4-BE49-F238E27FC236}">
                    <a16:creationId xmlns:a16="http://schemas.microsoft.com/office/drawing/2014/main" xmlns="" id="{41B2FE33-291A-4E57-B728-38080C590616}"/>
                  </a:ext>
                </a:extLst>
              </p:cNvPr>
              <p:cNvSpPr>
                <a:spLocks/>
              </p:cNvSpPr>
              <p:nvPr/>
            </p:nvSpPr>
            <p:spPr bwMode="auto">
              <a:xfrm>
                <a:off x="1596" y="5308"/>
                <a:ext cx="50" cy="39"/>
              </a:xfrm>
              <a:custGeom>
                <a:avLst/>
                <a:gdLst>
                  <a:gd name="T0" fmla="*/ 0 w 50"/>
                  <a:gd name="T1" fmla="*/ 33 h 39"/>
                  <a:gd name="T2" fmla="*/ 28 w 50"/>
                  <a:gd name="T3" fmla="*/ 39 h 39"/>
                  <a:gd name="T4" fmla="*/ 50 w 50"/>
                  <a:gd name="T5" fmla="*/ 11 h 39"/>
                  <a:gd name="T6" fmla="*/ 22 w 50"/>
                  <a:gd name="T7" fmla="*/ 0 h 39"/>
                  <a:gd name="T8" fmla="*/ 0 w 50"/>
                  <a:gd name="T9" fmla="*/ 33 h 39"/>
                </a:gdLst>
                <a:ahLst/>
                <a:cxnLst>
                  <a:cxn ang="0">
                    <a:pos x="T0" y="T1"/>
                  </a:cxn>
                  <a:cxn ang="0">
                    <a:pos x="T2" y="T3"/>
                  </a:cxn>
                  <a:cxn ang="0">
                    <a:pos x="T4" y="T5"/>
                  </a:cxn>
                  <a:cxn ang="0">
                    <a:pos x="T6" y="T7"/>
                  </a:cxn>
                  <a:cxn ang="0">
                    <a:pos x="T8" y="T9"/>
                  </a:cxn>
                </a:cxnLst>
                <a:rect l="0" t="0" r="r" b="b"/>
                <a:pathLst>
                  <a:path w="50" h="39">
                    <a:moveTo>
                      <a:pt x="0" y="33"/>
                    </a:moveTo>
                    <a:lnTo>
                      <a:pt x="28" y="39"/>
                    </a:lnTo>
                    <a:lnTo>
                      <a:pt x="50" y="11"/>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1" name="Freeform 1187">
                <a:extLst>
                  <a:ext uri="{FF2B5EF4-FFF2-40B4-BE49-F238E27FC236}">
                    <a16:creationId xmlns:a16="http://schemas.microsoft.com/office/drawing/2014/main" xmlns="" id="{5FC13FD0-BCF4-4C8F-AA3F-AC6BD2467410}"/>
                  </a:ext>
                </a:extLst>
              </p:cNvPr>
              <p:cNvSpPr>
                <a:spLocks/>
              </p:cNvSpPr>
              <p:nvPr/>
            </p:nvSpPr>
            <p:spPr bwMode="auto">
              <a:xfrm>
                <a:off x="1596" y="5308"/>
                <a:ext cx="50" cy="39"/>
              </a:xfrm>
              <a:custGeom>
                <a:avLst/>
                <a:gdLst>
                  <a:gd name="T0" fmla="*/ 0 w 9"/>
                  <a:gd name="T1" fmla="*/ 6 h 7"/>
                  <a:gd name="T2" fmla="*/ 5 w 9"/>
                  <a:gd name="T3" fmla="*/ 7 h 7"/>
                  <a:gd name="T4" fmla="*/ 9 w 9"/>
                  <a:gd name="T5" fmla="*/ 2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2" name="Freeform 1188">
                <a:extLst>
                  <a:ext uri="{FF2B5EF4-FFF2-40B4-BE49-F238E27FC236}">
                    <a16:creationId xmlns:a16="http://schemas.microsoft.com/office/drawing/2014/main" xmlns="" id="{B4542EF7-D5EF-45E1-9DAF-EE8F5DC4F306}"/>
                  </a:ext>
                </a:extLst>
              </p:cNvPr>
              <p:cNvSpPr>
                <a:spLocks/>
              </p:cNvSpPr>
              <p:nvPr/>
            </p:nvSpPr>
            <p:spPr bwMode="auto">
              <a:xfrm>
                <a:off x="2734" y="5379"/>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3" name="Freeform 1189">
                <a:extLst>
                  <a:ext uri="{FF2B5EF4-FFF2-40B4-BE49-F238E27FC236}">
                    <a16:creationId xmlns:a16="http://schemas.microsoft.com/office/drawing/2014/main" xmlns="" id="{F35439D3-F81E-475F-BC60-ECBE82C10F9C}"/>
                  </a:ext>
                </a:extLst>
              </p:cNvPr>
              <p:cNvSpPr>
                <a:spLocks/>
              </p:cNvSpPr>
              <p:nvPr/>
            </p:nvSpPr>
            <p:spPr bwMode="auto">
              <a:xfrm>
                <a:off x="2734" y="537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4" name="Freeform 1190">
                <a:extLst>
                  <a:ext uri="{FF2B5EF4-FFF2-40B4-BE49-F238E27FC236}">
                    <a16:creationId xmlns:a16="http://schemas.microsoft.com/office/drawing/2014/main" xmlns="" id="{FB567A8C-31F1-478A-9D69-F6EF10B39BBE}"/>
                  </a:ext>
                </a:extLst>
              </p:cNvPr>
              <p:cNvSpPr>
                <a:spLocks/>
              </p:cNvSpPr>
              <p:nvPr/>
            </p:nvSpPr>
            <p:spPr bwMode="auto">
              <a:xfrm>
                <a:off x="1903" y="5254"/>
                <a:ext cx="49" cy="43"/>
              </a:xfrm>
              <a:custGeom>
                <a:avLst/>
                <a:gdLst>
                  <a:gd name="T0" fmla="*/ 0 w 49"/>
                  <a:gd name="T1" fmla="*/ 27 h 43"/>
                  <a:gd name="T2" fmla="*/ 27 w 49"/>
                  <a:gd name="T3" fmla="*/ 43 h 43"/>
                  <a:gd name="T4" fmla="*/ 49 w 49"/>
                  <a:gd name="T5" fmla="*/ 11 h 43"/>
                  <a:gd name="T6" fmla="*/ 16 w 49"/>
                  <a:gd name="T7" fmla="*/ 0 h 43"/>
                  <a:gd name="T8" fmla="*/ 0 w 49"/>
                  <a:gd name="T9" fmla="*/ 27 h 43"/>
                </a:gdLst>
                <a:ahLst/>
                <a:cxnLst>
                  <a:cxn ang="0">
                    <a:pos x="T0" y="T1"/>
                  </a:cxn>
                  <a:cxn ang="0">
                    <a:pos x="T2" y="T3"/>
                  </a:cxn>
                  <a:cxn ang="0">
                    <a:pos x="T4" y="T5"/>
                  </a:cxn>
                  <a:cxn ang="0">
                    <a:pos x="T6" y="T7"/>
                  </a:cxn>
                  <a:cxn ang="0">
                    <a:pos x="T8" y="T9"/>
                  </a:cxn>
                </a:cxnLst>
                <a:rect l="0" t="0" r="r" b="b"/>
                <a:pathLst>
                  <a:path w="49" h="43">
                    <a:moveTo>
                      <a:pt x="0" y="27"/>
                    </a:moveTo>
                    <a:lnTo>
                      <a:pt x="27" y="43"/>
                    </a:lnTo>
                    <a:lnTo>
                      <a:pt x="49" y="11"/>
                    </a:lnTo>
                    <a:lnTo>
                      <a:pt x="16"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5" name="Freeform 1191">
                <a:extLst>
                  <a:ext uri="{FF2B5EF4-FFF2-40B4-BE49-F238E27FC236}">
                    <a16:creationId xmlns:a16="http://schemas.microsoft.com/office/drawing/2014/main" xmlns="" id="{CE3358D4-A6DD-40F4-A7CB-B970D892319E}"/>
                  </a:ext>
                </a:extLst>
              </p:cNvPr>
              <p:cNvSpPr>
                <a:spLocks/>
              </p:cNvSpPr>
              <p:nvPr/>
            </p:nvSpPr>
            <p:spPr bwMode="auto">
              <a:xfrm>
                <a:off x="1903" y="5254"/>
                <a:ext cx="49" cy="43"/>
              </a:xfrm>
              <a:custGeom>
                <a:avLst/>
                <a:gdLst>
                  <a:gd name="T0" fmla="*/ 0 w 9"/>
                  <a:gd name="T1" fmla="*/ 5 h 8"/>
                  <a:gd name="T2" fmla="*/ 5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5"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6" name="Freeform 1192">
                <a:extLst>
                  <a:ext uri="{FF2B5EF4-FFF2-40B4-BE49-F238E27FC236}">
                    <a16:creationId xmlns:a16="http://schemas.microsoft.com/office/drawing/2014/main" xmlns="" id="{D946C606-608A-4307-AB02-D2B85B4905FB}"/>
                  </a:ext>
                </a:extLst>
              </p:cNvPr>
              <p:cNvSpPr>
                <a:spLocks/>
              </p:cNvSpPr>
              <p:nvPr/>
            </p:nvSpPr>
            <p:spPr bwMode="auto">
              <a:xfrm>
                <a:off x="3029" y="5489"/>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7" name="Freeform 1193">
                <a:extLst>
                  <a:ext uri="{FF2B5EF4-FFF2-40B4-BE49-F238E27FC236}">
                    <a16:creationId xmlns:a16="http://schemas.microsoft.com/office/drawing/2014/main" xmlns="" id="{80B8865C-BB8D-4B11-8A60-A037C4F3829D}"/>
                  </a:ext>
                </a:extLst>
              </p:cNvPr>
              <p:cNvSpPr>
                <a:spLocks/>
              </p:cNvSpPr>
              <p:nvPr/>
            </p:nvSpPr>
            <p:spPr bwMode="auto">
              <a:xfrm>
                <a:off x="3029" y="5489"/>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8" name="Freeform 1194">
                <a:extLst>
                  <a:ext uri="{FF2B5EF4-FFF2-40B4-BE49-F238E27FC236}">
                    <a16:creationId xmlns:a16="http://schemas.microsoft.com/office/drawing/2014/main" xmlns="" id="{E6F0E3FC-990B-48BC-BB5C-2B935B70DD32}"/>
                  </a:ext>
                </a:extLst>
              </p:cNvPr>
              <p:cNvSpPr>
                <a:spLocks/>
              </p:cNvSpPr>
              <p:nvPr/>
            </p:nvSpPr>
            <p:spPr bwMode="auto">
              <a:xfrm>
                <a:off x="2209" y="5254"/>
                <a:ext cx="54" cy="49"/>
              </a:xfrm>
              <a:custGeom>
                <a:avLst/>
                <a:gdLst>
                  <a:gd name="T0" fmla="*/ 0 w 54"/>
                  <a:gd name="T1" fmla="*/ 27 h 49"/>
                  <a:gd name="T2" fmla="*/ 33 w 54"/>
                  <a:gd name="T3" fmla="*/ 49 h 49"/>
                  <a:gd name="T4" fmla="*/ 54 w 54"/>
                  <a:gd name="T5" fmla="*/ 21 h 49"/>
                  <a:gd name="T6" fmla="*/ 22 w 54"/>
                  <a:gd name="T7" fmla="*/ 0 h 49"/>
                  <a:gd name="T8" fmla="*/ 0 w 54"/>
                  <a:gd name="T9" fmla="*/ 27 h 49"/>
                </a:gdLst>
                <a:ahLst/>
                <a:cxnLst>
                  <a:cxn ang="0">
                    <a:pos x="T0" y="T1"/>
                  </a:cxn>
                  <a:cxn ang="0">
                    <a:pos x="T2" y="T3"/>
                  </a:cxn>
                  <a:cxn ang="0">
                    <a:pos x="T4" y="T5"/>
                  </a:cxn>
                  <a:cxn ang="0">
                    <a:pos x="T6" y="T7"/>
                  </a:cxn>
                  <a:cxn ang="0">
                    <a:pos x="T8" y="T9"/>
                  </a:cxn>
                </a:cxnLst>
                <a:rect l="0" t="0" r="r" b="b"/>
                <a:pathLst>
                  <a:path w="54" h="49">
                    <a:moveTo>
                      <a:pt x="0" y="27"/>
                    </a:moveTo>
                    <a:lnTo>
                      <a:pt x="33" y="49"/>
                    </a:lnTo>
                    <a:lnTo>
                      <a:pt x="54" y="21"/>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9" name="Freeform 1195">
                <a:extLst>
                  <a:ext uri="{FF2B5EF4-FFF2-40B4-BE49-F238E27FC236}">
                    <a16:creationId xmlns:a16="http://schemas.microsoft.com/office/drawing/2014/main" xmlns="" id="{34ABC8C6-B460-49E1-A151-B697C5078138}"/>
                  </a:ext>
                </a:extLst>
              </p:cNvPr>
              <p:cNvSpPr>
                <a:spLocks/>
              </p:cNvSpPr>
              <p:nvPr/>
            </p:nvSpPr>
            <p:spPr bwMode="auto">
              <a:xfrm>
                <a:off x="2209" y="5254"/>
                <a:ext cx="54" cy="49"/>
              </a:xfrm>
              <a:custGeom>
                <a:avLst/>
                <a:gdLst>
                  <a:gd name="T0" fmla="*/ 0 w 10"/>
                  <a:gd name="T1" fmla="*/ 5 h 9"/>
                  <a:gd name="T2" fmla="*/ 6 w 10"/>
                  <a:gd name="T3" fmla="*/ 9 h 9"/>
                  <a:gd name="T4" fmla="*/ 10 w 10"/>
                  <a:gd name="T5" fmla="*/ 4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0" name="Freeform 1196">
                <a:extLst>
                  <a:ext uri="{FF2B5EF4-FFF2-40B4-BE49-F238E27FC236}">
                    <a16:creationId xmlns:a16="http://schemas.microsoft.com/office/drawing/2014/main" xmlns="" id="{F6580DDD-27BD-4F75-B331-3B85FB2F9C6B}"/>
                  </a:ext>
                </a:extLst>
              </p:cNvPr>
              <p:cNvSpPr>
                <a:spLocks/>
              </p:cNvSpPr>
              <p:nvPr/>
            </p:nvSpPr>
            <p:spPr bwMode="auto">
              <a:xfrm>
                <a:off x="1378" y="5374"/>
                <a:ext cx="54" cy="33"/>
              </a:xfrm>
              <a:custGeom>
                <a:avLst/>
                <a:gdLst>
                  <a:gd name="T0" fmla="*/ 0 w 54"/>
                  <a:gd name="T1" fmla="*/ 27 h 33"/>
                  <a:gd name="T2" fmla="*/ 32 w 54"/>
                  <a:gd name="T3" fmla="*/ 33 h 33"/>
                  <a:gd name="T4" fmla="*/ 54 w 54"/>
                  <a:gd name="T5" fmla="*/ 5 h 33"/>
                  <a:gd name="T6" fmla="*/ 22 w 54"/>
                  <a:gd name="T7" fmla="*/ 0 h 33"/>
                  <a:gd name="T8" fmla="*/ 0 w 54"/>
                  <a:gd name="T9" fmla="*/ 27 h 33"/>
                </a:gdLst>
                <a:ahLst/>
                <a:cxnLst>
                  <a:cxn ang="0">
                    <a:pos x="T0" y="T1"/>
                  </a:cxn>
                  <a:cxn ang="0">
                    <a:pos x="T2" y="T3"/>
                  </a:cxn>
                  <a:cxn ang="0">
                    <a:pos x="T4" y="T5"/>
                  </a:cxn>
                  <a:cxn ang="0">
                    <a:pos x="T6" y="T7"/>
                  </a:cxn>
                  <a:cxn ang="0">
                    <a:pos x="T8" y="T9"/>
                  </a:cxn>
                </a:cxnLst>
                <a:rect l="0" t="0" r="r" b="b"/>
                <a:pathLst>
                  <a:path w="54" h="33">
                    <a:moveTo>
                      <a:pt x="0" y="27"/>
                    </a:moveTo>
                    <a:lnTo>
                      <a:pt x="32" y="33"/>
                    </a:lnTo>
                    <a:lnTo>
                      <a:pt x="54" y="5"/>
                    </a:lnTo>
                    <a:lnTo>
                      <a:pt x="22"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1" name="Freeform 1197">
                <a:extLst>
                  <a:ext uri="{FF2B5EF4-FFF2-40B4-BE49-F238E27FC236}">
                    <a16:creationId xmlns:a16="http://schemas.microsoft.com/office/drawing/2014/main" xmlns="" id="{12CE0965-6484-44FE-80A5-9A31743A816D}"/>
                  </a:ext>
                </a:extLst>
              </p:cNvPr>
              <p:cNvSpPr>
                <a:spLocks/>
              </p:cNvSpPr>
              <p:nvPr/>
            </p:nvSpPr>
            <p:spPr bwMode="auto">
              <a:xfrm>
                <a:off x="1378" y="5374"/>
                <a:ext cx="54" cy="33"/>
              </a:xfrm>
              <a:custGeom>
                <a:avLst/>
                <a:gdLst>
                  <a:gd name="T0" fmla="*/ 0 w 10"/>
                  <a:gd name="T1" fmla="*/ 5 h 6"/>
                  <a:gd name="T2" fmla="*/ 6 w 10"/>
                  <a:gd name="T3" fmla="*/ 6 h 6"/>
                  <a:gd name="T4" fmla="*/ 10 w 10"/>
                  <a:gd name="T5" fmla="*/ 1 h 6"/>
                  <a:gd name="T6" fmla="*/ 4 w 10"/>
                  <a:gd name="T7" fmla="*/ 0 h 6"/>
                  <a:gd name="T8" fmla="*/ 0 w 10"/>
                  <a:gd name="T9" fmla="*/ 5 h 6"/>
                </a:gdLst>
                <a:ahLst/>
                <a:cxnLst>
                  <a:cxn ang="0">
                    <a:pos x="T0" y="T1"/>
                  </a:cxn>
                  <a:cxn ang="0">
                    <a:pos x="T2" y="T3"/>
                  </a:cxn>
                  <a:cxn ang="0">
                    <a:pos x="T4" y="T5"/>
                  </a:cxn>
                  <a:cxn ang="0">
                    <a:pos x="T6" y="T7"/>
                  </a:cxn>
                  <a:cxn ang="0">
                    <a:pos x="T8" y="T9"/>
                  </a:cxn>
                </a:cxnLst>
                <a:rect l="0" t="0" r="r" b="b"/>
                <a:pathLst>
                  <a:path w="10" h="6">
                    <a:moveTo>
                      <a:pt x="0" y="5"/>
                    </a:moveTo>
                    <a:lnTo>
                      <a:pt x="6" y="6"/>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2" name="Freeform 1198">
                <a:extLst>
                  <a:ext uri="{FF2B5EF4-FFF2-40B4-BE49-F238E27FC236}">
                    <a16:creationId xmlns:a16="http://schemas.microsoft.com/office/drawing/2014/main" xmlns="" id="{CF2FCC95-A51E-46B2-8ED4-A4AFA5855065}"/>
                  </a:ext>
                </a:extLst>
              </p:cNvPr>
              <p:cNvSpPr>
                <a:spLocks/>
              </p:cNvSpPr>
              <p:nvPr/>
            </p:nvSpPr>
            <p:spPr bwMode="auto">
              <a:xfrm>
                <a:off x="2520" y="5314"/>
                <a:ext cx="50" cy="65"/>
              </a:xfrm>
              <a:custGeom>
                <a:avLst/>
                <a:gdLst>
                  <a:gd name="T0" fmla="*/ 0 w 50"/>
                  <a:gd name="T1" fmla="*/ 33 h 65"/>
                  <a:gd name="T2" fmla="*/ 33 w 50"/>
                  <a:gd name="T3" fmla="*/ 65 h 65"/>
                  <a:gd name="T4" fmla="*/ 50 w 50"/>
                  <a:gd name="T5" fmla="*/ 33 h 65"/>
                  <a:gd name="T6" fmla="*/ 17 w 50"/>
                  <a:gd name="T7" fmla="*/ 0 h 65"/>
                  <a:gd name="T8" fmla="*/ 0 w 50"/>
                  <a:gd name="T9" fmla="*/ 33 h 65"/>
                </a:gdLst>
                <a:ahLst/>
                <a:cxnLst>
                  <a:cxn ang="0">
                    <a:pos x="T0" y="T1"/>
                  </a:cxn>
                  <a:cxn ang="0">
                    <a:pos x="T2" y="T3"/>
                  </a:cxn>
                  <a:cxn ang="0">
                    <a:pos x="T4" y="T5"/>
                  </a:cxn>
                  <a:cxn ang="0">
                    <a:pos x="T6" y="T7"/>
                  </a:cxn>
                  <a:cxn ang="0">
                    <a:pos x="T8" y="T9"/>
                  </a:cxn>
                </a:cxnLst>
                <a:rect l="0" t="0" r="r" b="b"/>
                <a:pathLst>
                  <a:path w="50" h="65">
                    <a:moveTo>
                      <a:pt x="0" y="33"/>
                    </a:moveTo>
                    <a:lnTo>
                      <a:pt x="33" y="65"/>
                    </a:lnTo>
                    <a:lnTo>
                      <a:pt x="50" y="33"/>
                    </a:lnTo>
                    <a:lnTo>
                      <a:pt x="17"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3" name="Freeform 1199">
                <a:extLst>
                  <a:ext uri="{FF2B5EF4-FFF2-40B4-BE49-F238E27FC236}">
                    <a16:creationId xmlns:a16="http://schemas.microsoft.com/office/drawing/2014/main" xmlns="" id="{43718DCA-123C-4262-869E-DCEF661F9E8F}"/>
                  </a:ext>
                </a:extLst>
              </p:cNvPr>
              <p:cNvSpPr>
                <a:spLocks/>
              </p:cNvSpPr>
              <p:nvPr/>
            </p:nvSpPr>
            <p:spPr bwMode="auto">
              <a:xfrm>
                <a:off x="2520" y="5314"/>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4" name="Freeform 1200">
                <a:extLst>
                  <a:ext uri="{FF2B5EF4-FFF2-40B4-BE49-F238E27FC236}">
                    <a16:creationId xmlns:a16="http://schemas.microsoft.com/office/drawing/2014/main" xmlns="" id="{E5FCD7D8-0EE7-4827-954C-73513AEC33EB}"/>
                  </a:ext>
                </a:extLst>
              </p:cNvPr>
              <p:cNvSpPr>
                <a:spLocks/>
              </p:cNvSpPr>
              <p:nvPr/>
            </p:nvSpPr>
            <p:spPr bwMode="auto">
              <a:xfrm>
                <a:off x="1678" y="5292"/>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5" name="Freeform 1201">
                <a:extLst>
                  <a:ext uri="{FF2B5EF4-FFF2-40B4-BE49-F238E27FC236}">
                    <a16:creationId xmlns:a16="http://schemas.microsoft.com/office/drawing/2014/main" xmlns="" id="{87DE8E20-B700-4138-9624-0CD7F4C86A9C}"/>
                  </a:ext>
                </a:extLst>
              </p:cNvPr>
              <p:cNvSpPr>
                <a:spLocks/>
              </p:cNvSpPr>
              <p:nvPr/>
            </p:nvSpPr>
            <p:spPr bwMode="auto">
              <a:xfrm>
                <a:off x="1678" y="5292"/>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6" name="Freeform 1202">
                <a:extLst>
                  <a:ext uri="{FF2B5EF4-FFF2-40B4-BE49-F238E27FC236}">
                    <a16:creationId xmlns:a16="http://schemas.microsoft.com/office/drawing/2014/main" xmlns="" id="{D5E3CCF7-39ED-451B-A223-920A7E3ABDEB}"/>
                  </a:ext>
                </a:extLst>
              </p:cNvPr>
              <p:cNvSpPr>
                <a:spLocks/>
              </p:cNvSpPr>
              <p:nvPr/>
            </p:nvSpPr>
            <p:spPr bwMode="auto">
              <a:xfrm>
                <a:off x="2816" y="5418"/>
                <a:ext cx="49" cy="60"/>
              </a:xfrm>
              <a:custGeom>
                <a:avLst/>
                <a:gdLst>
                  <a:gd name="T0" fmla="*/ 0 w 49"/>
                  <a:gd name="T1" fmla="*/ 27 h 60"/>
                  <a:gd name="T2" fmla="*/ 33 w 49"/>
                  <a:gd name="T3" fmla="*/ 60 h 60"/>
                  <a:gd name="T4" fmla="*/ 49 w 49"/>
                  <a:gd name="T5" fmla="*/ 32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2"/>
                    </a:lnTo>
                    <a:lnTo>
                      <a:pt x="16" y="0"/>
                    </a:lnTo>
                    <a:lnTo>
                      <a:pt x="0" y="27"/>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7" name="Freeform 1203">
                <a:extLst>
                  <a:ext uri="{FF2B5EF4-FFF2-40B4-BE49-F238E27FC236}">
                    <a16:creationId xmlns:a16="http://schemas.microsoft.com/office/drawing/2014/main" xmlns="" id="{99B3B369-0CDB-4E74-A4DD-DB29FD167799}"/>
                  </a:ext>
                </a:extLst>
              </p:cNvPr>
              <p:cNvSpPr>
                <a:spLocks/>
              </p:cNvSpPr>
              <p:nvPr/>
            </p:nvSpPr>
            <p:spPr bwMode="auto">
              <a:xfrm>
                <a:off x="2816" y="5418"/>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8" name="Freeform 1204">
                <a:extLst>
                  <a:ext uri="{FF2B5EF4-FFF2-40B4-BE49-F238E27FC236}">
                    <a16:creationId xmlns:a16="http://schemas.microsoft.com/office/drawing/2014/main" xmlns="" id="{C876B949-57DD-410B-B95A-A26FDB18A8FD}"/>
                  </a:ext>
                </a:extLst>
              </p:cNvPr>
              <p:cNvSpPr>
                <a:spLocks/>
              </p:cNvSpPr>
              <p:nvPr/>
            </p:nvSpPr>
            <p:spPr bwMode="auto">
              <a:xfrm>
                <a:off x="1985" y="5248"/>
                <a:ext cx="54" cy="49"/>
              </a:xfrm>
              <a:custGeom>
                <a:avLst/>
                <a:gdLst>
                  <a:gd name="T0" fmla="*/ 0 w 54"/>
                  <a:gd name="T1" fmla="*/ 33 h 49"/>
                  <a:gd name="T2" fmla="*/ 32 w 54"/>
                  <a:gd name="T3" fmla="*/ 49 h 49"/>
                  <a:gd name="T4" fmla="*/ 54 w 54"/>
                  <a:gd name="T5" fmla="*/ 17 h 49"/>
                  <a:gd name="T6" fmla="*/ 21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7"/>
                    </a:lnTo>
                    <a:lnTo>
                      <a:pt x="21" y="0"/>
                    </a:lnTo>
                    <a:lnTo>
                      <a:pt x="0" y="3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9" name="Freeform 1205">
                <a:extLst>
                  <a:ext uri="{FF2B5EF4-FFF2-40B4-BE49-F238E27FC236}">
                    <a16:creationId xmlns:a16="http://schemas.microsoft.com/office/drawing/2014/main" xmlns="" id="{1A3CB519-E3B9-4027-9C91-A5768EE14CC7}"/>
                  </a:ext>
                </a:extLst>
              </p:cNvPr>
              <p:cNvSpPr>
                <a:spLocks/>
              </p:cNvSpPr>
              <p:nvPr/>
            </p:nvSpPr>
            <p:spPr bwMode="auto">
              <a:xfrm>
                <a:off x="1985" y="5248"/>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0" name="Freeform 1206">
                <a:extLst>
                  <a:ext uri="{FF2B5EF4-FFF2-40B4-BE49-F238E27FC236}">
                    <a16:creationId xmlns:a16="http://schemas.microsoft.com/office/drawing/2014/main" xmlns="" id="{476EBAD6-0885-42B1-9EB8-65110008646F}"/>
                  </a:ext>
                </a:extLst>
              </p:cNvPr>
              <p:cNvSpPr>
                <a:spLocks/>
              </p:cNvSpPr>
              <p:nvPr/>
            </p:nvSpPr>
            <p:spPr bwMode="auto">
              <a:xfrm>
                <a:off x="3106" y="5522"/>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1" name="Freeform 1207">
                <a:extLst>
                  <a:ext uri="{FF2B5EF4-FFF2-40B4-BE49-F238E27FC236}">
                    <a16:creationId xmlns:a16="http://schemas.microsoft.com/office/drawing/2014/main" xmlns="" id="{4EE3BFA2-D00E-4D68-BE6F-99E6287BC82F}"/>
                  </a:ext>
                </a:extLst>
              </p:cNvPr>
              <p:cNvSpPr>
                <a:spLocks/>
              </p:cNvSpPr>
              <p:nvPr/>
            </p:nvSpPr>
            <p:spPr bwMode="auto">
              <a:xfrm>
                <a:off x="3106" y="5522"/>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2" name="Freeform 1208">
                <a:extLst>
                  <a:ext uri="{FF2B5EF4-FFF2-40B4-BE49-F238E27FC236}">
                    <a16:creationId xmlns:a16="http://schemas.microsoft.com/office/drawing/2014/main" xmlns="" id="{449A8918-C05C-4B56-89A1-0C9252DE1204}"/>
                  </a:ext>
                </a:extLst>
              </p:cNvPr>
              <p:cNvSpPr>
                <a:spLocks/>
              </p:cNvSpPr>
              <p:nvPr/>
            </p:nvSpPr>
            <p:spPr bwMode="auto">
              <a:xfrm>
                <a:off x="2296" y="5270"/>
                <a:ext cx="55" cy="55"/>
              </a:xfrm>
              <a:custGeom>
                <a:avLst/>
                <a:gdLst>
                  <a:gd name="T0" fmla="*/ 0 w 55"/>
                  <a:gd name="T1" fmla="*/ 27 h 55"/>
                  <a:gd name="T2" fmla="*/ 33 w 55"/>
                  <a:gd name="T3" fmla="*/ 55 h 55"/>
                  <a:gd name="T4" fmla="*/ 55 w 55"/>
                  <a:gd name="T5" fmla="*/ 22 h 55"/>
                  <a:gd name="T6" fmla="*/ 17 w 55"/>
                  <a:gd name="T7" fmla="*/ 0 h 55"/>
                  <a:gd name="T8" fmla="*/ 0 w 55"/>
                  <a:gd name="T9" fmla="*/ 27 h 55"/>
                </a:gdLst>
                <a:ahLst/>
                <a:cxnLst>
                  <a:cxn ang="0">
                    <a:pos x="T0" y="T1"/>
                  </a:cxn>
                  <a:cxn ang="0">
                    <a:pos x="T2" y="T3"/>
                  </a:cxn>
                  <a:cxn ang="0">
                    <a:pos x="T4" y="T5"/>
                  </a:cxn>
                  <a:cxn ang="0">
                    <a:pos x="T6" y="T7"/>
                  </a:cxn>
                  <a:cxn ang="0">
                    <a:pos x="T8" y="T9"/>
                  </a:cxn>
                </a:cxnLst>
                <a:rect l="0" t="0" r="r" b="b"/>
                <a:pathLst>
                  <a:path w="55" h="55">
                    <a:moveTo>
                      <a:pt x="0" y="27"/>
                    </a:moveTo>
                    <a:lnTo>
                      <a:pt x="33" y="55"/>
                    </a:lnTo>
                    <a:lnTo>
                      <a:pt x="55" y="22"/>
                    </a:lnTo>
                    <a:lnTo>
                      <a:pt x="17"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3" name="Freeform 1209">
                <a:extLst>
                  <a:ext uri="{FF2B5EF4-FFF2-40B4-BE49-F238E27FC236}">
                    <a16:creationId xmlns:a16="http://schemas.microsoft.com/office/drawing/2014/main" xmlns="" id="{09669389-BC10-4ADD-87DD-C903071CBFE4}"/>
                  </a:ext>
                </a:extLst>
              </p:cNvPr>
              <p:cNvSpPr>
                <a:spLocks/>
              </p:cNvSpPr>
              <p:nvPr/>
            </p:nvSpPr>
            <p:spPr bwMode="auto">
              <a:xfrm>
                <a:off x="2296" y="5270"/>
                <a:ext cx="55" cy="55"/>
              </a:xfrm>
              <a:custGeom>
                <a:avLst/>
                <a:gdLst>
                  <a:gd name="T0" fmla="*/ 0 w 10"/>
                  <a:gd name="T1" fmla="*/ 5 h 10"/>
                  <a:gd name="T2" fmla="*/ 6 w 10"/>
                  <a:gd name="T3" fmla="*/ 10 h 10"/>
                  <a:gd name="T4" fmla="*/ 10 w 10"/>
                  <a:gd name="T5" fmla="*/ 4 h 10"/>
                  <a:gd name="T6" fmla="*/ 3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1411">
              <a:extLst>
                <a:ext uri="{FF2B5EF4-FFF2-40B4-BE49-F238E27FC236}">
                  <a16:creationId xmlns:a16="http://schemas.microsoft.com/office/drawing/2014/main" xmlns="" id="{73A72954-C981-4901-9E2A-3D7479E503CD}"/>
                </a:ext>
              </a:extLst>
            </p:cNvPr>
            <p:cNvGrpSpPr>
              <a:grpSpLocks/>
            </p:cNvGrpSpPr>
            <p:nvPr/>
          </p:nvGrpSpPr>
          <p:grpSpPr bwMode="auto">
            <a:xfrm>
              <a:off x="1334" y="5254"/>
              <a:ext cx="2072" cy="497"/>
              <a:chOff x="1334" y="5254"/>
              <a:chExt cx="2072" cy="497"/>
            </a:xfrm>
          </p:grpSpPr>
          <p:sp>
            <p:nvSpPr>
              <p:cNvPr id="3484" name="Freeform 1211">
                <a:extLst>
                  <a:ext uri="{FF2B5EF4-FFF2-40B4-BE49-F238E27FC236}">
                    <a16:creationId xmlns:a16="http://schemas.microsoft.com/office/drawing/2014/main" xmlns="" id="{E8950F19-36D0-407A-BCD7-5E3521065DC6}"/>
                  </a:ext>
                </a:extLst>
              </p:cNvPr>
              <p:cNvSpPr>
                <a:spLocks/>
              </p:cNvSpPr>
              <p:nvPr/>
            </p:nvSpPr>
            <p:spPr bwMode="auto">
              <a:xfrm>
                <a:off x="1460" y="5352"/>
                <a:ext cx="54" cy="38"/>
              </a:xfrm>
              <a:custGeom>
                <a:avLst/>
                <a:gdLst>
                  <a:gd name="T0" fmla="*/ 0 w 54"/>
                  <a:gd name="T1" fmla="*/ 33 h 38"/>
                  <a:gd name="T2" fmla="*/ 27 w 54"/>
                  <a:gd name="T3" fmla="*/ 38 h 38"/>
                  <a:gd name="T4" fmla="*/ 54 w 54"/>
                  <a:gd name="T5" fmla="*/ 5 h 38"/>
                  <a:gd name="T6" fmla="*/ 22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27" y="38"/>
                    </a:lnTo>
                    <a:lnTo>
                      <a:pt x="54" y="5"/>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5" name="Freeform 1212">
                <a:extLst>
                  <a:ext uri="{FF2B5EF4-FFF2-40B4-BE49-F238E27FC236}">
                    <a16:creationId xmlns:a16="http://schemas.microsoft.com/office/drawing/2014/main" xmlns="" id="{94A947B5-20C9-4DB3-A1D6-383314901CD2}"/>
                  </a:ext>
                </a:extLst>
              </p:cNvPr>
              <p:cNvSpPr>
                <a:spLocks/>
              </p:cNvSpPr>
              <p:nvPr/>
            </p:nvSpPr>
            <p:spPr bwMode="auto">
              <a:xfrm>
                <a:off x="1460" y="5352"/>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6" name="Freeform 1213">
                <a:extLst>
                  <a:ext uri="{FF2B5EF4-FFF2-40B4-BE49-F238E27FC236}">
                    <a16:creationId xmlns:a16="http://schemas.microsoft.com/office/drawing/2014/main" xmlns="" id="{FB5D3528-86D1-4175-A268-197A2D148DDD}"/>
                  </a:ext>
                </a:extLst>
              </p:cNvPr>
              <p:cNvSpPr>
                <a:spLocks/>
              </p:cNvSpPr>
              <p:nvPr/>
            </p:nvSpPr>
            <p:spPr bwMode="auto">
              <a:xfrm>
                <a:off x="2603" y="5347"/>
                <a:ext cx="49" cy="60"/>
              </a:xfrm>
              <a:custGeom>
                <a:avLst/>
                <a:gdLst>
                  <a:gd name="T0" fmla="*/ 0 w 49"/>
                  <a:gd name="T1" fmla="*/ 32 h 60"/>
                  <a:gd name="T2" fmla="*/ 32 w 49"/>
                  <a:gd name="T3" fmla="*/ 60 h 60"/>
                  <a:gd name="T4" fmla="*/ 49 w 49"/>
                  <a:gd name="T5" fmla="*/ 32 h 60"/>
                  <a:gd name="T6" fmla="*/ 16 w 49"/>
                  <a:gd name="T7" fmla="*/ 0 h 60"/>
                  <a:gd name="T8" fmla="*/ 0 w 49"/>
                  <a:gd name="T9" fmla="*/ 32 h 60"/>
                </a:gdLst>
                <a:ahLst/>
                <a:cxnLst>
                  <a:cxn ang="0">
                    <a:pos x="T0" y="T1"/>
                  </a:cxn>
                  <a:cxn ang="0">
                    <a:pos x="T2" y="T3"/>
                  </a:cxn>
                  <a:cxn ang="0">
                    <a:pos x="T4" y="T5"/>
                  </a:cxn>
                  <a:cxn ang="0">
                    <a:pos x="T6" y="T7"/>
                  </a:cxn>
                  <a:cxn ang="0">
                    <a:pos x="T8" y="T9"/>
                  </a:cxn>
                </a:cxnLst>
                <a:rect l="0" t="0" r="r" b="b"/>
                <a:pathLst>
                  <a:path w="49" h="60">
                    <a:moveTo>
                      <a:pt x="0" y="32"/>
                    </a:moveTo>
                    <a:lnTo>
                      <a:pt x="32" y="60"/>
                    </a:lnTo>
                    <a:lnTo>
                      <a:pt x="49" y="32"/>
                    </a:lnTo>
                    <a:lnTo>
                      <a:pt x="16"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7" name="Freeform 1214">
                <a:extLst>
                  <a:ext uri="{FF2B5EF4-FFF2-40B4-BE49-F238E27FC236}">
                    <a16:creationId xmlns:a16="http://schemas.microsoft.com/office/drawing/2014/main" xmlns="" id="{188CAAE6-25E1-45EC-AF48-056BE9EFB542}"/>
                  </a:ext>
                </a:extLst>
              </p:cNvPr>
              <p:cNvSpPr>
                <a:spLocks/>
              </p:cNvSpPr>
              <p:nvPr/>
            </p:nvSpPr>
            <p:spPr bwMode="auto">
              <a:xfrm>
                <a:off x="2603" y="5347"/>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8" name="Freeform 1215">
                <a:extLst>
                  <a:ext uri="{FF2B5EF4-FFF2-40B4-BE49-F238E27FC236}">
                    <a16:creationId xmlns:a16="http://schemas.microsoft.com/office/drawing/2014/main" xmlns="" id="{8A88B69D-04E1-4A80-9C80-4F7F27F4FFBD}"/>
                  </a:ext>
                </a:extLst>
              </p:cNvPr>
              <p:cNvSpPr>
                <a:spLocks/>
              </p:cNvSpPr>
              <p:nvPr/>
            </p:nvSpPr>
            <p:spPr bwMode="auto">
              <a:xfrm>
                <a:off x="1760" y="5281"/>
                <a:ext cx="55" cy="38"/>
              </a:xfrm>
              <a:custGeom>
                <a:avLst/>
                <a:gdLst>
                  <a:gd name="T0" fmla="*/ 0 w 55"/>
                  <a:gd name="T1" fmla="*/ 27 h 38"/>
                  <a:gd name="T2" fmla="*/ 33 w 55"/>
                  <a:gd name="T3" fmla="*/ 38 h 38"/>
                  <a:gd name="T4" fmla="*/ 55 w 55"/>
                  <a:gd name="T5" fmla="*/ 11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11"/>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9" name="Freeform 1216">
                <a:extLst>
                  <a:ext uri="{FF2B5EF4-FFF2-40B4-BE49-F238E27FC236}">
                    <a16:creationId xmlns:a16="http://schemas.microsoft.com/office/drawing/2014/main" xmlns="" id="{AA216771-61E8-4520-9959-C9196F0354F8}"/>
                  </a:ext>
                </a:extLst>
              </p:cNvPr>
              <p:cNvSpPr>
                <a:spLocks/>
              </p:cNvSpPr>
              <p:nvPr/>
            </p:nvSpPr>
            <p:spPr bwMode="auto">
              <a:xfrm>
                <a:off x="1760" y="5281"/>
                <a:ext cx="55"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0" name="Freeform 1217">
                <a:extLst>
                  <a:ext uri="{FF2B5EF4-FFF2-40B4-BE49-F238E27FC236}">
                    <a16:creationId xmlns:a16="http://schemas.microsoft.com/office/drawing/2014/main" xmlns="" id="{DFFBF5E6-4D1F-4671-8CB1-548F0203EDF1}"/>
                  </a:ext>
                </a:extLst>
              </p:cNvPr>
              <p:cNvSpPr>
                <a:spLocks/>
              </p:cNvSpPr>
              <p:nvPr/>
            </p:nvSpPr>
            <p:spPr bwMode="auto">
              <a:xfrm>
                <a:off x="2898" y="5450"/>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1" name="Freeform 1218">
                <a:extLst>
                  <a:ext uri="{FF2B5EF4-FFF2-40B4-BE49-F238E27FC236}">
                    <a16:creationId xmlns:a16="http://schemas.microsoft.com/office/drawing/2014/main" xmlns="" id="{9DB4CF23-9283-49EF-99D6-E5A54BD60F35}"/>
                  </a:ext>
                </a:extLst>
              </p:cNvPr>
              <p:cNvSpPr>
                <a:spLocks/>
              </p:cNvSpPr>
              <p:nvPr/>
            </p:nvSpPr>
            <p:spPr bwMode="auto">
              <a:xfrm>
                <a:off x="2898" y="5450"/>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2" name="Freeform 1219">
                <a:extLst>
                  <a:ext uri="{FF2B5EF4-FFF2-40B4-BE49-F238E27FC236}">
                    <a16:creationId xmlns:a16="http://schemas.microsoft.com/office/drawing/2014/main" xmlns="" id="{11B45496-FA19-412B-9F82-D7C57CED2A45}"/>
                  </a:ext>
                </a:extLst>
              </p:cNvPr>
              <p:cNvSpPr>
                <a:spLocks/>
              </p:cNvSpPr>
              <p:nvPr/>
            </p:nvSpPr>
            <p:spPr bwMode="auto">
              <a:xfrm>
                <a:off x="2072" y="5254"/>
                <a:ext cx="55" cy="49"/>
              </a:xfrm>
              <a:custGeom>
                <a:avLst/>
                <a:gdLst>
                  <a:gd name="T0" fmla="*/ 0 w 55"/>
                  <a:gd name="T1" fmla="*/ 27 h 49"/>
                  <a:gd name="T2" fmla="*/ 33 w 55"/>
                  <a:gd name="T3" fmla="*/ 49 h 49"/>
                  <a:gd name="T4" fmla="*/ 55 w 55"/>
                  <a:gd name="T5" fmla="*/ 16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16"/>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3" name="Freeform 1220">
                <a:extLst>
                  <a:ext uri="{FF2B5EF4-FFF2-40B4-BE49-F238E27FC236}">
                    <a16:creationId xmlns:a16="http://schemas.microsoft.com/office/drawing/2014/main" xmlns="" id="{D60E5FCD-CEDE-40F2-9C52-1B8B27BB18A5}"/>
                  </a:ext>
                </a:extLst>
              </p:cNvPr>
              <p:cNvSpPr>
                <a:spLocks/>
              </p:cNvSpPr>
              <p:nvPr/>
            </p:nvSpPr>
            <p:spPr bwMode="auto">
              <a:xfrm>
                <a:off x="2072" y="5254"/>
                <a:ext cx="55" cy="49"/>
              </a:xfrm>
              <a:custGeom>
                <a:avLst/>
                <a:gdLst>
                  <a:gd name="T0" fmla="*/ 0 w 10"/>
                  <a:gd name="T1" fmla="*/ 5 h 9"/>
                  <a:gd name="T2" fmla="*/ 6 w 10"/>
                  <a:gd name="T3" fmla="*/ 9 h 9"/>
                  <a:gd name="T4" fmla="*/ 10 w 10"/>
                  <a:gd name="T5" fmla="*/ 3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4" name="Freeform 1221">
                <a:extLst>
                  <a:ext uri="{FF2B5EF4-FFF2-40B4-BE49-F238E27FC236}">
                    <a16:creationId xmlns:a16="http://schemas.microsoft.com/office/drawing/2014/main" xmlns="" id="{4BA05BF4-8A1A-437F-A72B-D7BD453783FD}"/>
                  </a:ext>
                </a:extLst>
              </p:cNvPr>
              <p:cNvSpPr>
                <a:spLocks/>
              </p:cNvSpPr>
              <p:nvPr/>
            </p:nvSpPr>
            <p:spPr bwMode="auto">
              <a:xfrm>
                <a:off x="3188" y="5560"/>
                <a:ext cx="43" cy="60"/>
              </a:xfrm>
              <a:custGeom>
                <a:avLst/>
                <a:gdLst>
                  <a:gd name="T0" fmla="*/ 0 w 43"/>
                  <a:gd name="T1" fmla="*/ 27 h 60"/>
                  <a:gd name="T2" fmla="*/ 32 w 43"/>
                  <a:gd name="T3" fmla="*/ 60 h 60"/>
                  <a:gd name="T4" fmla="*/ 43 w 43"/>
                  <a:gd name="T5" fmla="*/ 33 h 60"/>
                  <a:gd name="T6" fmla="*/ 11 w 43"/>
                  <a:gd name="T7" fmla="*/ 0 h 60"/>
                  <a:gd name="T8" fmla="*/ 0 w 43"/>
                  <a:gd name="T9" fmla="*/ 27 h 60"/>
                </a:gdLst>
                <a:ahLst/>
                <a:cxnLst>
                  <a:cxn ang="0">
                    <a:pos x="T0" y="T1"/>
                  </a:cxn>
                  <a:cxn ang="0">
                    <a:pos x="T2" y="T3"/>
                  </a:cxn>
                  <a:cxn ang="0">
                    <a:pos x="T4" y="T5"/>
                  </a:cxn>
                  <a:cxn ang="0">
                    <a:pos x="T6" y="T7"/>
                  </a:cxn>
                  <a:cxn ang="0">
                    <a:pos x="T8" y="T9"/>
                  </a:cxn>
                </a:cxnLst>
                <a:rect l="0" t="0" r="r" b="b"/>
                <a:pathLst>
                  <a:path w="43" h="60">
                    <a:moveTo>
                      <a:pt x="0" y="27"/>
                    </a:moveTo>
                    <a:lnTo>
                      <a:pt x="32" y="60"/>
                    </a:lnTo>
                    <a:lnTo>
                      <a:pt x="43" y="33"/>
                    </a:lnTo>
                    <a:lnTo>
                      <a:pt x="11" y="0"/>
                    </a:lnTo>
                    <a:lnTo>
                      <a:pt x="0" y="27"/>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5" name="Freeform 1222">
                <a:extLst>
                  <a:ext uri="{FF2B5EF4-FFF2-40B4-BE49-F238E27FC236}">
                    <a16:creationId xmlns:a16="http://schemas.microsoft.com/office/drawing/2014/main" xmlns="" id="{74CC3B0E-3723-47CB-8B37-12B559BBA7FD}"/>
                  </a:ext>
                </a:extLst>
              </p:cNvPr>
              <p:cNvSpPr>
                <a:spLocks/>
              </p:cNvSpPr>
              <p:nvPr/>
            </p:nvSpPr>
            <p:spPr bwMode="auto">
              <a:xfrm>
                <a:off x="3188" y="5560"/>
                <a:ext cx="43" cy="60"/>
              </a:xfrm>
              <a:custGeom>
                <a:avLst/>
                <a:gdLst>
                  <a:gd name="T0" fmla="*/ 0 w 8"/>
                  <a:gd name="T1" fmla="*/ 5 h 11"/>
                  <a:gd name="T2" fmla="*/ 6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6" name="Freeform 1223">
                <a:extLst>
                  <a:ext uri="{FF2B5EF4-FFF2-40B4-BE49-F238E27FC236}">
                    <a16:creationId xmlns:a16="http://schemas.microsoft.com/office/drawing/2014/main" xmlns="" id="{FBCB584E-FC54-4CD9-A541-C00E162BCF07}"/>
                  </a:ext>
                </a:extLst>
              </p:cNvPr>
              <p:cNvSpPr>
                <a:spLocks/>
              </p:cNvSpPr>
              <p:nvPr/>
            </p:nvSpPr>
            <p:spPr bwMode="auto">
              <a:xfrm>
                <a:off x="2384" y="5292"/>
                <a:ext cx="49" cy="60"/>
              </a:xfrm>
              <a:custGeom>
                <a:avLst/>
                <a:gdLst>
                  <a:gd name="T0" fmla="*/ 0 w 49"/>
                  <a:gd name="T1" fmla="*/ 27 h 60"/>
                  <a:gd name="T2" fmla="*/ 33 w 49"/>
                  <a:gd name="T3" fmla="*/ 60 h 60"/>
                  <a:gd name="T4" fmla="*/ 49 w 49"/>
                  <a:gd name="T5" fmla="*/ 27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6"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7" name="Freeform 1224">
                <a:extLst>
                  <a:ext uri="{FF2B5EF4-FFF2-40B4-BE49-F238E27FC236}">
                    <a16:creationId xmlns:a16="http://schemas.microsoft.com/office/drawing/2014/main" xmlns="" id="{529C0002-0000-4A45-94A6-FAE211C20F0F}"/>
                  </a:ext>
                </a:extLst>
              </p:cNvPr>
              <p:cNvSpPr>
                <a:spLocks/>
              </p:cNvSpPr>
              <p:nvPr/>
            </p:nvSpPr>
            <p:spPr bwMode="auto">
              <a:xfrm>
                <a:off x="2384" y="5292"/>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8" name="Freeform 1225">
                <a:extLst>
                  <a:ext uri="{FF2B5EF4-FFF2-40B4-BE49-F238E27FC236}">
                    <a16:creationId xmlns:a16="http://schemas.microsoft.com/office/drawing/2014/main" xmlns="" id="{1BB57828-1810-48F7-8965-22CFF807E3B4}"/>
                  </a:ext>
                </a:extLst>
              </p:cNvPr>
              <p:cNvSpPr>
                <a:spLocks/>
              </p:cNvSpPr>
              <p:nvPr/>
            </p:nvSpPr>
            <p:spPr bwMode="auto">
              <a:xfrm>
                <a:off x="1542" y="5336"/>
                <a:ext cx="54" cy="38"/>
              </a:xfrm>
              <a:custGeom>
                <a:avLst/>
                <a:gdLst>
                  <a:gd name="T0" fmla="*/ 0 w 54"/>
                  <a:gd name="T1" fmla="*/ 27 h 38"/>
                  <a:gd name="T2" fmla="*/ 33 w 54"/>
                  <a:gd name="T3" fmla="*/ 38 h 38"/>
                  <a:gd name="T4" fmla="*/ 54 w 54"/>
                  <a:gd name="T5" fmla="*/ 5 h 38"/>
                  <a:gd name="T6" fmla="*/ 22 w 54"/>
                  <a:gd name="T7" fmla="*/ 0 h 38"/>
                  <a:gd name="T8" fmla="*/ 0 w 54"/>
                  <a:gd name="T9" fmla="*/ 27 h 38"/>
                </a:gdLst>
                <a:ahLst/>
                <a:cxnLst>
                  <a:cxn ang="0">
                    <a:pos x="T0" y="T1"/>
                  </a:cxn>
                  <a:cxn ang="0">
                    <a:pos x="T2" y="T3"/>
                  </a:cxn>
                  <a:cxn ang="0">
                    <a:pos x="T4" y="T5"/>
                  </a:cxn>
                  <a:cxn ang="0">
                    <a:pos x="T6" y="T7"/>
                  </a:cxn>
                  <a:cxn ang="0">
                    <a:pos x="T8" y="T9"/>
                  </a:cxn>
                </a:cxnLst>
                <a:rect l="0" t="0" r="r" b="b"/>
                <a:pathLst>
                  <a:path w="54" h="38">
                    <a:moveTo>
                      <a:pt x="0" y="27"/>
                    </a:moveTo>
                    <a:lnTo>
                      <a:pt x="33" y="38"/>
                    </a:lnTo>
                    <a:lnTo>
                      <a:pt x="54" y="5"/>
                    </a:lnTo>
                    <a:lnTo>
                      <a:pt x="22"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9" name="Freeform 1226">
                <a:extLst>
                  <a:ext uri="{FF2B5EF4-FFF2-40B4-BE49-F238E27FC236}">
                    <a16:creationId xmlns:a16="http://schemas.microsoft.com/office/drawing/2014/main" xmlns="" id="{8164C8B2-FA50-4355-BBD1-9A8B7767BC8D}"/>
                  </a:ext>
                </a:extLst>
              </p:cNvPr>
              <p:cNvSpPr>
                <a:spLocks/>
              </p:cNvSpPr>
              <p:nvPr/>
            </p:nvSpPr>
            <p:spPr bwMode="auto">
              <a:xfrm>
                <a:off x="1542" y="5336"/>
                <a:ext cx="54" cy="38"/>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0" name="Freeform 1227">
                <a:extLst>
                  <a:ext uri="{FF2B5EF4-FFF2-40B4-BE49-F238E27FC236}">
                    <a16:creationId xmlns:a16="http://schemas.microsoft.com/office/drawing/2014/main" xmlns="" id="{2231F951-DFBB-4390-92D1-7B977FF6A18F}"/>
                  </a:ext>
                </a:extLst>
              </p:cNvPr>
              <p:cNvSpPr>
                <a:spLocks/>
              </p:cNvSpPr>
              <p:nvPr/>
            </p:nvSpPr>
            <p:spPr bwMode="auto">
              <a:xfrm>
                <a:off x="2685" y="5379"/>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1" name="Freeform 1228">
                <a:extLst>
                  <a:ext uri="{FF2B5EF4-FFF2-40B4-BE49-F238E27FC236}">
                    <a16:creationId xmlns:a16="http://schemas.microsoft.com/office/drawing/2014/main" xmlns="" id="{E29B413E-8E60-459F-9643-42694C6436EB}"/>
                  </a:ext>
                </a:extLst>
              </p:cNvPr>
              <p:cNvSpPr>
                <a:spLocks/>
              </p:cNvSpPr>
              <p:nvPr/>
            </p:nvSpPr>
            <p:spPr bwMode="auto">
              <a:xfrm>
                <a:off x="2685" y="537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2" name="Freeform 1229">
                <a:extLst>
                  <a:ext uri="{FF2B5EF4-FFF2-40B4-BE49-F238E27FC236}">
                    <a16:creationId xmlns:a16="http://schemas.microsoft.com/office/drawing/2014/main" xmlns="" id="{F6B7D800-A2D9-418B-994D-B0CDB44DAC2B}"/>
                  </a:ext>
                </a:extLst>
              </p:cNvPr>
              <p:cNvSpPr>
                <a:spLocks/>
              </p:cNvSpPr>
              <p:nvPr/>
            </p:nvSpPr>
            <p:spPr bwMode="auto">
              <a:xfrm>
                <a:off x="1848" y="5270"/>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3" name="Freeform 1230">
                <a:extLst>
                  <a:ext uri="{FF2B5EF4-FFF2-40B4-BE49-F238E27FC236}">
                    <a16:creationId xmlns:a16="http://schemas.microsoft.com/office/drawing/2014/main" xmlns="" id="{0234D973-09AC-44C3-A5A7-B55C8B40A204}"/>
                  </a:ext>
                </a:extLst>
              </p:cNvPr>
              <p:cNvSpPr>
                <a:spLocks/>
              </p:cNvSpPr>
              <p:nvPr/>
            </p:nvSpPr>
            <p:spPr bwMode="auto">
              <a:xfrm>
                <a:off x="1848" y="5270"/>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4" name="Freeform 1231">
                <a:extLst>
                  <a:ext uri="{FF2B5EF4-FFF2-40B4-BE49-F238E27FC236}">
                    <a16:creationId xmlns:a16="http://schemas.microsoft.com/office/drawing/2014/main" xmlns="" id="{447AF09B-7C48-4690-A682-39CB5016A73B}"/>
                  </a:ext>
                </a:extLst>
              </p:cNvPr>
              <p:cNvSpPr>
                <a:spLocks/>
              </p:cNvSpPr>
              <p:nvPr/>
            </p:nvSpPr>
            <p:spPr bwMode="auto">
              <a:xfrm>
                <a:off x="2980" y="5489"/>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5" name="Freeform 1232">
                <a:extLst>
                  <a:ext uri="{FF2B5EF4-FFF2-40B4-BE49-F238E27FC236}">
                    <a16:creationId xmlns:a16="http://schemas.microsoft.com/office/drawing/2014/main" xmlns="" id="{224AF7DB-EA59-41EF-A758-08304B449E2B}"/>
                  </a:ext>
                </a:extLst>
              </p:cNvPr>
              <p:cNvSpPr>
                <a:spLocks/>
              </p:cNvSpPr>
              <p:nvPr/>
            </p:nvSpPr>
            <p:spPr bwMode="auto">
              <a:xfrm>
                <a:off x="2980" y="5489"/>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6" name="Freeform 1233">
                <a:extLst>
                  <a:ext uri="{FF2B5EF4-FFF2-40B4-BE49-F238E27FC236}">
                    <a16:creationId xmlns:a16="http://schemas.microsoft.com/office/drawing/2014/main" xmlns="" id="{1533B447-F033-4EB3-937A-56B0D4346C85}"/>
                  </a:ext>
                </a:extLst>
              </p:cNvPr>
              <p:cNvSpPr>
                <a:spLocks/>
              </p:cNvSpPr>
              <p:nvPr/>
            </p:nvSpPr>
            <p:spPr bwMode="auto">
              <a:xfrm>
                <a:off x="2160" y="5259"/>
                <a:ext cx="49" cy="55"/>
              </a:xfrm>
              <a:custGeom>
                <a:avLst/>
                <a:gdLst>
                  <a:gd name="T0" fmla="*/ 0 w 49"/>
                  <a:gd name="T1" fmla="*/ 33 h 55"/>
                  <a:gd name="T2" fmla="*/ 32 w 49"/>
                  <a:gd name="T3" fmla="*/ 55 h 55"/>
                  <a:gd name="T4" fmla="*/ 49 w 49"/>
                  <a:gd name="T5" fmla="*/ 22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2" y="55"/>
                    </a:lnTo>
                    <a:lnTo>
                      <a:pt x="49" y="22"/>
                    </a:lnTo>
                    <a:lnTo>
                      <a:pt x="16"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7" name="Freeform 1234">
                <a:extLst>
                  <a:ext uri="{FF2B5EF4-FFF2-40B4-BE49-F238E27FC236}">
                    <a16:creationId xmlns:a16="http://schemas.microsoft.com/office/drawing/2014/main" xmlns="" id="{03C3EFFF-D01A-4399-A84E-E9BCBE3AE4F0}"/>
                  </a:ext>
                </a:extLst>
              </p:cNvPr>
              <p:cNvSpPr>
                <a:spLocks/>
              </p:cNvSpPr>
              <p:nvPr/>
            </p:nvSpPr>
            <p:spPr bwMode="auto">
              <a:xfrm>
                <a:off x="2160" y="5259"/>
                <a:ext cx="49"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 name="Freeform 1235">
                <a:extLst>
                  <a:ext uri="{FF2B5EF4-FFF2-40B4-BE49-F238E27FC236}">
                    <a16:creationId xmlns:a16="http://schemas.microsoft.com/office/drawing/2014/main" xmlns="" id="{07C8712D-3DF2-4B8E-BADA-37131FC53548}"/>
                  </a:ext>
                </a:extLst>
              </p:cNvPr>
              <p:cNvSpPr>
                <a:spLocks/>
              </p:cNvSpPr>
              <p:nvPr/>
            </p:nvSpPr>
            <p:spPr bwMode="auto">
              <a:xfrm>
                <a:off x="3264" y="5593"/>
                <a:ext cx="49" cy="60"/>
              </a:xfrm>
              <a:custGeom>
                <a:avLst/>
                <a:gdLst>
                  <a:gd name="T0" fmla="*/ 0 w 49"/>
                  <a:gd name="T1" fmla="*/ 27 h 60"/>
                  <a:gd name="T2" fmla="*/ 33 w 49"/>
                  <a:gd name="T3" fmla="*/ 60 h 60"/>
                  <a:gd name="T4" fmla="*/ 49 w 49"/>
                  <a:gd name="T5" fmla="*/ 32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2"/>
                    </a:lnTo>
                    <a:lnTo>
                      <a:pt x="17" y="0"/>
                    </a:lnTo>
                    <a:lnTo>
                      <a:pt x="0" y="27"/>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9" name="Freeform 1236">
                <a:extLst>
                  <a:ext uri="{FF2B5EF4-FFF2-40B4-BE49-F238E27FC236}">
                    <a16:creationId xmlns:a16="http://schemas.microsoft.com/office/drawing/2014/main" xmlns="" id="{E64DCB51-4DBA-4483-BF2F-42423B032616}"/>
                  </a:ext>
                </a:extLst>
              </p:cNvPr>
              <p:cNvSpPr>
                <a:spLocks/>
              </p:cNvSpPr>
              <p:nvPr/>
            </p:nvSpPr>
            <p:spPr bwMode="auto">
              <a:xfrm>
                <a:off x="3264" y="5593"/>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 name="Freeform 1237">
                <a:extLst>
                  <a:ext uri="{FF2B5EF4-FFF2-40B4-BE49-F238E27FC236}">
                    <a16:creationId xmlns:a16="http://schemas.microsoft.com/office/drawing/2014/main" xmlns="" id="{A82A0F94-4635-4DB9-AACB-B8773C62FD3C}"/>
                  </a:ext>
                </a:extLst>
              </p:cNvPr>
              <p:cNvSpPr>
                <a:spLocks/>
              </p:cNvSpPr>
              <p:nvPr/>
            </p:nvSpPr>
            <p:spPr bwMode="auto">
              <a:xfrm>
                <a:off x="2466" y="5319"/>
                <a:ext cx="54" cy="60"/>
              </a:xfrm>
              <a:custGeom>
                <a:avLst/>
                <a:gdLst>
                  <a:gd name="T0" fmla="*/ 0 w 54"/>
                  <a:gd name="T1" fmla="*/ 28 h 60"/>
                  <a:gd name="T2" fmla="*/ 33 w 54"/>
                  <a:gd name="T3" fmla="*/ 60 h 60"/>
                  <a:gd name="T4" fmla="*/ 54 w 54"/>
                  <a:gd name="T5" fmla="*/ 28 h 60"/>
                  <a:gd name="T6" fmla="*/ 22 w 54"/>
                  <a:gd name="T7" fmla="*/ 0 h 60"/>
                  <a:gd name="T8" fmla="*/ 0 w 54"/>
                  <a:gd name="T9" fmla="*/ 28 h 60"/>
                </a:gdLst>
                <a:ahLst/>
                <a:cxnLst>
                  <a:cxn ang="0">
                    <a:pos x="T0" y="T1"/>
                  </a:cxn>
                  <a:cxn ang="0">
                    <a:pos x="T2" y="T3"/>
                  </a:cxn>
                  <a:cxn ang="0">
                    <a:pos x="T4" y="T5"/>
                  </a:cxn>
                  <a:cxn ang="0">
                    <a:pos x="T6" y="T7"/>
                  </a:cxn>
                  <a:cxn ang="0">
                    <a:pos x="T8" y="T9"/>
                  </a:cxn>
                </a:cxnLst>
                <a:rect l="0" t="0" r="r" b="b"/>
                <a:pathLst>
                  <a:path w="54" h="60">
                    <a:moveTo>
                      <a:pt x="0" y="28"/>
                    </a:moveTo>
                    <a:lnTo>
                      <a:pt x="33" y="60"/>
                    </a:lnTo>
                    <a:lnTo>
                      <a:pt x="54" y="28"/>
                    </a:lnTo>
                    <a:lnTo>
                      <a:pt x="22"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 name="Freeform 1238">
                <a:extLst>
                  <a:ext uri="{FF2B5EF4-FFF2-40B4-BE49-F238E27FC236}">
                    <a16:creationId xmlns:a16="http://schemas.microsoft.com/office/drawing/2014/main" xmlns="" id="{D5146AB3-FBCB-468E-8BC6-3870D6AE2A96}"/>
                  </a:ext>
                </a:extLst>
              </p:cNvPr>
              <p:cNvSpPr>
                <a:spLocks/>
              </p:cNvSpPr>
              <p:nvPr/>
            </p:nvSpPr>
            <p:spPr bwMode="auto">
              <a:xfrm>
                <a:off x="2466" y="5319"/>
                <a:ext cx="54" cy="60"/>
              </a:xfrm>
              <a:custGeom>
                <a:avLst/>
                <a:gdLst>
                  <a:gd name="T0" fmla="*/ 0 w 10"/>
                  <a:gd name="T1" fmla="*/ 5 h 11"/>
                  <a:gd name="T2" fmla="*/ 6 w 10"/>
                  <a:gd name="T3" fmla="*/ 11 h 11"/>
                  <a:gd name="T4" fmla="*/ 10 w 10"/>
                  <a:gd name="T5" fmla="*/ 5 h 11"/>
                  <a:gd name="T6" fmla="*/ 4 w 10"/>
                  <a:gd name="T7" fmla="*/ 0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6" y="11"/>
                    </a:lnTo>
                    <a:lnTo>
                      <a:pt x="10" y="5"/>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 name="Freeform 1239">
                <a:extLst>
                  <a:ext uri="{FF2B5EF4-FFF2-40B4-BE49-F238E27FC236}">
                    <a16:creationId xmlns:a16="http://schemas.microsoft.com/office/drawing/2014/main" xmlns="" id="{B514230C-3E83-4B88-8D4E-E2999C3DBC9F}"/>
                  </a:ext>
                </a:extLst>
              </p:cNvPr>
              <p:cNvSpPr>
                <a:spLocks/>
              </p:cNvSpPr>
              <p:nvPr/>
            </p:nvSpPr>
            <p:spPr bwMode="auto">
              <a:xfrm>
                <a:off x="1624" y="5319"/>
                <a:ext cx="54" cy="38"/>
              </a:xfrm>
              <a:custGeom>
                <a:avLst/>
                <a:gdLst>
                  <a:gd name="T0" fmla="*/ 0 w 54"/>
                  <a:gd name="T1" fmla="*/ 28 h 38"/>
                  <a:gd name="T2" fmla="*/ 33 w 54"/>
                  <a:gd name="T3" fmla="*/ 38 h 38"/>
                  <a:gd name="T4" fmla="*/ 54 w 54"/>
                  <a:gd name="T5" fmla="*/ 6 h 38"/>
                  <a:gd name="T6" fmla="*/ 22 w 54"/>
                  <a:gd name="T7" fmla="*/ 0 h 38"/>
                  <a:gd name="T8" fmla="*/ 0 w 54"/>
                  <a:gd name="T9" fmla="*/ 28 h 38"/>
                </a:gdLst>
                <a:ahLst/>
                <a:cxnLst>
                  <a:cxn ang="0">
                    <a:pos x="T0" y="T1"/>
                  </a:cxn>
                  <a:cxn ang="0">
                    <a:pos x="T2" y="T3"/>
                  </a:cxn>
                  <a:cxn ang="0">
                    <a:pos x="T4" y="T5"/>
                  </a:cxn>
                  <a:cxn ang="0">
                    <a:pos x="T6" y="T7"/>
                  </a:cxn>
                  <a:cxn ang="0">
                    <a:pos x="T8" y="T9"/>
                  </a:cxn>
                </a:cxnLst>
                <a:rect l="0" t="0" r="r" b="b"/>
                <a:pathLst>
                  <a:path w="54" h="38">
                    <a:moveTo>
                      <a:pt x="0" y="28"/>
                    </a:moveTo>
                    <a:lnTo>
                      <a:pt x="33" y="38"/>
                    </a:lnTo>
                    <a:lnTo>
                      <a:pt x="54" y="6"/>
                    </a:lnTo>
                    <a:lnTo>
                      <a:pt x="22" y="0"/>
                    </a:lnTo>
                    <a:lnTo>
                      <a:pt x="0" y="28"/>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 name="Freeform 1240">
                <a:extLst>
                  <a:ext uri="{FF2B5EF4-FFF2-40B4-BE49-F238E27FC236}">
                    <a16:creationId xmlns:a16="http://schemas.microsoft.com/office/drawing/2014/main" xmlns="" id="{FDB9B347-5B2D-4213-A6DC-923ECF934176}"/>
                  </a:ext>
                </a:extLst>
              </p:cNvPr>
              <p:cNvSpPr>
                <a:spLocks/>
              </p:cNvSpPr>
              <p:nvPr/>
            </p:nvSpPr>
            <p:spPr bwMode="auto">
              <a:xfrm>
                <a:off x="1624" y="5319"/>
                <a:ext cx="54" cy="38"/>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 name="Freeform 1241">
                <a:extLst>
                  <a:ext uri="{FF2B5EF4-FFF2-40B4-BE49-F238E27FC236}">
                    <a16:creationId xmlns:a16="http://schemas.microsoft.com/office/drawing/2014/main" xmlns="" id="{CCEAD215-D9DE-4718-8401-078810C5E193}"/>
                  </a:ext>
                </a:extLst>
              </p:cNvPr>
              <p:cNvSpPr>
                <a:spLocks/>
              </p:cNvSpPr>
              <p:nvPr/>
            </p:nvSpPr>
            <p:spPr bwMode="auto">
              <a:xfrm>
                <a:off x="2767" y="5412"/>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5" name="Freeform 1242">
                <a:extLst>
                  <a:ext uri="{FF2B5EF4-FFF2-40B4-BE49-F238E27FC236}">
                    <a16:creationId xmlns:a16="http://schemas.microsoft.com/office/drawing/2014/main" xmlns="" id="{0BE24FC9-A2C5-415D-AA3D-908B6AE594EB}"/>
                  </a:ext>
                </a:extLst>
              </p:cNvPr>
              <p:cNvSpPr>
                <a:spLocks/>
              </p:cNvSpPr>
              <p:nvPr/>
            </p:nvSpPr>
            <p:spPr bwMode="auto">
              <a:xfrm>
                <a:off x="2767" y="5412"/>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 name="Freeform 1243">
                <a:extLst>
                  <a:ext uri="{FF2B5EF4-FFF2-40B4-BE49-F238E27FC236}">
                    <a16:creationId xmlns:a16="http://schemas.microsoft.com/office/drawing/2014/main" xmlns="" id="{77808779-A0F5-497E-AD2F-21921B57367B}"/>
                  </a:ext>
                </a:extLst>
              </p:cNvPr>
              <p:cNvSpPr>
                <a:spLocks/>
              </p:cNvSpPr>
              <p:nvPr/>
            </p:nvSpPr>
            <p:spPr bwMode="auto">
              <a:xfrm>
                <a:off x="1930" y="5265"/>
                <a:ext cx="55" cy="43"/>
              </a:xfrm>
              <a:custGeom>
                <a:avLst/>
                <a:gdLst>
                  <a:gd name="T0" fmla="*/ 0 w 55"/>
                  <a:gd name="T1" fmla="*/ 32 h 43"/>
                  <a:gd name="T2" fmla="*/ 33 w 55"/>
                  <a:gd name="T3" fmla="*/ 43 h 43"/>
                  <a:gd name="T4" fmla="*/ 55 w 55"/>
                  <a:gd name="T5" fmla="*/ 16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6"/>
                    </a:lnTo>
                    <a:lnTo>
                      <a:pt x="22" y="0"/>
                    </a:lnTo>
                    <a:lnTo>
                      <a:pt x="0" y="3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7" name="Freeform 1244">
                <a:extLst>
                  <a:ext uri="{FF2B5EF4-FFF2-40B4-BE49-F238E27FC236}">
                    <a16:creationId xmlns:a16="http://schemas.microsoft.com/office/drawing/2014/main" xmlns="" id="{C0F807D9-BD32-460F-B6E1-2DB531230939}"/>
                  </a:ext>
                </a:extLst>
              </p:cNvPr>
              <p:cNvSpPr>
                <a:spLocks/>
              </p:cNvSpPr>
              <p:nvPr/>
            </p:nvSpPr>
            <p:spPr bwMode="auto">
              <a:xfrm>
                <a:off x="1930" y="5265"/>
                <a:ext cx="55" cy="43"/>
              </a:xfrm>
              <a:custGeom>
                <a:avLst/>
                <a:gdLst>
                  <a:gd name="T0" fmla="*/ 0 w 10"/>
                  <a:gd name="T1" fmla="*/ 6 h 8"/>
                  <a:gd name="T2" fmla="*/ 6 w 10"/>
                  <a:gd name="T3" fmla="*/ 8 h 8"/>
                  <a:gd name="T4" fmla="*/ 10 w 10"/>
                  <a:gd name="T5" fmla="*/ 3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8" name="Freeform 1245">
                <a:extLst>
                  <a:ext uri="{FF2B5EF4-FFF2-40B4-BE49-F238E27FC236}">
                    <a16:creationId xmlns:a16="http://schemas.microsoft.com/office/drawing/2014/main" xmlns="" id="{C11A4E4B-EE0F-48ED-8901-431BCB4EA291}"/>
                  </a:ext>
                </a:extLst>
              </p:cNvPr>
              <p:cNvSpPr>
                <a:spLocks/>
              </p:cNvSpPr>
              <p:nvPr/>
            </p:nvSpPr>
            <p:spPr bwMode="auto">
              <a:xfrm>
                <a:off x="3062" y="5522"/>
                <a:ext cx="44" cy="65"/>
              </a:xfrm>
              <a:custGeom>
                <a:avLst/>
                <a:gdLst>
                  <a:gd name="T0" fmla="*/ 0 w 44"/>
                  <a:gd name="T1" fmla="*/ 32 h 65"/>
                  <a:gd name="T2" fmla="*/ 33 w 44"/>
                  <a:gd name="T3" fmla="*/ 65 h 65"/>
                  <a:gd name="T4" fmla="*/ 44 w 44"/>
                  <a:gd name="T5" fmla="*/ 32 h 65"/>
                  <a:gd name="T6" fmla="*/ 11 w 44"/>
                  <a:gd name="T7" fmla="*/ 0 h 65"/>
                  <a:gd name="T8" fmla="*/ 0 w 44"/>
                  <a:gd name="T9" fmla="*/ 32 h 65"/>
                </a:gdLst>
                <a:ahLst/>
                <a:cxnLst>
                  <a:cxn ang="0">
                    <a:pos x="T0" y="T1"/>
                  </a:cxn>
                  <a:cxn ang="0">
                    <a:pos x="T2" y="T3"/>
                  </a:cxn>
                  <a:cxn ang="0">
                    <a:pos x="T4" y="T5"/>
                  </a:cxn>
                  <a:cxn ang="0">
                    <a:pos x="T6" y="T7"/>
                  </a:cxn>
                  <a:cxn ang="0">
                    <a:pos x="T8" y="T9"/>
                  </a:cxn>
                </a:cxnLst>
                <a:rect l="0" t="0" r="r" b="b"/>
                <a:pathLst>
                  <a:path w="44" h="65">
                    <a:moveTo>
                      <a:pt x="0" y="32"/>
                    </a:moveTo>
                    <a:lnTo>
                      <a:pt x="33" y="65"/>
                    </a:lnTo>
                    <a:lnTo>
                      <a:pt x="44" y="32"/>
                    </a:lnTo>
                    <a:lnTo>
                      <a:pt x="11"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9" name="Freeform 1246">
                <a:extLst>
                  <a:ext uri="{FF2B5EF4-FFF2-40B4-BE49-F238E27FC236}">
                    <a16:creationId xmlns:a16="http://schemas.microsoft.com/office/drawing/2014/main" xmlns="" id="{FEE97448-DF20-4B03-9190-0AA7906E34BA}"/>
                  </a:ext>
                </a:extLst>
              </p:cNvPr>
              <p:cNvSpPr>
                <a:spLocks/>
              </p:cNvSpPr>
              <p:nvPr/>
            </p:nvSpPr>
            <p:spPr bwMode="auto">
              <a:xfrm>
                <a:off x="3062" y="5522"/>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0" name="Freeform 1247">
                <a:extLst>
                  <a:ext uri="{FF2B5EF4-FFF2-40B4-BE49-F238E27FC236}">
                    <a16:creationId xmlns:a16="http://schemas.microsoft.com/office/drawing/2014/main" xmlns="" id="{21075B37-BDE9-4850-9A28-7ED28BCBF4C0}"/>
                  </a:ext>
                </a:extLst>
              </p:cNvPr>
              <p:cNvSpPr>
                <a:spLocks/>
              </p:cNvSpPr>
              <p:nvPr/>
            </p:nvSpPr>
            <p:spPr bwMode="auto">
              <a:xfrm>
                <a:off x="2242" y="5275"/>
                <a:ext cx="54" cy="55"/>
              </a:xfrm>
              <a:custGeom>
                <a:avLst/>
                <a:gdLst>
                  <a:gd name="T0" fmla="*/ 0 w 54"/>
                  <a:gd name="T1" fmla="*/ 28 h 55"/>
                  <a:gd name="T2" fmla="*/ 38 w 54"/>
                  <a:gd name="T3" fmla="*/ 55 h 55"/>
                  <a:gd name="T4" fmla="*/ 54 w 54"/>
                  <a:gd name="T5" fmla="*/ 22 h 55"/>
                  <a:gd name="T6" fmla="*/ 21 w 54"/>
                  <a:gd name="T7" fmla="*/ 0 h 55"/>
                  <a:gd name="T8" fmla="*/ 0 w 54"/>
                  <a:gd name="T9" fmla="*/ 28 h 55"/>
                </a:gdLst>
                <a:ahLst/>
                <a:cxnLst>
                  <a:cxn ang="0">
                    <a:pos x="T0" y="T1"/>
                  </a:cxn>
                  <a:cxn ang="0">
                    <a:pos x="T2" y="T3"/>
                  </a:cxn>
                  <a:cxn ang="0">
                    <a:pos x="T4" y="T5"/>
                  </a:cxn>
                  <a:cxn ang="0">
                    <a:pos x="T6" y="T7"/>
                  </a:cxn>
                  <a:cxn ang="0">
                    <a:pos x="T8" y="T9"/>
                  </a:cxn>
                </a:cxnLst>
                <a:rect l="0" t="0" r="r" b="b"/>
                <a:pathLst>
                  <a:path w="54" h="55">
                    <a:moveTo>
                      <a:pt x="0" y="28"/>
                    </a:moveTo>
                    <a:lnTo>
                      <a:pt x="38" y="55"/>
                    </a:lnTo>
                    <a:lnTo>
                      <a:pt x="54" y="22"/>
                    </a:lnTo>
                    <a:lnTo>
                      <a:pt x="21"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1" name="Freeform 1248">
                <a:extLst>
                  <a:ext uri="{FF2B5EF4-FFF2-40B4-BE49-F238E27FC236}">
                    <a16:creationId xmlns:a16="http://schemas.microsoft.com/office/drawing/2014/main" xmlns="" id="{0ED658EB-1792-4179-B821-787AA8EB6B2A}"/>
                  </a:ext>
                </a:extLst>
              </p:cNvPr>
              <p:cNvSpPr>
                <a:spLocks/>
              </p:cNvSpPr>
              <p:nvPr/>
            </p:nvSpPr>
            <p:spPr bwMode="auto">
              <a:xfrm>
                <a:off x="2242" y="5275"/>
                <a:ext cx="54" cy="55"/>
              </a:xfrm>
              <a:custGeom>
                <a:avLst/>
                <a:gdLst>
                  <a:gd name="T0" fmla="*/ 0 w 10"/>
                  <a:gd name="T1" fmla="*/ 5 h 10"/>
                  <a:gd name="T2" fmla="*/ 7 w 10"/>
                  <a:gd name="T3" fmla="*/ 10 h 10"/>
                  <a:gd name="T4" fmla="*/ 10 w 10"/>
                  <a:gd name="T5" fmla="*/ 4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7" y="10"/>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2" name="Freeform 1249">
                <a:extLst>
                  <a:ext uri="{FF2B5EF4-FFF2-40B4-BE49-F238E27FC236}">
                    <a16:creationId xmlns:a16="http://schemas.microsoft.com/office/drawing/2014/main" xmlns="" id="{7CACDA71-3021-4FD5-A73C-61C3BA5A8EF3}"/>
                  </a:ext>
                </a:extLst>
              </p:cNvPr>
              <p:cNvSpPr>
                <a:spLocks/>
              </p:cNvSpPr>
              <p:nvPr/>
            </p:nvSpPr>
            <p:spPr bwMode="auto">
              <a:xfrm>
                <a:off x="1410" y="5379"/>
                <a:ext cx="50" cy="33"/>
              </a:xfrm>
              <a:custGeom>
                <a:avLst/>
                <a:gdLst>
                  <a:gd name="T0" fmla="*/ 0 w 50"/>
                  <a:gd name="T1" fmla="*/ 28 h 33"/>
                  <a:gd name="T2" fmla="*/ 28 w 50"/>
                  <a:gd name="T3" fmla="*/ 33 h 33"/>
                  <a:gd name="T4" fmla="*/ 50 w 50"/>
                  <a:gd name="T5" fmla="*/ 6 h 33"/>
                  <a:gd name="T6" fmla="*/ 22 w 50"/>
                  <a:gd name="T7" fmla="*/ 0 h 33"/>
                  <a:gd name="T8" fmla="*/ 0 w 50"/>
                  <a:gd name="T9" fmla="*/ 28 h 33"/>
                </a:gdLst>
                <a:ahLst/>
                <a:cxnLst>
                  <a:cxn ang="0">
                    <a:pos x="T0" y="T1"/>
                  </a:cxn>
                  <a:cxn ang="0">
                    <a:pos x="T2" y="T3"/>
                  </a:cxn>
                  <a:cxn ang="0">
                    <a:pos x="T4" y="T5"/>
                  </a:cxn>
                  <a:cxn ang="0">
                    <a:pos x="T6" y="T7"/>
                  </a:cxn>
                  <a:cxn ang="0">
                    <a:pos x="T8" y="T9"/>
                  </a:cxn>
                </a:cxnLst>
                <a:rect l="0" t="0" r="r" b="b"/>
                <a:pathLst>
                  <a:path w="50" h="33">
                    <a:moveTo>
                      <a:pt x="0" y="28"/>
                    </a:moveTo>
                    <a:lnTo>
                      <a:pt x="28" y="33"/>
                    </a:lnTo>
                    <a:lnTo>
                      <a:pt x="50" y="6"/>
                    </a:lnTo>
                    <a:lnTo>
                      <a:pt x="22"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3" name="Freeform 1250">
                <a:extLst>
                  <a:ext uri="{FF2B5EF4-FFF2-40B4-BE49-F238E27FC236}">
                    <a16:creationId xmlns:a16="http://schemas.microsoft.com/office/drawing/2014/main" xmlns="" id="{F269D6E3-5CFC-4155-9231-E00F3D06D93D}"/>
                  </a:ext>
                </a:extLst>
              </p:cNvPr>
              <p:cNvSpPr>
                <a:spLocks/>
              </p:cNvSpPr>
              <p:nvPr/>
            </p:nvSpPr>
            <p:spPr bwMode="auto">
              <a:xfrm>
                <a:off x="1410" y="5379"/>
                <a:ext cx="50" cy="33"/>
              </a:xfrm>
              <a:custGeom>
                <a:avLst/>
                <a:gdLst>
                  <a:gd name="T0" fmla="*/ 0 w 9"/>
                  <a:gd name="T1" fmla="*/ 5 h 6"/>
                  <a:gd name="T2" fmla="*/ 5 w 9"/>
                  <a:gd name="T3" fmla="*/ 6 h 6"/>
                  <a:gd name="T4" fmla="*/ 9 w 9"/>
                  <a:gd name="T5" fmla="*/ 1 h 6"/>
                  <a:gd name="T6" fmla="*/ 4 w 9"/>
                  <a:gd name="T7" fmla="*/ 0 h 6"/>
                  <a:gd name="T8" fmla="*/ 0 w 9"/>
                  <a:gd name="T9" fmla="*/ 5 h 6"/>
                </a:gdLst>
                <a:ahLst/>
                <a:cxnLst>
                  <a:cxn ang="0">
                    <a:pos x="T0" y="T1"/>
                  </a:cxn>
                  <a:cxn ang="0">
                    <a:pos x="T2" y="T3"/>
                  </a:cxn>
                  <a:cxn ang="0">
                    <a:pos x="T4" y="T5"/>
                  </a:cxn>
                  <a:cxn ang="0">
                    <a:pos x="T6" y="T7"/>
                  </a:cxn>
                  <a:cxn ang="0">
                    <a:pos x="T8" y="T9"/>
                  </a:cxn>
                </a:cxnLst>
                <a:rect l="0" t="0" r="r" b="b"/>
                <a:pathLst>
                  <a:path w="9" h="6">
                    <a:moveTo>
                      <a:pt x="0" y="5"/>
                    </a:moveTo>
                    <a:lnTo>
                      <a:pt x="5" y="6"/>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4" name="Freeform 1251">
                <a:extLst>
                  <a:ext uri="{FF2B5EF4-FFF2-40B4-BE49-F238E27FC236}">
                    <a16:creationId xmlns:a16="http://schemas.microsoft.com/office/drawing/2014/main" xmlns="" id="{F0FA9C49-73BB-4184-B947-9BA39027A2AE}"/>
                  </a:ext>
                </a:extLst>
              </p:cNvPr>
              <p:cNvSpPr>
                <a:spLocks/>
              </p:cNvSpPr>
              <p:nvPr/>
            </p:nvSpPr>
            <p:spPr bwMode="auto">
              <a:xfrm>
                <a:off x="2553" y="5347"/>
                <a:ext cx="50" cy="60"/>
              </a:xfrm>
              <a:custGeom>
                <a:avLst/>
                <a:gdLst>
                  <a:gd name="T0" fmla="*/ 0 w 50"/>
                  <a:gd name="T1" fmla="*/ 32 h 60"/>
                  <a:gd name="T2" fmla="*/ 33 w 50"/>
                  <a:gd name="T3" fmla="*/ 60 h 60"/>
                  <a:gd name="T4" fmla="*/ 50 w 50"/>
                  <a:gd name="T5" fmla="*/ 32 h 60"/>
                  <a:gd name="T6" fmla="*/ 17 w 50"/>
                  <a:gd name="T7" fmla="*/ 0 h 60"/>
                  <a:gd name="T8" fmla="*/ 0 w 50"/>
                  <a:gd name="T9" fmla="*/ 32 h 60"/>
                </a:gdLst>
                <a:ahLst/>
                <a:cxnLst>
                  <a:cxn ang="0">
                    <a:pos x="T0" y="T1"/>
                  </a:cxn>
                  <a:cxn ang="0">
                    <a:pos x="T2" y="T3"/>
                  </a:cxn>
                  <a:cxn ang="0">
                    <a:pos x="T4" y="T5"/>
                  </a:cxn>
                  <a:cxn ang="0">
                    <a:pos x="T6" y="T7"/>
                  </a:cxn>
                  <a:cxn ang="0">
                    <a:pos x="T8" y="T9"/>
                  </a:cxn>
                </a:cxnLst>
                <a:rect l="0" t="0" r="r" b="b"/>
                <a:pathLst>
                  <a:path w="50" h="60">
                    <a:moveTo>
                      <a:pt x="0" y="32"/>
                    </a:moveTo>
                    <a:lnTo>
                      <a:pt x="33" y="60"/>
                    </a:lnTo>
                    <a:lnTo>
                      <a:pt x="50" y="32"/>
                    </a:lnTo>
                    <a:lnTo>
                      <a:pt x="17"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5" name="Freeform 1252">
                <a:extLst>
                  <a:ext uri="{FF2B5EF4-FFF2-40B4-BE49-F238E27FC236}">
                    <a16:creationId xmlns:a16="http://schemas.microsoft.com/office/drawing/2014/main" xmlns="" id="{DA1ACAE7-D2A3-41FC-A963-EDE96ADDC469}"/>
                  </a:ext>
                </a:extLst>
              </p:cNvPr>
              <p:cNvSpPr>
                <a:spLocks/>
              </p:cNvSpPr>
              <p:nvPr/>
            </p:nvSpPr>
            <p:spPr bwMode="auto">
              <a:xfrm>
                <a:off x="2553" y="5347"/>
                <a:ext cx="50"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6" name="Freeform 1253">
                <a:extLst>
                  <a:ext uri="{FF2B5EF4-FFF2-40B4-BE49-F238E27FC236}">
                    <a16:creationId xmlns:a16="http://schemas.microsoft.com/office/drawing/2014/main" xmlns="" id="{6F812007-5646-4436-91C1-55E649BE19BD}"/>
                  </a:ext>
                </a:extLst>
              </p:cNvPr>
              <p:cNvSpPr>
                <a:spLocks/>
              </p:cNvSpPr>
              <p:nvPr/>
            </p:nvSpPr>
            <p:spPr bwMode="auto">
              <a:xfrm>
                <a:off x="1711" y="5303"/>
                <a:ext cx="49" cy="38"/>
              </a:xfrm>
              <a:custGeom>
                <a:avLst/>
                <a:gdLst>
                  <a:gd name="T0" fmla="*/ 0 w 49"/>
                  <a:gd name="T1" fmla="*/ 33 h 38"/>
                  <a:gd name="T2" fmla="*/ 28 w 49"/>
                  <a:gd name="T3" fmla="*/ 38 h 38"/>
                  <a:gd name="T4" fmla="*/ 49 w 49"/>
                  <a:gd name="T5" fmla="*/ 5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8" y="38"/>
                    </a:lnTo>
                    <a:lnTo>
                      <a:pt x="49" y="5"/>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7" name="Freeform 1254">
                <a:extLst>
                  <a:ext uri="{FF2B5EF4-FFF2-40B4-BE49-F238E27FC236}">
                    <a16:creationId xmlns:a16="http://schemas.microsoft.com/office/drawing/2014/main" xmlns="" id="{152B005B-7FFA-4F54-AD16-817AF9FEE8F6}"/>
                  </a:ext>
                </a:extLst>
              </p:cNvPr>
              <p:cNvSpPr>
                <a:spLocks/>
              </p:cNvSpPr>
              <p:nvPr/>
            </p:nvSpPr>
            <p:spPr bwMode="auto">
              <a:xfrm>
                <a:off x="1711" y="5303"/>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8" name="Freeform 1255">
                <a:extLst>
                  <a:ext uri="{FF2B5EF4-FFF2-40B4-BE49-F238E27FC236}">
                    <a16:creationId xmlns:a16="http://schemas.microsoft.com/office/drawing/2014/main" xmlns="" id="{F903965C-5F00-430D-AEF2-660431338873}"/>
                  </a:ext>
                </a:extLst>
              </p:cNvPr>
              <p:cNvSpPr>
                <a:spLocks/>
              </p:cNvSpPr>
              <p:nvPr/>
            </p:nvSpPr>
            <p:spPr bwMode="auto">
              <a:xfrm>
                <a:off x="2849" y="5450"/>
                <a:ext cx="49" cy="61"/>
              </a:xfrm>
              <a:custGeom>
                <a:avLst/>
                <a:gdLst>
                  <a:gd name="T0" fmla="*/ 0 w 49"/>
                  <a:gd name="T1" fmla="*/ 28 h 61"/>
                  <a:gd name="T2" fmla="*/ 38 w 49"/>
                  <a:gd name="T3" fmla="*/ 61 h 61"/>
                  <a:gd name="T4" fmla="*/ 49 w 49"/>
                  <a:gd name="T5" fmla="*/ 33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8" y="61"/>
                    </a:lnTo>
                    <a:lnTo>
                      <a:pt x="49" y="33"/>
                    </a:lnTo>
                    <a:lnTo>
                      <a:pt x="16" y="0"/>
                    </a:lnTo>
                    <a:lnTo>
                      <a:pt x="0" y="2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9" name="Freeform 1256">
                <a:extLst>
                  <a:ext uri="{FF2B5EF4-FFF2-40B4-BE49-F238E27FC236}">
                    <a16:creationId xmlns:a16="http://schemas.microsoft.com/office/drawing/2014/main" xmlns="" id="{91D616CE-26B5-4A45-BAB4-BCDF7E93EF36}"/>
                  </a:ext>
                </a:extLst>
              </p:cNvPr>
              <p:cNvSpPr>
                <a:spLocks/>
              </p:cNvSpPr>
              <p:nvPr/>
            </p:nvSpPr>
            <p:spPr bwMode="auto">
              <a:xfrm>
                <a:off x="2849" y="5450"/>
                <a:ext cx="49" cy="61"/>
              </a:xfrm>
              <a:custGeom>
                <a:avLst/>
                <a:gdLst>
                  <a:gd name="T0" fmla="*/ 0 w 9"/>
                  <a:gd name="T1" fmla="*/ 5 h 11"/>
                  <a:gd name="T2" fmla="*/ 7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7"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0" name="Freeform 1257">
                <a:extLst>
                  <a:ext uri="{FF2B5EF4-FFF2-40B4-BE49-F238E27FC236}">
                    <a16:creationId xmlns:a16="http://schemas.microsoft.com/office/drawing/2014/main" xmlns="" id="{F98471F5-BAD1-4DF2-B412-AD381460EE7F}"/>
                  </a:ext>
                </a:extLst>
              </p:cNvPr>
              <p:cNvSpPr>
                <a:spLocks/>
              </p:cNvSpPr>
              <p:nvPr/>
            </p:nvSpPr>
            <p:spPr bwMode="auto">
              <a:xfrm>
                <a:off x="2017" y="5265"/>
                <a:ext cx="55" cy="49"/>
              </a:xfrm>
              <a:custGeom>
                <a:avLst/>
                <a:gdLst>
                  <a:gd name="T0" fmla="*/ 0 w 55"/>
                  <a:gd name="T1" fmla="*/ 32 h 49"/>
                  <a:gd name="T2" fmla="*/ 33 w 55"/>
                  <a:gd name="T3" fmla="*/ 49 h 49"/>
                  <a:gd name="T4" fmla="*/ 55 w 55"/>
                  <a:gd name="T5" fmla="*/ 16 h 49"/>
                  <a:gd name="T6" fmla="*/ 22 w 55"/>
                  <a:gd name="T7" fmla="*/ 0 h 49"/>
                  <a:gd name="T8" fmla="*/ 0 w 55"/>
                  <a:gd name="T9" fmla="*/ 32 h 49"/>
                </a:gdLst>
                <a:ahLst/>
                <a:cxnLst>
                  <a:cxn ang="0">
                    <a:pos x="T0" y="T1"/>
                  </a:cxn>
                  <a:cxn ang="0">
                    <a:pos x="T2" y="T3"/>
                  </a:cxn>
                  <a:cxn ang="0">
                    <a:pos x="T4" y="T5"/>
                  </a:cxn>
                  <a:cxn ang="0">
                    <a:pos x="T6" y="T7"/>
                  </a:cxn>
                  <a:cxn ang="0">
                    <a:pos x="T8" y="T9"/>
                  </a:cxn>
                </a:cxnLst>
                <a:rect l="0" t="0" r="r" b="b"/>
                <a:pathLst>
                  <a:path w="55" h="49">
                    <a:moveTo>
                      <a:pt x="0" y="32"/>
                    </a:moveTo>
                    <a:lnTo>
                      <a:pt x="33" y="49"/>
                    </a:lnTo>
                    <a:lnTo>
                      <a:pt x="55" y="16"/>
                    </a:lnTo>
                    <a:lnTo>
                      <a:pt x="22" y="0"/>
                    </a:lnTo>
                    <a:lnTo>
                      <a:pt x="0" y="3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1" name="Freeform 1258">
                <a:extLst>
                  <a:ext uri="{FF2B5EF4-FFF2-40B4-BE49-F238E27FC236}">
                    <a16:creationId xmlns:a16="http://schemas.microsoft.com/office/drawing/2014/main" xmlns="" id="{085FCF60-ED03-44E8-90F0-CB9D9B5EE872}"/>
                  </a:ext>
                </a:extLst>
              </p:cNvPr>
              <p:cNvSpPr>
                <a:spLocks/>
              </p:cNvSpPr>
              <p:nvPr/>
            </p:nvSpPr>
            <p:spPr bwMode="auto">
              <a:xfrm>
                <a:off x="2017" y="5265"/>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2" name="Freeform 1259">
                <a:extLst>
                  <a:ext uri="{FF2B5EF4-FFF2-40B4-BE49-F238E27FC236}">
                    <a16:creationId xmlns:a16="http://schemas.microsoft.com/office/drawing/2014/main" xmlns="" id="{1953BE98-A865-44A7-9BA2-3B7ED7CF7C03}"/>
                  </a:ext>
                </a:extLst>
              </p:cNvPr>
              <p:cNvSpPr>
                <a:spLocks/>
              </p:cNvSpPr>
              <p:nvPr/>
            </p:nvSpPr>
            <p:spPr bwMode="auto">
              <a:xfrm>
                <a:off x="3138" y="5554"/>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3" name="Freeform 1260">
                <a:extLst>
                  <a:ext uri="{FF2B5EF4-FFF2-40B4-BE49-F238E27FC236}">
                    <a16:creationId xmlns:a16="http://schemas.microsoft.com/office/drawing/2014/main" xmlns="" id="{70A30D1B-1852-47CA-B2DB-595F2E74FA08}"/>
                  </a:ext>
                </a:extLst>
              </p:cNvPr>
              <p:cNvSpPr>
                <a:spLocks/>
              </p:cNvSpPr>
              <p:nvPr/>
            </p:nvSpPr>
            <p:spPr bwMode="auto">
              <a:xfrm>
                <a:off x="3138" y="5554"/>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4" name="Freeform 1261">
                <a:extLst>
                  <a:ext uri="{FF2B5EF4-FFF2-40B4-BE49-F238E27FC236}">
                    <a16:creationId xmlns:a16="http://schemas.microsoft.com/office/drawing/2014/main" xmlns="" id="{EAF1342A-C736-4F2C-84F2-18F51AF8FF58}"/>
                  </a:ext>
                </a:extLst>
              </p:cNvPr>
              <p:cNvSpPr>
                <a:spLocks/>
              </p:cNvSpPr>
              <p:nvPr/>
            </p:nvSpPr>
            <p:spPr bwMode="auto">
              <a:xfrm>
                <a:off x="2329" y="5292"/>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5" name="Freeform 1262">
                <a:extLst>
                  <a:ext uri="{FF2B5EF4-FFF2-40B4-BE49-F238E27FC236}">
                    <a16:creationId xmlns:a16="http://schemas.microsoft.com/office/drawing/2014/main" xmlns="" id="{6E4171F4-FF3E-4FE5-A419-1B9CB1A6D46C}"/>
                  </a:ext>
                </a:extLst>
              </p:cNvPr>
              <p:cNvSpPr>
                <a:spLocks/>
              </p:cNvSpPr>
              <p:nvPr/>
            </p:nvSpPr>
            <p:spPr bwMode="auto">
              <a:xfrm>
                <a:off x="2329" y="5292"/>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6" name="Freeform 1263">
                <a:extLst>
                  <a:ext uri="{FF2B5EF4-FFF2-40B4-BE49-F238E27FC236}">
                    <a16:creationId xmlns:a16="http://schemas.microsoft.com/office/drawing/2014/main" xmlns="" id="{F5348B2A-44DD-4BA0-847C-17A44B913085}"/>
                  </a:ext>
                </a:extLst>
              </p:cNvPr>
              <p:cNvSpPr>
                <a:spLocks/>
              </p:cNvSpPr>
              <p:nvPr/>
            </p:nvSpPr>
            <p:spPr bwMode="auto">
              <a:xfrm>
                <a:off x="1487" y="5357"/>
                <a:ext cx="55" cy="39"/>
              </a:xfrm>
              <a:custGeom>
                <a:avLst/>
                <a:gdLst>
                  <a:gd name="T0" fmla="*/ 0 w 55"/>
                  <a:gd name="T1" fmla="*/ 33 h 39"/>
                  <a:gd name="T2" fmla="*/ 33 w 55"/>
                  <a:gd name="T3" fmla="*/ 39 h 39"/>
                  <a:gd name="T4" fmla="*/ 55 w 55"/>
                  <a:gd name="T5" fmla="*/ 6 h 39"/>
                  <a:gd name="T6" fmla="*/ 27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7"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7" name="Freeform 1264">
                <a:extLst>
                  <a:ext uri="{FF2B5EF4-FFF2-40B4-BE49-F238E27FC236}">
                    <a16:creationId xmlns:a16="http://schemas.microsoft.com/office/drawing/2014/main" xmlns="" id="{83C975FB-3D7D-4145-836C-7D96F703F14F}"/>
                  </a:ext>
                </a:extLst>
              </p:cNvPr>
              <p:cNvSpPr>
                <a:spLocks/>
              </p:cNvSpPr>
              <p:nvPr/>
            </p:nvSpPr>
            <p:spPr bwMode="auto">
              <a:xfrm>
                <a:off x="1487" y="5357"/>
                <a:ext cx="55" cy="39"/>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8" name="Freeform 1265">
                <a:extLst>
                  <a:ext uri="{FF2B5EF4-FFF2-40B4-BE49-F238E27FC236}">
                    <a16:creationId xmlns:a16="http://schemas.microsoft.com/office/drawing/2014/main" xmlns="" id="{6929A198-6055-4C3F-B5E9-E3BF99A351D7}"/>
                  </a:ext>
                </a:extLst>
              </p:cNvPr>
              <p:cNvSpPr>
                <a:spLocks/>
              </p:cNvSpPr>
              <p:nvPr/>
            </p:nvSpPr>
            <p:spPr bwMode="auto">
              <a:xfrm>
                <a:off x="2635" y="5379"/>
                <a:ext cx="50" cy="60"/>
              </a:xfrm>
              <a:custGeom>
                <a:avLst/>
                <a:gdLst>
                  <a:gd name="T0" fmla="*/ 0 w 50"/>
                  <a:gd name="T1" fmla="*/ 28 h 60"/>
                  <a:gd name="T2" fmla="*/ 33 w 50"/>
                  <a:gd name="T3" fmla="*/ 60 h 60"/>
                  <a:gd name="T4" fmla="*/ 50 w 50"/>
                  <a:gd name="T5" fmla="*/ 33 h 60"/>
                  <a:gd name="T6" fmla="*/ 17 w 50"/>
                  <a:gd name="T7" fmla="*/ 0 h 60"/>
                  <a:gd name="T8" fmla="*/ 0 w 50"/>
                  <a:gd name="T9" fmla="*/ 28 h 60"/>
                </a:gdLst>
                <a:ahLst/>
                <a:cxnLst>
                  <a:cxn ang="0">
                    <a:pos x="T0" y="T1"/>
                  </a:cxn>
                  <a:cxn ang="0">
                    <a:pos x="T2" y="T3"/>
                  </a:cxn>
                  <a:cxn ang="0">
                    <a:pos x="T4" y="T5"/>
                  </a:cxn>
                  <a:cxn ang="0">
                    <a:pos x="T6" y="T7"/>
                  </a:cxn>
                  <a:cxn ang="0">
                    <a:pos x="T8" y="T9"/>
                  </a:cxn>
                </a:cxnLst>
                <a:rect l="0" t="0" r="r" b="b"/>
                <a:pathLst>
                  <a:path w="50" h="60">
                    <a:moveTo>
                      <a:pt x="0" y="28"/>
                    </a:moveTo>
                    <a:lnTo>
                      <a:pt x="33" y="60"/>
                    </a:lnTo>
                    <a:lnTo>
                      <a:pt x="50" y="33"/>
                    </a:lnTo>
                    <a:lnTo>
                      <a:pt x="17"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9" name="Freeform 1266">
                <a:extLst>
                  <a:ext uri="{FF2B5EF4-FFF2-40B4-BE49-F238E27FC236}">
                    <a16:creationId xmlns:a16="http://schemas.microsoft.com/office/drawing/2014/main" xmlns="" id="{A6E9CA81-069F-4080-B681-EE39BFB07C78}"/>
                  </a:ext>
                </a:extLst>
              </p:cNvPr>
              <p:cNvSpPr>
                <a:spLocks/>
              </p:cNvSpPr>
              <p:nvPr/>
            </p:nvSpPr>
            <p:spPr bwMode="auto">
              <a:xfrm>
                <a:off x="2635" y="5379"/>
                <a:ext cx="50"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0" name="Freeform 1267">
                <a:extLst>
                  <a:ext uri="{FF2B5EF4-FFF2-40B4-BE49-F238E27FC236}">
                    <a16:creationId xmlns:a16="http://schemas.microsoft.com/office/drawing/2014/main" xmlns="" id="{80C91EC5-4677-4F48-9008-2477472EABFE}"/>
                  </a:ext>
                </a:extLst>
              </p:cNvPr>
              <p:cNvSpPr>
                <a:spLocks/>
              </p:cNvSpPr>
              <p:nvPr/>
            </p:nvSpPr>
            <p:spPr bwMode="auto">
              <a:xfrm>
                <a:off x="1793" y="5292"/>
                <a:ext cx="55" cy="38"/>
              </a:xfrm>
              <a:custGeom>
                <a:avLst/>
                <a:gdLst>
                  <a:gd name="T0" fmla="*/ 0 w 55"/>
                  <a:gd name="T1" fmla="*/ 27 h 38"/>
                  <a:gd name="T2" fmla="*/ 33 w 55"/>
                  <a:gd name="T3" fmla="*/ 38 h 38"/>
                  <a:gd name="T4" fmla="*/ 55 w 55"/>
                  <a:gd name="T5" fmla="*/ 11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11"/>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1" name="Freeform 1268">
                <a:extLst>
                  <a:ext uri="{FF2B5EF4-FFF2-40B4-BE49-F238E27FC236}">
                    <a16:creationId xmlns:a16="http://schemas.microsoft.com/office/drawing/2014/main" xmlns="" id="{56D10253-33C4-47AA-9016-24A9825621CF}"/>
                  </a:ext>
                </a:extLst>
              </p:cNvPr>
              <p:cNvSpPr>
                <a:spLocks/>
              </p:cNvSpPr>
              <p:nvPr/>
            </p:nvSpPr>
            <p:spPr bwMode="auto">
              <a:xfrm>
                <a:off x="1793" y="5292"/>
                <a:ext cx="55" cy="38"/>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2" name="Freeform 1269">
                <a:extLst>
                  <a:ext uri="{FF2B5EF4-FFF2-40B4-BE49-F238E27FC236}">
                    <a16:creationId xmlns:a16="http://schemas.microsoft.com/office/drawing/2014/main" xmlns="" id="{E97D7C72-81FD-4779-B360-9E8140CC3821}"/>
                  </a:ext>
                </a:extLst>
              </p:cNvPr>
              <p:cNvSpPr>
                <a:spLocks/>
              </p:cNvSpPr>
              <p:nvPr/>
            </p:nvSpPr>
            <p:spPr bwMode="auto">
              <a:xfrm>
                <a:off x="2931" y="5483"/>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3" name="Freeform 1270">
                <a:extLst>
                  <a:ext uri="{FF2B5EF4-FFF2-40B4-BE49-F238E27FC236}">
                    <a16:creationId xmlns:a16="http://schemas.microsoft.com/office/drawing/2014/main" xmlns="" id="{02F565C5-45A7-42BB-AA23-4B4670BC1E8C}"/>
                  </a:ext>
                </a:extLst>
              </p:cNvPr>
              <p:cNvSpPr>
                <a:spLocks/>
              </p:cNvSpPr>
              <p:nvPr/>
            </p:nvSpPr>
            <p:spPr bwMode="auto">
              <a:xfrm>
                <a:off x="2931" y="5483"/>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4" name="Freeform 1271">
                <a:extLst>
                  <a:ext uri="{FF2B5EF4-FFF2-40B4-BE49-F238E27FC236}">
                    <a16:creationId xmlns:a16="http://schemas.microsoft.com/office/drawing/2014/main" xmlns="" id="{63C8810A-B40C-4F88-A3B5-730CFABE2AF2}"/>
                  </a:ext>
                </a:extLst>
              </p:cNvPr>
              <p:cNvSpPr>
                <a:spLocks/>
              </p:cNvSpPr>
              <p:nvPr/>
            </p:nvSpPr>
            <p:spPr bwMode="auto">
              <a:xfrm>
                <a:off x="2105" y="5270"/>
                <a:ext cx="55" cy="49"/>
              </a:xfrm>
              <a:custGeom>
                <a:avLst/>
                <a:gdLst>
                  <a:gd name="T0" fmla="*/ 0 w 55"/>
                  <a:gd name="T1" fmla="*/ 33 h 49"/>
                  <a:gd name="T2" fmla="*/ 33 w 55"/>
                  <a:gd name="T3" fmla="*/ 49 h 49"/>
                  <a:gd name="T4" fmla="*/ 55 w 55"/>
                  <a:gd name="T5" fmla="*/ 22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22"/>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5" name="Freeform 1272">
                <a:extLst>
                  <a:ext uri="{FF2B5EF4-FFF2-40B4-BE49-F238E27FC236}">
                    <a16:creationId xmlns:a16="http://schemas.microsoft.com/office/drawing/2014/main" xmlns="" id="{04577DD5-3482-4C45-8FAB-6EECA5B3AAA2}"/>
                  </a:ext>
                </a:extLst>
              </p:cNvPr>
              <p:cNvSpPr>
                <a:spLocks/>
              </p:cNvSpPr>
              <p:nvPr/>
            </p:nvSpPr>
            <p:spPr bwMode="auto">
              <a:xfrm>
                <a:off x="2105" y="5270"/>
                <a:ext cx="55" cy="49"/>
              </a:xfrm>
              <a:custGeom>
                <a:avLst/>
                <a:gdLst>
                  <a:gd name="T0" fmla="*/ 0 w 10"/>
                  <a:gd name="T1" fmla="*/ 6 h 9"/>
                  <a:gd name="T2" fmla="*/ 6 w 10"/>
                  <a:gd name="T3" fmla="*/ 9 h 9"/>
                  <a:gd name="T4" fmla="*/ 10 w 10"/>
                  <a:gd name="T5" fmla="*/ 4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6" name="Freeform 1273">
                <a:extLst>
                  <a:ext uri="{FF2B5EF4-FFF2-40B4-BE49-F238E27FC236}">
                    <a16:creationId xmlns:a16="http://schemas.microsoft.com/office/drawing/2014/main" xmlns="" id="{70A4CBE8-9187-4F74-94DD-D128F37334CE}"/>
                  </a:ext>
                </a:extLst>
              </p:cNvPr>
              <p:cNvSpPr>
                <a:spLocks/>
              </p:cNvSpPr>
              <p:nvPr/>
            </p:nvSpPr>
            <p:spPr bwMode="auto">
              <a:xfrm>
                <a:off x="3220" y="5593"/>
                <a:ext cx="44" cy="60"/>
              </a:xfrm>
              <a:custGeom>
                <a:avLst/>
                <a:gdLst>
                  <a:gd name="T0" fmla="*/ 0 w 44"/>
                  <a:gd name="T1" fmla="*/ 27 h 60"/>
                  <a:gd name="T2" fmla="*/ 33 w 44"/>
                  <a:gd name="T3" fmla="*/ 60 h 60"/>
                  <a:gd name="T4" fmla="*/ 44 w 44"/>
                  <a:gd name="T5" fmla="*/ 27 h 60"/>
                  <a:gd name="T6" fmla="*/ 11 w 44"/>
                  <a:gd name="T7" fmla="*/ 0 h 60"/>
                  <a:gd name="T8" fmla="*/ 0 w 44"/>
                  <a:gd name="T9" fmla="*/ 27 h 60"/>
                </a:gdLst>
                <a:ahLst/>
                <a:cxnLst>
                  <a:cxn ang="0">
                    <a:pos x="T0" y="T1"/>
                  </a:cxn>
                  <a:cxn ang="0">
                    <a:pos x="T2" y="T3"/>
                  </a:cxn>
                  <a:cxn ang="0">
                    <a:pos x="T4" y="T5"/>
                  </a:cxn>
                  <a:cxn ang="0">
                    <a:pos x="T6" y="T7"/>
                  </a:cxn>
                  <a:cxn ang="0">
                    <a:pos x="T8" y="T9"/>
                  </a:cxn>
                </a:cxnLst>
                <a:rect l="0" t="0" r="r" b="b"/>
                <a:pathLst>
                  <a:path w="44" h="60">
                    <a:moveTo>
                      <a:pt x="0" y="27"/>
                    </a:moveTo>
                    <a:lnTo>
                      <a:pt x="33" y="60"/>
                    </a:lnTo>
                    <a:lnTo>
                      <a:pt x="44" y="27"/>
                    </a:lnTo>
                    <a:lnTo>
                      <a:pt x="11" y="0"/>
                    </a:lnTo>
                    <a:lnTo>
                      <a:pt x="0" y="27"/>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7" name="Freeform 1274">
                <a:extLst>
                  <a:ext uri="{FF2B5EF4-FFF2-40B4-BE49-F238E27FC236}">
                    <a16:creationId xmlns:a16="http://schemas.microsoft.com/office/drawing/2014/main" xmlns="" id="{349D440A-FA4F-49D6-9EFF-696AEDF066AF}"/>
                  </a:ext>
                </a:extLst>
              </p:cNvPr>
              <p:cNvSpPr>
                <a:spLocks/>
              </p:cNvSpPr>
              <p:nvPr/>
            </p:nvSpPr>
            <p:spPr bwMode="auto">
              <a:xfrm>
                <a:off x="3220" y="5593"/>
                <a:ext cx="44" cy="60"/>
              </a:xfrm>
              <a:custGeom>
                <a:avLst/>
                <a:gdLst>
                  <a:gd name="T0" fmla="*/ 0 w 8"/>
                  <a:gd name="T1" fmla="*/ 5 h 11"/>
                  <a:gd name="T2" fmla="*/ 6 w 8"/>
                  <a:gd name="T3" fmla="*/ 11 h 11"/>
                  <a:gd name="T4" fmla="*/ 8 w 8"/>
                  <a:gd name="T5" fmla="*/ 5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5"/>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8" name="Freeform 1275">
                <a:extLst>
                  <a:ext uri="{FF2B5EF4-FFF2-40B4-BE49-F238E27FC236}">
                    <a16:creationId xmlns:a16="http://schemas.microsoft.com/office/drawing/2014/main" xmlns="" id="{164A4B47-D319-4E1F-83FC-C746E3C88CA1}"/>
                  </a:ext>
                </a:extLst>
              </p:cNvPr>
              <p:cNvSpPr>
                <a:spLocks/>
              </p:cNvSpPr>
              <p:nvPr/>
            </p:nvSpPr>
            <p:spPr bwMode="auto">
              <a:xfrm>
                <a:off x="2417" y="5319"/>
                <a:ext cx="49" cy="60"/>
              </a:xfrm>
              <a:custGeom>
                <a:avLst/>
                <a:gdLst>
                  <a:gd name="T0" fmla="*/ 0 w 49"/>
                  <a:gd name="T1" fmla="*/ 33 h 60"/>
                  <a:gd name="T2" fmla="*/ 32 w 49"/>
                  <a:gd name="T3" fmla="*/ 60 h 60"/>
                  <a:gd name="T4" fmla="*/ 49 w 49"/>
                  <a:gd name="T5" fmla="*/ 28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2" y="60"/>
                    </a:lnTo>
                    <a:lnTo>
                      <a:pt x="49" y="28"/>
                    </a:lnTo>
                    <a:lnTo>
                      <a:pt x="16"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9" name="Freeform 1276">
                <a:extLst>
                  <a:ext uri="{FF2B5EF4-FFF2-40B4-BE49-F238E27FC236}">
                    <a16:creationId xmlns:a16="http://schemas.microsoft.com/office/drawing/2014/main" xmlns="" id="{51607161-736B-4446-90F5-2338A7EBB921}"/>
                  </a:ext>
                </a:extLst>
              </p:cNvPr>
              <p:cNvSpPr>
                <a:spLocks/>
              </p:cNvSpPr>
              <p:nvPr/>
            </p:nvSpPr>
            <p:spPr bwMode="auto">
              <a:xfrm>
                <a:off x="2417" y="5319"/>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0" name="Freeform 1277">
                <a:extLst>
                  <a:ext uri="{FF2B5EF4-FFF2-40B4-BE49-F238E27FC236}">
                    <a16:creationId xmlns:a16="http://schemas.microsoft.com/office/drawing/2014/main" xmlns="" id="{9C2B98C9-7624-47CD-BA3B-EA52B57C67AB}"/>
                  </a:ext>
                </a:extLst>
              </p:cNvPr>
              <p:cNvSpPr>
                <a:spLocks/>
              </p:cNvSpPr>
              <p:nvPr/>
            </p:nvSpPr>
            <p:spPr bwMode="auto">
              <a:xfrm>
                <a:off x="1575" y="5341"/>
                <a:ext cx="49" cy="38"/>
              </a:xfrm>
              <a:custGeom>
                <a:avLst/>
                <a:gdLst>
                  <a:gd name="T0" fmla="*/ 0 w 49"/>
                  <a:gd name="T1" fmla="*/ 33 h 38"/>
                  <a:gd name="T2" fmla="*/ 27 w 49"/>
                  <a:gd name="T3" fmla="*/ 38 h 38"/>
                  <a:gd name="T4" fmla="*/ 49 w 49"/>
                  <a:gd name="T5" fmla="*/ 6 h 38"/>
                  <a:gd name="T6" fmla="*/ 21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6"/>
                    </a:lnTo>
                    <a:lnTo>
                      <a:pt x="21"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1" name="Freeform 1278">
                <a:extLst>
                  <a:ext uri="{FF2B5EF4-FFF2-40B4-BE49-F238E27FC236}">
                    <a16:creationId xmlns:a16="http://schemas.microsoft.com/office/drawing/2014/main" xmlns="" id="{04964EEB-FFAE-4752-B1A6-FCD962C791D2}"/>
                  </a:ext>
                </a:extLst>
              </p:cNvPr>
              <p:cNvSpPr>
                <a:spLocks/>
              </p:cNvSpPr>
              <p:nvPr/>
            </p:nvSpPr>
            <p:spPr bwMode="auto">
              <a:xfrm>
                <a:off x="1575" y="5341"/>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2" name="Freeform 1279">
                <a:extLst>
                  <a:ext uri="{FF2B5EF4-FFF2-40B4-BE49-F238E27FC236}">
                    <a16:creationId xmlns:a16="http://schemas.microsoft.com/office/drawing/2014/main" xmlns="" id="{3E693C56-D435-4FF1-B020-B4A87822CD88}"/>
                  </a:ext>
                </a:extLst>
              </p:cNvPr>
              <p:cNvSpPr>
                <a:spLocks/>
              </p:cNvSpPr>
              <p:nvPr/>
            </p:nvSpPr>
            <p:spPr bwMode="auto">
              <a:xfrm>
                <a:off x="2717" y="5412"/>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3" name="Freeform 1280">
                <a:extLst>
                  <a:ext uri="{FF2B5EF4-FFF2-40B4-BE49-F238E27FC236}">
                    <a16:creationId xmlns:a16="http://schemas.microsoft.com/office/drawing/2014/main" xmlns="" id="{696549AC-29C1-4553-889B-32F02834F42E}"/>
                  </a:ext>
                </a:extLst>
              </p:cNvPr>
              <p:cNvSpPr>
                <a:spLocks/>
              </p:cNvSpPr>
              <p:nvPr/>
            </p:nvSpPr>
            <p:spPr bwMode="auto">
              <a:xfrm>
                <a:off x="2717" y="5412"/>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4" name="Freeform 1281">
                <a:extLst>
                  <a:ext uri="{FF2B5EF4-FFF2-40B4-BE49-F238E27FC236}">
                    <a16:creationId xmlns:a16="http://schemas.microsoft.com/office/drawing/2014/main" xmlns="" id="{EE535DAA-391B-4BC9-AAF2-5534D472881E}"/>
                  </a:ext>
                </a:extLst>
              </p:cNvPr>
              <p:cNvSpPr>
                <a:spLocks/>
              </p:cNvSpPr>
              <p:nvPr/>
            </p:nvSpPr>
            <p:spPr bwMode="auto">
              <a:xfrm>
                <a:off x="1881" y="5281"/>
                <a:ext cx="49" cy="44"/>
              </a:xfrm>
              <a:custGeom>
                <a:avLst/>
                <a:gdLst>
                  <a:gd name="T0" fmla="*/ 0 w 49"/>
                  <a:gd name="T1" fmla="*/ 33 h 44"/>
                  <a:gd name="T2" fmla="*/ 33 w 49"/>
                  <a:gd name="T3" fmla="*/ 44 h 44"/>
                  <a:gd name="T4" fmla="*/ 49 w 49"/>
                  <a:gd name="T5" fmla="*/ 16 h 44"/>
                  <a:gd name="T6" fmla="*/ 22 w 49"/>
                  <a:gd name="T7" fmla="*/ 0 h 44"/>
                  <a:gd name="T8" fmla="*/ 0 w 49"/>
                  <a:gd name="T9" fmla="*/ 33 h 44"/>
                </a:gdLst>
                <a:ahLst/>
                <a:cxnLst>
                  <a:cxn ang="0">
                    <a:pos x="T0" y="T1"/>
                  </a:cxn>
                  <a:cxn ang="0">
                    <a:pos x="T2" y="T3"/>
                  </a:cxn>
                  <a:cxn ang="0">
                    <a:pos x="T4" y="T5"/>
                  </a:cxn>
                  <a:cxn ang="0">
                    <a:pos x="T6" y="T7"/>
                  </a:cxn>
                  <a:cxn ang="0">
                    <a:pos x="T8" y="T9"/>
                  </a:cxn>
                </a:cxnLst>
                <a:rect l="0" t="0" r="r" b="b"/>
                <a:pathLst>
                  <a:path w="49" h="44">
                    <a:moveTo>
                      <a:pt x="0" y="33"/>
                    </a:moveTo>
                    <a:lnTo>
                      <a:pt x="33" y="44"/>
                    </a:lnTo>
                    <a:lnTo>
                      <a:pt x="49" y="16"/>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5" name="Freeform 1282">
                <a:extLst>
                  <a:ext uri="{FF2B5EF4-FFF2-40B4-BE49-F238E27FC236}">
                    <a16:creationId xmlns:a16="http://schemas.microsoft.com/office/drawing/2014/main" xmlns="" id="{676150EC-C16A-4995-B28F-4862D4FC38D6}"/>
                  </a:ext>
                </a:extLst>
              </p:cNvPr>
              <p:cNvSpPr>
                <a:spLocks/>
              </p:cNvSpPr>
              <p:nvPr/>
            </p:nvSpPr>
            <p:spPr bwMode="auto">
              <a:xfrm>
                <a:off x="1881" y="5281"/>
                <a:ext cx="49" cy="44"/>
              </a:xfrm>
              <a:custGeom>
                <a:avLst/>
                <a:gdLst>
                  <a:gd name="T0" fmla="*/ 0 w 9"/>
                  <a:gd name="T1" fmla="*/ 6 h 8"/>
                  <a:gd name="T2" fmla="*/ 6 w 9"/>
                  <a:gd name="T3" fmla="*/ 8 h 8"/>
                  <a:gd name="T4" fmla="*/ 9 w 9"/>
                  <a:gd name="T5" fmla="*/ 3 h 8"/>
                  <a:gd name="T6" fmla="*/ 4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6" y="8"/>
                    </a:lnTo>
                    <a:lnTo>
                      <a:pt x="9"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6" name="Freeform 1283">
                <a:extLst>
                  <a:ext uri="{FF2B5EF4-FFF2-40B4-BE49-F238E27FC236}">
                    <a16:creationId xmlns:a16="http://schemas.microsoft.com/office/drawing/2014/main" xmlns="" id="{E7773CB6-4E2F-4D32-97B7-36B9A7BE23DF}"/>
                  </a:ext>
                </a:extLst>
              </p:cNvPr>
              <p:cNvSpPr>
                <a:spLocks/>
              </p:cNvSpPr>
              <p:nvPr/>
            </p:nvSpPr>
            <p:spPr bwMode="auto">
              <a:xfrm>
                <a:off x="3013" y="5522"/>
                <a:ext cx="49" cy="60"/>
              </a:xfrm>
              <a:custGeom>
                <a:avLst/>
                <a:gdLst>
                  <a:gd name="T0" fmla="*/ 0 w 49"/>
                  <a:gd name="T1" fmla="*/ 27 h 60"/>
                  <a:gd name="T2" fmla="*/ 32 w 49"/>
                  <a:gd name="T3" fmla="*/ 60 h 60"/>
                  <a:gd name="T4" fmla="*/ 49 w 49"/>
                  <a:gd name="T5" fmla="*/ 32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2" y="60"/>
                    </a:lnTo>
                    <a:lnTo>
                      <a:pt x="49" y="32"/>
                    </a:lnTo>
                    <a:lnTo>
                      <a:pt x="16" y="0"/>
                    </a:lnTo>
                    <a:lnTo>
                      <a:pt x="0" y="27"/>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7" name="Freeform 1284">
                <a:extLst>
                  <a:ext uri="{FF2B5EF4-FFF2-40B4-BE49-F238E27FC236}">
                    <a16:creationId xmlns:a16="http://schemas.microsoft.com/office/drawing/2014/main" xmlns="" id="{7C0F6DDA-A68C-4FC8-A26F-87076927396C}"/>
                  </a:ext>
                </a:extLst>
              </p:cNvPr>
              <p:cNvSpPr>
                <a:spLocks/>
              </p:cNvSpPr>
              <p:nvPr/>
            </p:nvSpPr>
            <p:spPr bwMode="auto">
              <a:xfrm>
                <a:off x="3013" y="5522"/>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8" name="Freeform 1285">
                <a:extLst>
                  <a:ext uri="{FF2B5EF4-FFF2-40B4-BE49-F238E27FC236}">
                    <a16:creationId xmlns:a16="http://schemas.microsoft.com/office/drawing/2014/main" xmlns="" id="{6BA890B5-D6FB-4117-925A-76649190F4A0}"/>
                  </a:ext>
                </a:extLst>
              </p:cNvPr>
              <p:cNvSpPr>
                <a:spLocks/>
              </p:cNvSpPr>
              <p:nvPr/>
            </p:nvSpPr>
            <p:spPr bwMode="auto">
              <a:xfrm>
                <a:off x="2192" y="5281"/>
                <a:ext cx="50" cy="55"/>
              </a:xfrm>
              <a:custGeom>
                <a:avLst/>
                <a:gdLst>
                  <a:gd name="T0" fmla="*/ 0 w 50"/>
                  <a:gd name="T1" fmla="*/ 33 h 55"/>
                  <a:gd name="T2" fmla="*/ 33 w 50"/>
                  <a:gd name="T3" fmla="*/ 55 h 55"/>
                  <a:gd name="T4" fmla="*/ 50 w 50"/>
                  <a:gd name="T5" fmla="*/ 22 h 55"/>
                  <a:gd name="T6" fmla="*/ 17 w 50"/>
                  <a:gd name="T7" fmla="*/ 0 h 55"/>
                  <a:gd name="T8" fmla="*/ 0 w 50"/>
                  <a:gd name="T9" fmla="*/ 33 h 55"/>
                </a:gdLst>
                <a:ahLst/>
                <a:cxnLst>
                  <a:cxn ang="0">
                    <a:pos x="T0" y="T1"/>
                  </a:cxn>
                  <a:cxn ang="0">
                    <a:pos x="T2" y="T3"/>
                  </a:cxn>
                  <a:cxn ang="0">
                    <a:pos x="T4" y="T5"/>
                  </a:cxn>
                  <a:cxn ang="0">
                    <a:pos x="T6" y="T7"/>
                  </a:cxn>
                  <a:cxn ang="0">
                    <a:pos x="T8" y="T9"/>
                  </a:cxn>
                </a:cxnLst>
                <a:rect l="0" t="0" r="r" b="b"/>
                <a:pathLst>
                  <a:path w="50" h="55">
                    <a:moveTo>
                      <a:pt x="0" y="33"/>
                    </a:moveTo>
                    <a:lnTo>
                      <a:pt x="33" y="55"/>
                    </a:lnTo>
                    <a:lnTo>
                      <a:pt x="50" y="22"/>
                    </a:lnTo>
                    <a:lnTo>
                      <a:pt x="17"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9" name="Freeform 1286">
                <a:extLst>
                  <a:ext uri="{FF2B5EF4-FFF2-40B4-BE49-F238E27FC236}">
                    <a16:creationId xmlns:a16="http://schemas.microsoft.com/office/drawing/2014/main" xmlns="" id="{9D7D5898-1A59-4699-9B58-0FECB9785C5C}"/>
                  </a:ext>
                </a:extLst>
              </p:cNvPr>
              <p:cNvSpPr>
                <a:spLocks/>
              </p:cNvSpPr>
              <p:nvPr/>
            </p:nvSpPr>
            <p:spPr bwMode="auto">
              <a:xfrm>
                <a:off x="2192" y="5281"/>
                <a:ext cx="50"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0" name="Freeform 1287">
                <a:extLst>
                  <a:ext uri="{FF2B5EF4-FFF2-40B4-BE49-F238E27FC236}">
                    <a16:creationId xmlns:a16="http://schemas.microsoft.com/office/drawing/2014/main" xmlns="" id="{59DAD711-DEFE-4037-9DA3-04155F1821E7}"/>
                  </a:ext>
                </a:extLst>
              </p:cNvPr>
              <p:cNvSpPr>
                <a:spLocks/>
              </p:cNvSpPr>
              <p:nvPr/>
            </p:nvSpPr>
            <p:spPr bwMode="auto">
              <a:xfrm>
                <a:off x="3297" y="5625"/>
                <a:ext cx="49" cy="61"/>
              </a:xfrm>
              <a:custGeom>
                <a:avLst/>
                <a:gdLst>
                  <a:gd name="T0" fmla="*/ 0 w 49"/>
                  <a:gd name="T1" fmla="*/ 28 h 61"/>
                  <a:gd name="T2" fmla="*/ 33 w 49"/>
                  <a:gd name="T3" fmla="*/ 61 h 61"/>
                  <a:gd name="T4" fmla="*/ 49 w 49"/>
                  <a:gd name="T5" fmla="*/ 33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3" y="61"/>
                    </a:lnTo>
                    <a:lnTo>
                      <a:pt x="49" y="33"/>
                    </a:lnTo>
                    <a:lnTo>
                      <a:pt x="16" y="0"/>
                    </a:lnTo>
                    <a:lnTo>
                      <a:pt x="0" y="2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1" name="Freeform 1288">
                <a:extLst>
                  <a:ext uri="{FF2B5EF4-FFF2-40B4-BE49-F238E27FC236}">
                    <a16:creationId xmlns:a16="http://schemas.microsoft.com/office/drawing/2014/main" xmlns="" id="{AC9A4D52-387A-49FB-8A7F-0A3089BC596A}"/>
                  </a:ext>
                </a:extLst>
              </p:cNvPr>
              <p:cNvSpPr>
                <a:spLocks/>
              </p:cNvSpPr>
              <p:nvPr/>
            </p:nvSpPr>
            <p:spPr bwMode="auto">
              <a:xfrm>
                <a:off x="3297" y="5625"/>
                <a:ext cx="49" cy="61"/>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2" name="Freeform 1289">
                <a:extLst>
                  <a:ext uri="{FF2B5EF4-FFF2-40B4-BE49-F238E27FC236}">
                    <a16:creationId xmlns:a16="http://schemas.microsoft.com/office/drawing/2014/main" xmlns="" id="{DD32ADFE-94DC-4839-A81F-669DB6045AE1}"/>
                  </a:ext>
                </a:extLst>
              </p:cNvPr>
              <p:cNvSpPr>
                <a:spLocks/>
              </p:cNvSpPr>
              <p:nvPr/>
            </p:nvSpPr>
            <p:spPr bwMode="auto">
              <a:xfrm>
                <a:off x="1356" y="5401"/>
                <a:ext cx="54" cy="38"/>
              </a:xfrm>
              <a:custGeom>
                <a:avLst/>
                <a:gdLst>
                  <a:gd name="T0" fmla="*/ 0 w 54"/>
                  <a:gd name="T1" fmla="*/ 33 h 38"/>
                  <a:gd name="T2" fmla="*/ 27 w 54"/>
                  <a:gd name="T3" fmla="*/ 38 h 38"/>
                  <a:gd name="T4" fmla="*/ 54 w 54"/>
                  <a:gd name="T5" fmla="*/ 6 h 38"/>
                  <a:gd name="T6" fmla="*/ 22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27" y="38"/>
                    </a:lnTo>
                    <a:lnTo>
                      <a:pt x="54" y="6"/>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3" name="Freeform 1290">
                <a:extLst>
                  <a:ext uri="{FF2B5EF4-FFF2-40B4-BE49-F238E27FC236}">
                    <a16:creationId xmlns:a16="http://schemas.microsoft.com/office/drawing/2014/main" xmlns="" id="{713241A9-A54E-45AD-9715-C510F510E31F}"/>
                  </a:ext>
                </a:extLst>
              </p:cNvPr>
              <p:cNvSpPr>
                <a:spLocks/>
              </p:cNvSpPr>
              <p:nvPr/>
            </p:nvSpPr>
            <p:spPr bwMode="auto">
              <a:xfrm>
                <a:off x="1356" y="5401"/>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4" name="Freeform 1291">
                <a:extLst>
                  <a:ext uri="{FF2B5EF4-FFF2-40B4-BE49-F238E27FC236}">
                    <a16:creationId xmlns:a16="http://schemas.microsoft.com/office/drawing/2014/main" xmlns="" id="{12F1C6BE-2094-43C2-A76E-705ACFCBCE85}"/>
                  </a:ext>
                </a:extLst>
              </p:cNvPr>
              <p:cNvSpPr>
                <a:spLocks/>
              </p:cNvSpPr>
              <p:nvPr/>
            </p:nvSpPr>
            <p:spPr bwMode="auto">
              <a:xfrm>
                <a:off x="2499" y="5347"/>
                <a:ext cx="54" cy="60"/>
              </a:xfrm>
              <a:custGeom>
                <a:avLst/>
                <a:gdLst>
                  <a:gd name="T0" fmla="*/ 0 w 54"/>
                  <a:gd name="T1" fmla="*/ 32 h 60"/>
                  <a:gd name="T2" fmla="*/ 38 w 54"/>
                  <a:gd name="T3" fmla="*/ 60 h 60"/>
                  <a:gd name="T4" fmla="*/ 54 w 54"/>
                  <a:gd name="T5" fmla="*/ 32 h 60"/>
                  <a:gd name="T6" fmla="*/ 21 w 54"/>
                  <a:gd name="T7" fmla="*/ 0 h 60"/>
                  <a:gd name="T8" fmla="*/ 0 w 54"/>
                  <a:gd name="T9" fmla="*/ 32 h 60"/>
                </a:gdLst>
                <a:ahLst/>
                <a:cxnLst>
                  <a:cxn ang="0">
                    <a:pos x="T0" y="T1"/>
                  </a:cxn>
                  <a:cxn ang="0">
                    <a:pos x="T2" y="T3"/>
                  </a:cxn>
                  <a:cxn ang="0">
                    <a:pos x="T4" y="T5"/>
                  </a:cxn>
                  <a:cxn ang="0">
                    <a:pos x="T6" y="T7"/>
                  </a:cxn>
                  <a:cxn ang="0">
                    <a:pos x="T8" y="T9"/>
                  </a:cxn>
                </a:cxnLst>
                <a:rect l="0" t="0" r="r" b="b"/>
                <a:pathLst>
                  <a:path w="54" h="60">
                    <a:moveTo>
                      <a:pt x="0" y="32"/>
                    </a:moveTo>
                    <a:lnTo>
                      <a:pt x="38" y="60"/>
                    </a:lnTo>
                    <a:lnTo>
                      <a:pt x="54" y="32"/>
                    </a:lnTo>
                    <a:lnTo>
                      <a:pt x="21"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5" name="Freeform 1292">
                <a:extLst>
                  <a:ext uri="{FF2B5EF4-FFF2-40B4-BE49-F238E27FC236}">
                    <a16:creationId xmlns:a16="http://schemas.microsoft.com/office/drawing/2014/main" xmlns="" id="{2E796863-A063-4275-B45E-969D4982E6C3}"/>
                  </a:ext>
                </a:extLst>
              </p:cNvPr>
              <p:cNvSpPr>
                <a:spLocks/>
              </p:cNvSpPr>
              <p:nvPr/>
            </p:nvSpPr>
            <p:spPr bwMode="auto">
              <a:xfrm>
                <a:off x="2499" y="5347"/>
                <a:ext cx="54" cy="60"/>
              </a:xfrm>
              <a:custGeom>
                <a:avLst/>
                <a:gdLst>
                  <a:gd name="T0" fmla="*/ 0 w 10"/>
                  <a:gd name="T1" fmla="*/ 6 h 11"/>
                  <a:gd name="T2" fmla="*/ 7 w 10"/>
                  <a:gd name="T3" fmla="*/ 11 h 11"/>
                  <a:gd name="T4" fmla="*/ 10 w 10"/>
                  <a:gd name="T5" fmla="*/ 6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6" name="Freeform 1293">
                <a:extLst>
                  <a:ext uri="{FF2B5EF4-FFF2-40B4-BE49-F238E27FC236}">
                    <a16:creationId xmlns:a16="http://schemas.microsoft.com/office/drawing/2014/main" xmlns="" id="{5C8A9382-2857-46A5-ACEB-40B456F8500F}"/>
                  </a:ext>
                </a:extLst>
              </p:cNvPr>
              <p:cNvSpPr>
                <a:spLocks/>
              </p:cNvSpPr>
              <p:nvPr/>
            </p:nvSpPr>
            <p:spPr bwMode="auto">
              <a:xfrm>
                <a:off x="1657" y="5325"/>
                <a:ext cx="54" cy="38"/>
              </a:xfrm>
              <a:custGeom>
                <a:avLst/>
                <a:gdLst>
                  <a:gd name="T0" fmla="*/ 0 w 54"/>
                  <a:gd name="T1" fmla="*/ 32 h 38"/>
                  <a:gd name="T2" fmla="*/ 32 w 54"/>
                  <a:gd name="T3" fmla="*/ 38 h 38"/>
                  <a:gd name="T4" fmla="*/ 54 w 54"/>
                  <a:gd name="T5" fmla="*/ 11 h 38"/>
                  <a:gd name="T6" fmla="*/ 21 w 54"/>
                  <a:gd name="T7" fmla="*/ 0 h 38"/>
                  <a:gd name="T8" fmla="*/ 0 w 54"/>
                  <a:gd name="T9" fmla="*/ 32 h 38"/>
                </a:gdLst>
                <a:ahLst/>
                <a:cxnLst>
                  <a:cxn ang="0">
                    <a:pos x="T0" y="T1"/>
                  </a:cxn>
                  <a:cxn ang="0">
                    <a:pos x="T2" y="T3"/>
                  </a:cxn>
                  <a:cxn ang="0">
                    <a:pos x="T4" y="T5"/>
                  </a:cxn>
                  <a:cxn ang="0">
                    <a:pos x="T6" y="T7"/>
                  </a:cxn>
                  <a:cxn ang="0">
                    <a:pos x="T8" y="T9"/>
                  </a:cxn>
                </a:cxnLst>
                <a:rect l="0" t="0" r="r" b="b"/>
                <a:pathLst>
                  <a:path w="54" h="38">
                    <a:moveTo>
                      <a:pt x="0" y="32"/>
                    </a:moveTo>
                    <a:lnTo>
                      <a:pt x="32" y="38"/>
                    </a:lnTo>
                    <a:lnTo>
                      <a:pt x="54" y="11"/>
                    </a:lnTo>
                    <a:lnTo>
                      <a:pt x="21"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7" name="Freeform 1294">
                <a:extLst>
                  <a:ext uri="{FF2B5EF4-FFF2-40B4-BE49-F238E27FC236}">
                    <a16:creationId xmlns:a16="http://schemas.microsoft.com/office/drawing/2014/main" xmlns="" id="{0A81CC6C-6164-4621-8297-ADE97D8C33DF}"/>
                  </a:ext>
                </a:extLst>
              </p:cNvPr>
              <p:cNvSpPr>
                <a:spLocks/>
              </p:cNvSpPr>
              <p:nvPr/>
            </p:nvSpPr>
            <p:spPr bwMode="auto">
              <a:xfrm>
                <a:off x="1657" y="5325"/>
                <a:ext cx="54"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8" name="Freeform 1295">
                <a:extLst>
                  <a:ext uri="{FF2B5EF4-FFF2-40B4-BE49-F238E27FC236}">
                    <a16:creationId xmlns:a16="http://schemas.microsoft.com/office/drawing/2014/main" xmlns="" id="{AE5DEA56-BC3A-487F-A8EE-90564C94FD01}"/>
                  </a:ext>
                </a:extLst>
              </p:cNvPr>
              <p:cNvSpPr>
                <a:spLocks/>
              </p:cNvSpPr>
              <p:nvPr/>
            </p:nvSpPr>
            <p:spPr bwMode="auto">
              <a:xfrm>
                <a:off x="2805" y="5445"/>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9" name="Freeform 1296">
                <a:extLst>
                  <a:ext uri="{FF2B5EF4-FFF2-40B4-BE49-F238E27FC236}">
                    <a16:creationId xmlns:a16="http://schemas.microsoft.com/office/drawing/2014/main" xmlns="" id="{E38E13E0-D6E9-497A-89EE-55A29052A403}"/>
                  </a:ext>
                </a:extLst>
              </p:cNvPr>
              <p:cNvSpPr>
                <a:spLocks/>
              </p:cNvSpPr>
              <p:nvPr/>
            </p:nvSpPr>
            <p:spPr bwMode="auto">
              <a:xfrm>
                <a:off x="2805" y="5445"/>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0" name="Freeform 1297">
                <a:extLst>
                  <a:ext uri="{FF2B5EF4-FFF2-40B4-BE49-F238E27FC236}">
                    <a16:creationId xmlns:a16="http://schemas.microsoft.com/office/drawing/2014/main" xmlns="" id="{8F803977-D456-4A68-AD41-3ACB21F2D06B}"/>
                  </a:ext>
                </a:extLst>
              </p:cNvPr>
              <p:cNvSpPr>
                <a:spLocks/>
              </p:cNvSpPr>
              <p:nvPr/>
            </p:nvSpPr>
            <p:spPr bwMode="auto">
              <a:xfrm>
                <a:off x="1963" y="5281"/>
                <a:ext cx="54" cy="44"/>
              </a:xfrm>
              <a:custGeom>
                <a:avLst/>
                <a:gdLst>
                  <a:gd name="T0" fmla="*/ 0 w 54"/>
                  <a:gd name="T1" fmla="*/ 27 h 44"/>
                  <a:gd name="T2" fmla="*/ 33 w 54"/>
                  <a:gd name="T3" fmla="*/ 44 h 44"/>
                  <a:gd name="T4" fmla="*/ 54 w 54"/>
                  <a:gd name="T5" fmla="*/ 16 h 44"/>
                  <a:gd name="T6" fmla="*/ 22 w 54"/>
                  <a:gd name="T7" fmla="*/ 0 h 44"/>
                  <a:gd name="T8" fmla="*/ 0 w 54"/>
                  <a:gd name="T9" fmla="*/ 27 h 44"/>
                </a:gdLst>
                <a:ahLst/>
                <a:cxnLst>
                  <a:cxn ang="0">
                    <a:pos x="T0" y="T1"/>
                  </a:cxn>
                  <a:cxn ang="0">
                    <a:pos x="T2" y="T3"/>
                  </a:cxn>
                  <a:cxn ang="0">
                    <a:pos x="T4" y="T5"/>
                  </a:cxn>
                  <a:cxn ang="0">
                    <a:pos x="T6" y="T7"/>
                  </a:cxn>
                  <a:cxn ang="0">
                    <a:pos x="T8" y="T9"/>
                  </a:cxn>
                </a:cxnLst>
                <a:rect l="0" t="0" r="r" b="b"/>
                <a:pathLst>
                  <a:path w="54" h="44">
                    <a:moveTo>
                      <a:pt x="0" y="27"/>
                    </a:moveTo>
                    <a:lnTo>
                      <a:pt x="33" y="44"/>
                    </a:lnTo>
                    <a:lnTo>
                      <a:pt x="54" y="16"/>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1" name="Freeform 1298">
                <a:extLst>
                  <a:ext uri="{FF2B5EF4-FFF2-40B4-BE49-F238E27FC236}">
                    <a16:creationId xmlns:a16="http://schemas.microsoft.com/office/drawing/2014/main" xmlns="" id="{E7921BCB-E17B-435A-B387-4CC4CF84437A}"/>
                  </a:ext>
                </a:extLst>
              </p:cNvPr>
              <p:cNvSpPr>
                <a:spLocks/>
              </p:cNvSpPr>
              <p:nvPr/>
            </p:nvSpPr>
            <p:spPr bwMode="auto">
              <a:xfrm>
                <a:off x="1963" y="5281"/>
                <a:ext cx="54" cy="44"/>
              </a:xfrm>
              <a:custGeom>
                <a:avLst/>
                <a:gdLst>
                  <a:gd name="T0" fmla="*/ 0 w 10"/>
                  <a:gd name="T1" fmla="*/ 5 h 8"/>
                  <a:gd name="T2" fmla="*/ 6 w 10"/>
                  <a:gd name="T3" fmla="*/ 8 h 8"/>
                  <a:gd name="T4" fmla="*/ 10 w 10"/>
                  <a:gd name="T5" fmla="*/ 3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2" name="Freeform 1299">
                <a:extLst>
                  <a:ext uri="{FF2B5EF4-FFF2-40B4-BE49-F238E27FC236}">
                    <a16:creationId xmlns:a16="http://schemas.microsoft.com/office/drawing/2014/main" xmlns="" id="{0F6256C9-2166-43B2-AF33-ADAB70D01342}"/>
                  </a:ext>
                </a:extLst>
              </p:cNvPr>
              <p:cNvSpPr>
                <a:spLocks/>
              </p:cNvSpPr>
              <p:nvPr/>
            </p:nvSpPr>
            <p:spPr bwMode="auto">
              <a:xfrm>
                <a:off x="3095" y="5554"/>
                <a:ext cx="43" cy="66"/>
              </a:xfrm>
              <a:custGeom>
                <a:avLst/>
                <a:gdLst>
                  <a:gd name="T0" fmla="*/ 0 w 43"/>
                  <a:gd name="T1" fmla="*/ 33 h 66"/>
                  <a:gd name="T2" fmla="*/ 32 w 43"/>
                  <a:gd name="T3" fmla="*/ 66 h 66"/>
                  <a:gd name="T4" fmla="*/ 43 w 43"/>
                  <a:gd name="T5" fmla="*/ 33 h 66"/>
                  <a:gd name="T6" fmla="*/ 11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2" y="66"/>
                    </a:lnTo>
                    <a:lnTo>
                      <a:pt x="43" y="33"/>
                    </a:lnTo>
                    <a:lnTo>
                      <a:pt x="11"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3" name="Freeform 1300">
                <a:extLst>
                  <a:ext uri="{FF2B5EF4-FFF2-40B4-BE49-F238E27FC236}">
                    <a16:creationId xmlns:a16="http://schemas.microsoft.com/office/drawing/2014/main" xmlns="" id="{C1DFB3E3-E2A7-40FB-AAE9-D5DF0A589499}"/>
                  </a:ext>
                </a:extLst>
              </p:cNvPr>
              <p:cNvSpPr>
                <a:spLocks/>
              </p:cNvSpPr>
              <p:nvPr/>
            </p:nvSpPr>
            <p:spPr bwMode="auto">
              <a:xfrm>
                <a:off x="3095" y="5554"/>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4" name="Freeform 1301">
                <a:extLst>
                  <a:ext uri="{FF2B5EF4-FFF2-40B4-BE49-F238E27FC236}">
                    <a16:creationId xmlns:a16="http://schemas.microsoft.com/office/drawing/2014/main" xmlns="" id="{50283C38-A528-4713-BA27-209C83BD4B98}"/>
                  </a:ext>
                </a:extLst>
              </p:cNvPr>
              <p:cNvSpPr>
                <a:spLocks/>
              </p:cNvSpPr>
              <p:nvPr/>
            </p:nvSpPr>
            <p:spPr bwMode="auto">
              <a:xfrm>
                <a:off x="2280" y="5297"/>
                <a:ext cx="49" cy="60"/>
              </a:xfrm>
              <a:custGeom>
                <a:avLst/>
                <a:gdLst>
                  <a:gd name="T0" fmla="*/ 0 w 49"/>
                  <a:gd name="T1" fmla="*/ 33 h 60"/>
                  <a:gd name="T2" fmla="*/ 33 w 49"/>
                  <a:gd name="T3" fmla="*/ 60 h 60"/>
                  <a:gd name="T4" fmla="*/ 49 w 49"/>
                  <a:gd name="T5" fmla="*/ 28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28"/>
                    </a:lnTo>
                    <a:lnTo>
                      <a:pt x="16"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5" name="Freeform 1302">
                <a:extLst>
                  <a:ext uri="{FF2B5EF4-FFF2-40B4-BE49-F238E27FC236}">
                    <a16:creationId xmlns:a16="http://schemas.microsoft.com/office/drawing/2014/main" xmlns="" id="{518CD83A-DEEA-419F-8020-2725AEFD41B3}"/>
                  </a:ext>
                </a:extLst>
              </p:cNvPr>
              <p:cNvSpPr>
                <a:spLocks/>
              </p:cNvSpPr>
              <p:nvPr/>
            </p:nvSpPr>
            <p:spPr bwMode="auto">
              <a:xfrm>
                <a:off x="2280" y="5297"/>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6" name="Freeform 1303">
                <a:extLst>
                  <a:ext uri="{FF2B5EF4-FFF2-40B4-BE49-F238E27FC236}">
                    <a16:creationId xmlns:a16="http://schemas.microsoft.com/office/drawing/2014/main" xmlns="" id="{207C7046-7C76-4AC9-AF98-EAA72CBF5CA3}"/>
                  </a:ext>
                </a:extLst>
              </p:cNvPr>
              <p:cNvSpPr>
                <a:spLocks/>
              </p:cNvSpPr>
              <p:nvPr/>
            </p:nvSpPr>
            <p:spPr bwMode="auto">
              <a:xfrm>
                <a:off x="1438" y="5385"/>
                <a:ext cx="49" cy="38"/>
              </a:xfrm>
              <a:custGeom>
                <a:avLst/>
                <a:gdLst>
                  <a:gd name="T0" fmla="*/ 0 w 49"/>
                  <a:gd name="T1" fmla="*/ 27 h 38"/>
                  <a:gd name="T2" fmla="*/ 27 w 49"/>
                  <a:gd name="T3" fmla="*/ 38 h 38"/>
                  <a:gd name="T4" fmla="*/ 49 w 49"/>
                  <a:gd name="T5" fmla="*/ 5 h 38"/>
                  <a:gd name="T6" fmla="*/ 22 w 49"/>
                  <a:gd name="T7" fmla="*/ 0 h 38"/>
                  <a:gd name="T8" fmla="*/ 0 w 49"/>
                  <a:gd name="T9" fmla="*/ 27 h 38"/>
                </a:gdLst>
                <a:ahLst/>
                <a:cxnLst>
                  <a:cxn ang="0">
                    <a:pos x="T0" y="T1"/>
                  </a:cxn>
                  <a:cxn ang="0">
                    <a:pos x="T2" y="T3"/>
                  </a:cxn>
                  <a:cxn ang="0">
                    <a:pos x="T4" y="T5"/>
                  </a:cxn>
                  <a:cxn ang="0">
                    <a:pos x="T6" y="T7"/>
                  </a:cxn>
                  <a:cxn ang="0">
                    <a:pos x="T8" y="T9"/>
                  </a:cxn>
                </a:cxnLst>
                <a:rect l="0" t="0" r="r" b="b"/>
                <a:pathLst>
                  <a:path w="49" h="38">
                    <a:moveTo>
                      <a:pt x="0" y="27"/>
                    </a:moveTo>
                    <a:lnTo>
                      <a:pt x="27" y="38"/>
                    </a:lnTo>
                    <a:lnTo>
                      <a:pt x="49" y="5"/>
                    </a:lnTo>
                    <a:lnTo>
                      <a:pt x="22"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7" name="Freeform 1304">
                <a:extLst>
                  <a:ext uri="{FF2B5EF4-FFF2-40B4-BE49-F238E27FC236}">
                    <a16:creationId xmlns:a16="http://schemas.microsoft.com/office/drawing/2014/main" xmlns="" id="{0866D90C-0746-4C16-85E4-D28400A12FD5}"/>
                  </a:ext>
                </a:extLst>
              </p:cNvPr>
              <p:cNvSpPr>
                <a:spLocks/>
              </p:cNvSpPr>
              <p:nvPr/>
            </p:nvSpPr>
            <p:spPr bwMode="auto">
              <a:xfrm>
                <a:off x="1438" y="5385"/>
                <a:ext cx="49" cy="38"/>
              </a:xfrm>
              <a:custGeom>
                <a:avLst/>
                <a:gdLst>
                  <a:gd name="T0" fmla="*/ 0 w 9"/>
                  <a:gd name="T1" fmla="*/ 5 h 7"/>
                  <a:gd name="T2" fmla="*/ 5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8" name="Freeform 1305">
                <a:extLst>
                  <a:ext uri="{FF2B5EF4-FFF2-40B4-BE49-F238E27FC236}">
                    <a16:creationId xmlns:a16="http://schemas.microsoft.com/office/drawing/2014/main" xmlns="" id="{E4AF96BA-C1F1-473A-83F4-471436C84D10}"/>
                  </a:ext>
                </a:extLst>
              </p:cNvPr>
              <p:cNvSpPr>
                <a:spLocks/>
              </p:cNvSpPr>
              <p:nvPr/>
            </p:nvSpPr>
            <p:spPr bwMode="auto">
              <a:xfrm>
                <a:off x="2586" y="5379"/>
                <a:ext cx="49" cy="60"/>
              </a:xfrm>
              <a:custGeom>
                <a:avLst/>
                <a:gdLst>
                  <a:gd name="T0" fmla="*/ 0 w 49"/>
                  <a:gd name="T1" fmla="*/ 28 h 60"/>
                  <a:gd name="T2" fmla="*/ 33 w 49"/>
                  <a:gd name="T3" fmla="*/ 60 h 60"/>
                  <a:gd name="T4" fmla="*/ 49 w 49"/>
                  <a:gd name="T5" fmla="*/ 28 h 60"/>
                  <a:gd name="T6" fmla="*/ 17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28"/>
                    </a:lnTo>
                    <a:lnTo>
                      <a:pt x="17"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9" name="Freeform 1306">
                <a:extLst>
                  <a:ext uri="{FF2B5EF4-FFF2-40B4-BE49-F238E27FC236}">
                    <a16:creationId xmlns:a16="http://schemas.microsoft.com/office/drawing/2014/main" xmlns="" id="{4143251B-9837-4CCD-96AC-A00EA1BDB16C}"/>
                  </a:ext>
                </a:extLst>
              </p:cNvPr>
              <p:cNvSpPr>
                <a:spLocks/>
              </p:cNvSpPr>
              <p:nvPr/>
            </p:nvSpPr>
            <p:spPr bwMode="auto">
              <a:xfrm>
                <a:off x="2586" y="537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0" name="Freeform 1307">
                <a:extLst>
                  <a:ext uri="{FF2B5EF4-FFF2-40B4-BE49-F238E27FC236}">
                    <a16:creationId xmlns:a16="http://schemas.microsoft.com/office/drawing/2014/main" xmlns="" id="{C8B7B7C7-03F0-417B-91DC-C58DB6C39741}"/>
                  </a:ext>
                </a:extLst>
              </p:cNvPr>
              <p:cNvSpPr>
                <a:spLocks/>
              </p:cNvSpPr>
              <p:nvPr/>
            </p:nvSpPr>
            <p:spPr bwMode="auto">
              <a:xfrm>
                <a:off x="1739" y="5308"/>
                <a:ext cx="54" cy="44"/>
              </a:xfrm>
              <a:custGeom>
                <a:avLst/>
                <a:gdLst>
                  <a:gd name="T0" fmla="*/ 0 w 54"/>
                  <a:gd name="T1" fmla="*/ 33 h 44"/>
                  <a:gd name="T2" fmla="*/ 32 w 54"/>
                  <a:gd name="T3" fmla="*/ 44 h 44"/>
                  <a:gd name="T4" fmla="*/ 54 w 54"/>
                  <a:gd name="T5" fmla="*/ 11 h 44"/>
                  <a:gd name="T6" fmla="*/ 21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2" y="44"/>
                    </a:lnTo>
                    <a:lnTo>
                      <a:pt x="54" y="11"/>
                    </a:lnTo>
                    <a:lnTo>
                      <a:pt x="21"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1" name="Freeform 1308">
                <a:extLst>
                  <a:ext uri="{FF2B5EF4-FFF2-40B4-BE49-F238E27FC236}">
                    <a16:creationId xmlns:a16="http://schemas.microsoft.com/office/drawing/2014/main" xmlns="" id="{9C1F5A90-C41D-4148-A292-E135DE9702E2}"/>
                  </a:ext>
                </a:extLst>
              </p:cNvPr>
              <p:cNvSpPr>
                <a:spLocks/>
              </p:cNvSpPr>
              <p:nvPr/>
            </p:nvSpPr>
            <p:spPr bwMode="auto">
              <a:xfrm>
                <a:off x="1739" y="5308"/>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2" name="Freeform 1309">
                <a:extLst>
                  <a:ext uri="{FF2B5EF4-FFF2-40B4-BE49-F238E27FC236}">
                    <a16:creationId xmlns:a16="http://schemas.microsoft.com/office/drawing/2014/main" xmlns="" id="{E6707977-3307-4DF7-8A79-3970493C8B88}"/>
                  </a:ext>
                </a:extLst>
              </p:cNvPr>
              <p:cNvSpPr>
                <a:spLocks/>
              </p:cNvSpPr>
              <p:nvPr/>
            </p:nvSpPr>
            <p:spPr bwMode="auto">
              <a:xfrm>
                <a:off x="2887" y="5483"/>
                <a:ext cx="44" cy="60"/>
              </a:xfrm>
              <a:custGeom>
                <a:avLst/>
                <a:gdLst>
                  <a:gd name="T0" fmla="*/ 0 w 44"/>
                  <a:gd name="T1" fmla="*/ 28 h 60"/>
                  <a:gd name="T2" fmla="*/ 33 w 44"/>
                  <a:gd name="T3" fmla="*/ 60 h 60"/>
                  <a:gd name="T4" fmla="*/ 44 w 44"/>
                  <a:gd name="T5" fmla="*/ 33 h 60"/>
                  <a:gd name="T6" fmla="*/ 11 w 44"/>
                  <a:gd name="T7" fmla="*/ 0 h 60"/>
                  <a:gd name="T8" fmla="*/ 0 w 44"/>
                  <a:gd name="T9" fmla="*/ 28 h 60"/>
                </a:gdLst>
                <a:ahLst/>
                <a:cxnLst>
                  <a:cxn ang="0">
                    <a:pos x="T0" y="T1"/>
                  </a:cxn>
                  <a:cxn ang="0">
                    <a:pos x="T2" y="T3"/>
                  </a:cxn>
                  <a:cxn ang="0">
                    <a:pos x="T4" y="T5"/>
                  </a:cxn>
                  <a:cxn ang="0">
                    <a:pos x="T6" y="T7"/>
                  </a:cxn>
                  <a:cxn ang="0">
                    <a:pos x="T8" y="T9"/>
                  </a:cxn>
                </a:cxnLst>
                <a:rect l="0" t="0" r="r" b="b"/>
                <a:pathLst>
                  <a:path w="44" h="60">
                    <a:moveTo>
                      <a:pt x="0" y="28"/>
                    </a:moveTo>
                    <a:lnTo>
                      <a:pt x="33" y="60"/>
                    </a:lnTo>
                    <a:lnTo>
                      <a:pt x="44" y="33"/>
                    </a:lnTo>
                    <a:lnTo>
                      <a:pt x="11" y="0"/>
                    </a:lnTo>
                    <a:lnTo>
                      <a:pt x="0" y="2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3" name="Freeform 1310">
                <a:extLst>
                  <a:ext uri="{FF2B5EF4-FFF2-40B4-BE49-F238E27FC236}">
                    <a16:creationId xmlns:a16="http://schemas.microsoft.com/office/drawing/2014/main" xmlns="" id="{00A4DE80-FA2B-41B9-95EA-DA022CE02BCE}"/>
                  </a:ext>
                </a:extLst>
              </p:cNvPr>
              <p:cNvSpPr>
                <a:spLocks/>
              </p:cNvSpPr>
              <p:nvPr/>
            </p:nvSpPr>
            <p:spPr bwMode="auto">
              <a:xfrm>
                <a:off x="2887" y="5483"/>
                <a:ext cx="44" cy="60"/>
              </a:xfrm>
              <a:custGeom>
                <a:avLst/>
                <a:gdLst>
                  <a:gd name="T0" fmla="*/ 0 w 8"/>
                  <a:gd name="T1" fmla="*/ 5 h 11"/>
                  <a:gd name="T2" fmla="*/ 6 w 8"/>
                  <a:gd name="T3" fmla="*/ 11 h 11"/>
                  <a:gd name="T4" fmla="*/ 8 w 8"/>
                  <a:gd name="T5" fmla="*/ 6 h 11"/>
                  <a:gd name="T6" fmla="*/ 2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4" name="Freeform 1311">
                <a:extLst>
                  <a:ext uri="{FF2B5EF4-FFF2-40B4-BE49-F238E27FC236}">
                    <a16:creationId xmlns:a16="http://schemas.microsoft.com/office/drawing/2014/main" xmlns="" id="{3BD8075B-34D1-4506-A6EA-E903ADFCB04D}"/>
                  </a:ext>
                </a:extLst>
              </p:cNvPr>
              <p:cNvSpPr>
                <a:spLocks/>
              </p:cNvSpPr>
              <p:nvPr/>
            </p:nvSpPr>
            <p:spPr bwMode="auto">
              <a:xfrm>
                <a:off x="2050" y="5281"/>
                <a:ext cx="55" cy="49"/>
              </a:xfrm>
              <a:custGeom>
                <a:avLst/>
                <a:gdLst>
                  <a:gd name="T0" fmla="*/ 0 w 55"/>
                  <a:gd name="T1" fmla="*/ 33 h 49"/>
                  <a:gd name="T2" fmla="*/ 33 w 55"/>
                  <a:gd name="T3" fmla="*/ 49 h 49"/>
                  <a:gd name="T4" fmla="*/ 55 w 55"/>
                  <a:gd name="T5" fmla="*/ 22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22"/>
                    </a:lnTo>
                    <a:lnTo>
                      <a:pt x="22" y="0"/>
                    </a:ln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5" name="Freeform 1312">
                <a:extLst>
                  <a:ext uri="{FF2B5EF4-FFF2-40B4-BE49-F238E27FC236}">
                    <a16:creationId xmlns:a16="http://schemas.microsoft.com/office/drawing/2014/main" xmlns="" id="{FD618520-00FD-4C21-86A9-886971285A9E}"/>
                  </a:ext>
                </a:extLst>
              </p:cNvPr>
              <p:cNvSpPr>
                <a:spLocks/>
              </p:cNvSpPr>
              <p:nvPr/>
            </p:nvSpPr>
            <p:spPr bwMode="auto">
              <a:xfrm>
                <a:off x="2050" y="5281"/>
                <a:ext cx="55" cy="49"/>
              </a:xfrm>
              <a:custGeom>
                <a:avLst/>
                <a:gdLst>
                  <a:gd name="T0" fmla="*/ 0 w 10"/>
                  <a:gd name="T1" fmla="*/ 6 h 9"/>
                  <a:gd name="T2" fmla="*/ 6 w 10"/>
                  <a:gd name="T3" fmla="*/ 9 h 9"/>
                  <a:gd name="T4" fmla="*/ 10 w 10"/>
                  <a:gd name="T5" fmla="*/ 4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6" name="Freeform 1313">
                <a:extLst>
                  <a:ext uri="{FF2B5EF4-FFF2-40B4-BE49-F238E27FC236}">
                    <a16:creationId xmlns:a16="http://schemas.microsoft.com/office/drawing/2014/main" xmlns="" id="{0541F94D-3BF4-4C4F-BBD5-62B97801CF0F}"/>
                  </a:ext>
                </a:extLst>
              </p:cNvPr>
              <p:cNvSpPr>
                <a:spLocks/>
              </p:cNvSpPr>
              <p:nvPr/>
            </p:nvSpPr>
            <p:spPr bwMode="auto">
              <a:xfrm>
                <a:off x="3171" y="5587"/>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7" name="Freeform 1314">
                <a:extLst>
                  <a:ext uri="{FF2B5EF4-FFF2-40B4-BE49-F238E27FC236}">
                    <a16:creationId xmlns:a16="http://schemas.microsoft.com/office/drawing/2014/main" xmlns="" id="{42D415D3-8822-44A1-8FBC-3815C264E207}"/>
                  </a:ext>
                </a:extLst>
              </p:cNvPr>
              <p:cNvSpPr>
                <a:spLocks/>
              </p:cNvSpPr>
              <p:nvPr/>
            </p:nvSpPr>
            <p:spPr bwMode="auto">
              <a:xfrm>
                <a:off x="3171" y="558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8" name="Freeform 1315">
                <a:extLst>
                  <a:ext uri="{FF2B5EF4-FFF2-40B4-BE49-F238E27FC236}">
                    <a16:creationId xmlns:a16="http://schemas.microsoft.com/office/drawing/2014/main" xmlns="" id="{ED860A4F-F302-4A63-BCFB-592B02D7166B}"/>
                  </a:ext>
                </a:extLst>
              </p:cNvPr>
              <p:cNvSpPr>
                <a:spLocks/>
              </p:cNvSpPr>
              <p:nvPr/>
            </p:nvSpPr>
            <p:spPr bwMode="auto">
              <a:xfrm>
                <a:off x="2362" y="5319"/>
                <a:ext cx="55" cy="60"/>
              </a:xfrm>
              <a:custGeom>
                <a:avLst/>
                <a:gdLst>
                  <a:gd name="T0" fmla="*/ 0 w 55"/>
                  <a:gd name="T1" fmla="*/ 33 h 60"/>
                  <a:gd name="T2" fmla="*/ 38 w 55"/>
                  <a:gd name="T3" fmla="*/ 60 h 60"/>
                  <a:gd name="T4" fmla="*/ 55 w 55"/>
                  <a:gd name="T5" fmla="*/ 33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8" y="60"/>
                    </a:lnTo>
                    <a:lnTo>
                      <a:pt x="55" y="33"/>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9" name="Freeform 1316">
                <a:extLst>
                  <a:ext uri="{FF2B5EF4-FFF2-40B4-BE49-F238E27FC236}">
                    <a16:creationId xmlns:a16="http://schemas.microsoft.com/office/drawing/2014/main" xmlns="" id="{DC16A197-A02F-468D-81A6-38D39A678202}"/>
                  </a:ext>
                </a:extLst>
              </p:cNvPr>
              <p:cNvSpPr>
                <a:spLocks/>
              </p:cNvSpPr>
              <p:nvPr/>
            </p:nvSpPr>
            <p:spPr bwMode="auto">
              <a:xfrm>
                <a:off x="2362" y="5319"/>
                <a:ext cx="55" cy="60"/>
              </a:xfrm>
              <a:custGeom>
                <a:avLst/>
                <a:gdLst>
                  <a:gd name="T0" fmla="*/ 0 w 10"/>
                  <a:gd name="T1" fmla="*/ 6 h 11"/>
                  <a:gd name="T2" fmla="*/ 7 w 10"/>
                  <a:gd name="T3" fmla="*/ 11 h 11"/>
                  <a:gd name="T4" fmla="*/ 10 w 10"/>
                  <a:gd name="T5" fmla="*/ 6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0" name="Freeform 1317">
                <a:extLst>
                  <a:ext uri="{FF2B5EF4-FFF2-40B4-BE49-F238E27FC236}">
                    <a16:creationId xmlns:a16="http://schemas.microsoft.com/office/drawing/2014/main" xmlns="" id="{B20A4154-6DED-49FA-8328-8A3F2B416449}"/>
                  </a:ext>
                </a:extLst>
              </p:cNvPr>
              <p:cNvSpPr>
                <a:spLocks/>
              </p:cNvSpPr>
              <p:nvPr/>
            </p:nvSpPr>
            <p:spPr bwMode="auto">
              <a:xfrm>
                <a:off x="1520" y="5363"/>
                <a:ext cx="55" cy="38"/>
              </a:xfrm>
              <a:custGeom>
                <a:avLst/>
                <a:gdLst>
                  <a:gd name="T0" fmla="*/ 0 w 55"/>
                  <a:gd name="T1" fmla="*/ 33 h 38"/>
                  <a:gd name="T2" fmla="*/ 27 w 55"/>
                  <a:gd name="T3" fmla="*/ 38 h 38"/>
                  <a:gd name="T4" fmla="*/ 55 w 55"/>
                  <a:gd name="T5" fmla="*/ 11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27" y="38"/>
                    </a:lnTo>
                    <a:lnTo>
                      <a:pt x="55" y="11"/>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1" name="Freeform 1318">
                <a:extLst>
                  <a:ext uri="{FF2B5EF4-FFF2-40B4-BE49-F238E27FC236}">
                    <a16:creationId xmlns:a16="http://schemas.microsoft.com/office/drawing/2014/main" xmlns="" id="{4DFE8D52-6A5A-407E-9959-8D9AD144C178}"/>
                  </a:ext>
                </a:extLst>
              </p:cNvPr>
              <p:cNvSpPr>
                <a:spLocks/>
              </p:cNvSpPr>
              <p:nvPr/>
            </p:nvSpPr>
            <p:spPr bwMode="auto">
              <a:xfrm>
                <a:off x="1520" y="5363"/>
                <a:ext cx="55" cy="38"/>
              </a:xfrm>
              <a:custGeom>
                <a:avLst/>
                <a:gdLst>
                  <a:gd name="T0" fmla="*/ 0 w 10"/>
                  <a:gd name="T1" fmla="*/ 6 h 7"/>
                  <a:gd name="T2" fmla="*/ 5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2" name="Freeform 1319">
                <a:extLst>
                  <a:ext uri="{FF2B5EF4-FFF2-40B4-BE49-F238E27FC236}">
                    <a16:creationId xmlns:a16="http://schemas.microsoft.com/office/drawing/2014/main" xmlns="" id="{9279FEF2-3BBD-4E84-BF34-602776416721}"/>
                  </a:ext>
                </a:extLst>
              </p:cNvPr>
              <p:cNvSpPr>
                <a:spLocks/>
              </p:cNvSpPr>
              <p:nvPr/>
            </p:nvSpPr>
            <p:spPr bwMode="auto">
              <a:xfrm>
                <a:off x="2668" y="5412"/>
                <a:ext cx="49" cy="60"/>
              </a:xfrm>
              <a:custGeom>
                <a:avLst/>
                <a:gdLst>
                  <a:gd name="T0" fmla="*/ 0 w 49"/>
                  <a:gd name="T1" fmla="*/ 27 h 60"/>
                  <a:gd name="T2" fmla="*/ 33 w 49"/>
                  <a:gd name="T3" fmla="*/ 60 h 60"/>
                  <a:gd name="T4" fmla="*/ 49 w 49"/>
                  <a:gd name="T5" fmla="*/ 33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7" y="0"/>
                    </a:lnTo>
                    <a:lnTo>
                      <a:pt x="0" y="27"/>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3" name="Freeform 1320">
                <a:extLst>
                  <a:ext uri="{FF2B5EF4-FFF2-40B4-BE49-F238E27FC236}">
                    <a16:creationId xmlns:a16="http://schemas.microsoft.com/office/drawing/2014/main" xmlns="" id="{832FF59C-CA83-457E-81D0-D6D6FF2EE9C8}"/>
                  </a:ext>
                </a:extLst>
              </p:cNvPr>
              <p:cNvSpPr>
                <a:spLocks/>
              </p:cNvSpPr>
              <p:nvPr/>
            </p:nvSpPr>
            <p:spPr bwMode="auto">
              <a:xfrm>
                <a:off x="2668" y="5412"/>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4" name="Freeform 1321">
                <a:extLst>
                  <a:ext uri="{FF2B5EF4-FFF2-40B4-BE49-F238E27FC236}">
                    <a16:creationId xmlns:a16="http://schemas.microsoft.com/office/drawing/2014/main" xmlns="" id="{045F0921-2E48-42D2-80CF-47FE6583C54D}"/>
                  </a:ext>
                </a:extLst>
              </p:cNvPr>
              <p:cNvSpPr>
                <a:spLocks/>
              </p:cNvSpPr>
              <p:nvPr/>
            </p:nvSpPr>
            <p:spPr bwMode="auto">
              <a:xfrm>
                <a:off x="1826" y="5303"/>
                <a:ext cx="55" cy="44"/>
              </a:xfrm>
              <a:custGeom>
                <a:avLst/>
                <a:gdLst>
                  <a:gd name="T0" fmla="*/ 0 w 55"/>
                  <a:gd name="T1" fmla="*/ 27 h 44"/>
                  <a:gd name="T2" fmla="*/ 33 w 55"/>
                  <a:gd name="T3" fmla="*/ 44 h 44"/>
                  <a:gd name="T4" fmla="*/ 55 w 55"/>
                  <a:gd name="T5" fmla="*/ 11 h 44"/>
                  <a:gd name="T6" fmla="*/ 22 w 55"/>
                  <a:gd name="T7" fmla="*/ 0 h 44"/>
                  <a:gd name="T8" fmla="*/ 0 w 55"/>
                  <a:gd name="T9" fmla="*/ 27 h 44"/>
                </a:gdLst>
                <a:ahLst/>
                <a:cxnLst>
                  <a:cxn ang="0">
                    <a:pos x="T0" y="T1"/>
                  </a:cxn>
                  <a:cxn ang="0">
                    <a:pos x="T2" y="T3"/>
                  </a:cxn>
                  <a:cxn ang="0">
                    <a:pos x="T4" y="T5"/>
                  </a:cxn>
                  <a:cxn ang="0">
                    <a:pos x="T6" y="T7"/>
                  </a:cxn>
                  <a:cxn ang="0">
                    <a:pos x="T8" y="T9"/>
                  </a:cxn>
                </a:cxnLst>
                <a:rect l="0" t="0" r="r" b="b"/>
                <a:pathLst>
                  <a:path w="55" h="44">
                    <a:moveTo>
                      <a:pt x="0" y="27"/>
                    </a:moveTo>
                    <a:lnTo>
                      <a:pt x="33" y="44"/>
                    </a:lnTo>
                    <a:lnTo>
                      <a:pt x="55" y="11"/>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5" name="Freeform 1322">
                <a:extLst>
                  <a:ext uri="{FF2B5EF4-FFF2-40B4-BE49-F238E27FC236}">
                    <a16:creationId xmlns:a16="http://schemas.microsoft.com/office/drawing/2014/main" xmlns="" id="{BC4890B9-699C-406C-A086-20C1DD05D068}"/>
                  </a:ext>
                </a:extLst>
              </p:cNvPr>
              <p:cNvSpPr>
                <a:spLocks/>
              </p:cNvSpPr>
              <p:nvPr/>
            </p:nvSpPr>
            <p:spPr bwMode="auto">
              <a:xfrm>
                <a:off x="1826" y="5303"/>
                <a:ext cx="55" cy="44"/>
              </a:xfrm>
              <a:custGeom>
                <a:avLst/>
                <a:gdLst>
                  <a:gd name="T0" fmla="*/ 0 w 10"/>
                  <a:gd name="T1" fmla="*/ 5 h 8"/>
                  <a:gd name="T2" fmla="*/ 6 w 10"/>
                  <a:gd name="T3" fmla="*/ 8 h 8"/>
                  <a:gd name="T4" fmla="*/ 10 w 10"/>
                  <a:gd name="T5" fmla="*/ 2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6" name="Freeform 1323">
                <a:extLst>
                  <a:ext uri="{FF2B5EF4-FFF2-40B4-BE49-F238E27FC236}">
                    <a16:creationId xmlns:a16="http://schemas.microsoft.com/office/drawing/2014/main" xmlns="" id="{D99F6E67-B8CD-405E-8207-472EE8E212D1}"/>
                  </a:ext>
                </a:extLst>
              </p:cNvPr>
              <p:cNvSpPr>
                <a:spLocks/>
              </p:cNvSpPr>
              <p:nvPr/>
            </p:nvSpPr>
            <p:spPr bwMode="auto">
              <a:xfrm>
                <a:off x="2963" y="5516"/>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7" name="Freeform 1324">
                <a:extLst>
                  <a:ext uri="{FF2B5EF4-FFF2-40B4-BE49-F238E27FC236}">
                    <a16:creationId xmlns:a16="http://schemas.microsoft.com/office/drawing/2014/main" xmlns="" id="{CC616286-61B1-4414-9593-87F6F9E9D2DB}"/>
                  </a:ext>
                </a:extLst>
              </p:cNvPr>
              <p:cNvSpPr>
                <a:spLocks/>
              </p:cNvSpPr>
              <p:nvPr/>
            </p:nvSpPr>
            <p:spPr bwMode="auto">
              <a:xfrm>
                <a:off x="2963" y="5516"/>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8" name="Freeform 1325">
                <a:extLst>
                  <a:ext uri="{FF2B5EF4-FFF2-40B4-BE49-F238E27FC236}">
                    <a16:creationId xmlns:a16="http://schemas.microsoft.com/office/drawing/2014/main" xmlns="" id="{7120077C-B33D-451A-A80F-835A1BF24024}"/>
                  </a:ext>
                </a:extLst>
              </p:cNvPr>
              <p:cNvSpPr>
                <a:spLocks/>
              </p:cNvSpPr>
              <p:nvPr/>
            </p:nvSpPr>
            <p:spPr bwMode="auto">
              <a:xfrm>
                <a:off x="2138" y="5292"/>
                <a:ext cx="54" cy="55"/>
              </a:xfrm>
              <a:custGeom>
                <a:avLst/>
                <a:gdLst>
                  <a:gd name="T0" fmla="*/ 0 w 54"/>
                  <a:gd name="T1" fmla="*/ 27 h 55"/>
                  <a:gd name="T2" fmla="*/ 33 w 54"/>
                  <a:gd name="T3" fmla="*/ 55 h 55"/>
                  <a:gd name="T4" fmla="*/ 54 w 54"/>
                  <a:gd name="T5" fmla="*/ 22 h 55"/>
                  <a:gd name="T6" fmla="*/ 22 w 54"/>
                  <a:gd name="T7" fmla="*/ 0 h 55"/>
                  <a:gd name="T8" fmla="*/ 0 w 54"/>
                  <a:gd name="T9" fmla="*/ 27 h 55"/>
                </a:gdLst>
                <a:ahLst/>
                <a:cxnLst>
                  <a:cxn ang="0">
                    <a:pos x="T0" y="T1"/>
                  </a:cxn>
                  <a:cxn ang="0">
                    <a:pos x="T2" y="T3"/>
                  </a:cxn>
                  <a:cxn ang="0">
                    <a:pos x="T4" y="T5"/>
                  </a:cxn>
                  <a:cxn ang="0">
                    <a:pos x="T6" y="T7"/>
                  </a:cxn>
                  <a:cxn ang="0">
                    <a:pos x="T8" y="T9"/>
                  </a:cxn>
                </a:cxnLst>
                <a:rect l="0" t="0" r="r" b="b"/>
                <a:pathLst>
                  <a:path w="54" h="55">
                    <a:moveTo>
                      <a:pt x="0" y="27"/>
                    </a:moveTo>
                    <a:lnTo>
                      <a:pt x="33" y="55"/>
                    </a:lnTo>
                    <a:lnTo>
                      <a:pt x="54" y="22"/>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9" name="Freeform 1326">
                <a:extLst>
                  <a:ext uri="{FF2B5EF4-FFF2-40B4-BE49-F238E27FC236}">
                    <a16:creationId xmlns:a16="http://schemas.microsoft.com/office/drawing/2014/main" xmlns="" id="{5C0AF9DE-18BC-46D3-9B4A-BF6C511063DA}"/>
                  </a:ext>
                </a:extLst>
              </p:cNvPr>
              <p:cNvSpPr>
                <a:spLocks/>
              </p:cNvSpPr>
              <p:nvPr/>
            </p:nvSpPr>
            <p:spPr bwMode="auto">
              <a:xfrm>
                <a:off x="2138" y="5292"/>
                <a:ext cx="54" cy="55"/>
              </a:xfrm>
              <a:custGeom>
                <a:avLst/>
                <a:gdLst>
                  <a:gd name="T0" fmla="*/ 0 w 10"/>
                  <a:gd name="T1" fmla="*/ 5 h 10"/>
                  <a:gd name="T2" fmla="*/ 6 w 10"/>
                  <a:gd name="T3" fmla="*/ 10 h 10"/>
                  <a:gd name="T4" fmla="*/ 10 w 10"/>
                  <a:gd name="T5" fmla="*/ 4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0" name="Freeform 1327">
                <a:extLst>
                  <a:ext uri="{FF2B5EF4-FFF2-40B4-BE49-F238E27FC236}">
                    <a16:creationId xmlns:a16="http://schemas.microsoft.com/office/drawing/2014/main" xmlns="" id="{342163F2-447D-43B4-80E1-A7B953E9A51B}"/>
                  </a:ext>
                </a:extLst>
              </p:cNvPr>
              <p:cNvSpPr>
                <a:spLocks/>
              </p:cNvSpPr>
              <p:nvPr/>
            </p:nvSpPr>
            <p:spPr bwMode="auto">
              <a:xfrm>
                <a:off x="3253" y="5620"/>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1" name="Freeform 1328">
                <a:extLst>
                  <a:ext uri="{FF2B5EF4-FFF2-40B4-BE49-F238E27FC236}">
                    <a16:creationId xmlns:a16="http://schemas.microsoft.com/office/drawing/2014/main" xmlns="" id="{A5BA340C-CEA8-4584-8717-AA12EB1152AF}"/>
                  </a:ext>
                </a:extLst>
              </p:cNvPr>
              <p:cNvSpPr>
                <a:spLocks/>
              </p:cNvSpPr>
              <p:nvPr/>
            </p:nvSpPr>
            <p:spPr bwMode="auto">
              <a:xfrm>
                <a:off x="3253" y="5620"/>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2" name="Freeform 1329">
                <a:extLst>
                  <a:ext uri="{FF2B5EF4-FFF2-40B4-BE49-F238E27FC236}">
                    <a16:creationId xmlns:a16="http://schemas.microsoft.com/office/drawing/2014/main" xmlns="" id="{B7FE351B-B713-4D1E-AAC4-9A0438A10901}"/>
                  </a:ext>
                </a:extLst>
              </p:cNvPr>
              <p:cNvSpPr>
                <a:spLocks/>
              </p:cNvSpPr>
              <p:nvPr/>
            </p:nvSpPr>
            <p:spPr bwMode="auto">
              <a:xfrm>
                <a:off x="2449" y="5347"/>
                <a:ext cx="50" cy="60"/>
              </a:xfrm>
              <a:custGeom>
                <a:avLst/>
                <a:gdLst>
                  <a:gd name="T0" fmla="*/ 0 w 50"/>
                  <a:gd name="T1" fmla="*/ 32 h 60"/>
                  <a:gd name="T2" fmla="*/ 33 w 50"/>
                  <a:gd name="T3" fmla="*/ 60 h 60"/>
                  <a:gd name="T4" fmla="*/ 50 w 50"/>
                  <a:gd name="T5" fmla="*/ 32 h 60"/>
                  <a:gd name="T6" fmla="*/ 17 w 50"/>
                  <a:gd name="T7" fmla="*/ 0 h 60"/>
                  <a:gd name="T8" fmla="*/ 0 w 50"/>
                  <a:gd name="T9" fmla="*/ 32 h 60"/>
                </a:gdLst>
                <a:ahLst/>
                <a:cxnLst>
                  <a:cxn ang="0">
                    <a:pos x="T0" y="T1"/>
                  </a:cxn>
                  <a:cxn ang="0">
                    <a:pos x="T2" y="T3"/>
                  </a:cxn>
                  <a:cxn ang="0">
                    <a:pos x="T4" y="T5"/>
                  </a:cxn>
                  <a:cxn ang="0">
                    <a:pos x="T6" y="T7"/>
                  </a:cxn>
                  <a:cxn ang="0">
                    <a:pos x="T8" y="T9"/>
                  </a:cxn>
                </a:cxnLst>
                <a:rect l="0" t="0" r="r" b="b"/>
                <a:pathLst>
                  <a:path w="50" h="60">
                    <a:moveTo>
                      <a:pt x="0" y="32"/>
                    </a:moveTo>
                    <a:lnTo>
                      <a:pt x="33" y="60"/>
                    </a:lnTo>
                    <a:lnTo>
                      <a:pt x="50" y="32"/>
                    </a:lnTo>
                    <a:lnTo>
                      <a:pt x="17"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3" name="Freeform 1330">
                <a:extLst>
                  <a:ext uri="{FF2B5EF4-FFF2-40B4-BE49-F238E27FC236}">
                    <a16:creationId xmlns:a16="http://schemas.microsoft.com/office/drawing/2014/main" xmlns="" id="{DB08F4FA-F98C-4597-89C2-BA2C8AF0A88F}"/>
                  </a:ext>
                </a:extLst>
              </p:cNvPr>
              <p:cNvSpPr>
                <a:spLocks/>
              </p:cNvSpPr>
              <p:nvPr/>
            </p:nvSpPr>
            <p:spPr bwMode="auto">
              <a:xfrm>
                <a:off x="2449" y="5347"/>
                <a:ext cx="50"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4" name="Freeform 1331">
                <a:extLst>
                  <a:ext uri="{FF2B5EF4-FFF2-40B4-BE49-F238E27FC236}">
                    <a16:creationId xmlns:a16="http://schemas.microsoft.com/office/drawing/2014/main" xmlns="" id="{5ABB7766-5D91-44D5-B9BC-A23E9769E0DE}"/>
                  </a:ext>
                </a:extLst>
              </p:cNvPr>
              <p:cNvSpPr>
                <a:spLocks/>
              </p:cNvSpPr>
              <p:nvPr/>
            </p:nvSpPr>
            <p:spPr bwMode="auto">
              <a:xfrm>
                <a:off x="1602" y="5347"/>
                <a:ext cx="55" cy="38"/>
              </a:xfrm>
              <a:custGeom>
                <a:avLst/>
                <a:gdLst>
                  <a:gd name="T0" fmla="*/ 0 w 55"/>
                  <a:gd name="T1" fmla="*/ 32 h 38"/>
                  <a:gd name="T2" fmla="*/ 33 w 55"/>
                  <a:gd name="T3" fmla="*/ 38 h 38"/>
                  <a:gd name="T4" fmla="*/ 55 w 55"/>
                  <a:gd name="T5" fmla="*/ 10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33" y="38"/>
                    </a:lnTo>
                    <a:lnTo>
                      <a:pt x="55" y="10"/>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5" name="Freeform 1332">
                <a:extLst>
                  <a:ext uri="{FF2B5EF4-FFF2-40B4-BE49-F238E27FC236}">
                    <a16:creationId xmlns:a16="http://schemas.microsoft.com/office/drawing/2014/main" xmlns="" id="{76215F0B-4ABC-4FB0-BD8A-A31A2D99C497}"/>
                  </a:ext>
                </a:extLst>
              </p:cNvPr>
              <p:cNvSpPr>
                <a:spLocks/>
              </p:cNvSpPr>
              <p:nvPr/>
            </p:nvSpPr>
            <p:spPr bwMode="auto">
              <a:xfrm>
                <a:off x="1602" y="5347"/>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6" name="Freeform 1333">
                <a:extLst>
                  <a:ext uri="{FF2B5EF4-FFF2-40B4-BE49-F238E27FC236}">
                    <a16:creationId xmlns:a16="http://schemas.microsoft.com/office/drawing/2014/main" xmlns="" id="{1406BD0D-67A2-427E-9236-BAAC8222901A}"/>
                  </a:ext>
                </a:extLst>
              </p:cNvPr>
              <p:cNvSpPr>
                <a:spLocks/>
              </p:cNvSpPr>
              <p:nvPr/>
            </p:nvSpPr>
            <p:spPr bwMode="auto">
              <a:xfrm>
                <a:off x="2750" y="5445"/>
                <a:ext cx="55" cy="66"/>
              </a:xfrm>
              <a:custGeom>
                <a:avLst/>
                <a:gdLst>
                  <a:gd name="T0" fmla="*/ 0 w 55"/>
                  <a:gd name="T1" fmla="*/ 33 h 66"/>
                  <a:gd name="T2" fmla="*/ 38 w 55"/>
                  <a:gd name="T3" fmla="*/ 66 h 66"/>
                  <a:gd name="T4" fmla="*/ 55 w 55"/>
                  <a:gd name="T5" fmla="*/ 33 h 66"/>
                  <a:gd name="T6" fmla="*/ 17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1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7" name="Freeform 1334">
                <a:extLst>
                  <a:ext uri="{FF2B5EF4-FFF2-40B4-BE49-F238E27FC236}">
                    <a16:creationId xmlns:a16="http://schemas.microsoft.com/office/drawing/2014/main" xmlns="" id="{8DD83BE5-11D7-4287-A4D5-D65537B08EEF}"/>
                  </a:ext>
                </a:extLst>
              </p:cNvPr>
              <p:cNvSpPr>
                <a:spLocks/>
              </p:cNvSpPr>
              <p:nvPr/>
            </p:nvSpPr>
            <p:spPr bwMode="auto">
              <a:xfrm>
                <a:off x="2750" y="5445"/>
                <a:ext cx="55" cy="66"/>
              </a:xfrm>
              <a:custGeom>
                <a:avLst/>
                <a:gdLst>
                  <a:gd name="T0" fmla="*/ 0 w 10"/>
                  <a:gd name="T1" fmla="*/ 6 h 12"/>
                  <a:gd name="T2" fmla="*/ 7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8" name="Freeform 1335">
                <a:extLst>
                  <a:ext uri="{FF2B5EF4-FFF2-40B4-BE49-F238E27FC236}">
                    <a16:creationId xmlns:a16="http://schemas.microsoft.com/office/drawing/2014/main" xmlns="" id="{5ADA47B8-80D0-4569-81AF-586101DB141D}"/>
                  </a:ext>
                </a:extLst>
              </p:cNvPr>
              <p:cNvSpPr>
                <a:spLocks/>
              </p:cNvSpPr>
              <p:nvPr/>
            </p:nvSpPr>
            <p:spPr bwMode="auto">
              <a:xfrm>
                <a:off x="1914" y="5297"/>
                <a:ext cx="49" cy="44"/>
              </a:xfrm>
              <a:custGeom>
                <a:avLst/>
                <a:gdLst>
                  <a:gd name="T0" fmla="*/ 0 w 49"/>
                  <a:gd name="T1" fmla="*/ 28 h 44"/>
                  <a:gd name="T2" fmla="*/ 32 w 49"/>
                  <a:gd name="T3" fmla="*/ 44 h 44"/>
                  <a:gd name="T4" fmla="*/ 49 w 49"/>
                  <a:gd name="T5" fmla="*/ 11 h 44"/>
                  <a:gd name="T6" fmla="*/ 16 w 49"/>
                  <a:gd name="T7" fmla="*/ 0 h 44"/>
                  <a:gd name="T8" fmla="*/ 0 w 49"/>
                  <a:gd name="T9" fmla="*/ 28 h 44"/>
                </a:gdLst>
                <a:ahLst/>
                <a:cxnLst>
                  <a:cxn ang="0">
                    <a:pos x="T0" y="T1"/>
                  </a:cxn>
                  <a:cxn ang="0">
                    <a:pos x="T2" y="T3"/>
                  </a:cxn>
                  <a:cxn ang="0">
                    <a:pos x="T4" y="T5"/>
                  </a:cxn>
                  <a:cxn ang="0">
                    <a:pos x="T6" y="T7"/>
                  </a:cxn>
                  <a:cxn ang="0">
                    <a:pos x="T8" y="T9"/>
                  </a:cxn>
                </a:cxnLst>
                <a:rect l="0" t="0" r="r" b="b"/>
                <a:pathLst>
                  <a:path w="49" h="44">
                    <a:moveTo>
                      <a:pt x="0" y="28"/>
                    </a:moveTo>
                    <a:lnTo>
                      <a:pt x="32" y="44"/>
                    </a:lnTo>
                    <a:lnTo>
                      <a:pt x="49" y="11"/>
                    </a:lnTo>
                    <a:lnTo>
                      <a:pt x="16"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9" name="Freeform 1336">
                <a:extLst>
                  <a:ext uri="{FF2B5EF4-FFF2-40B4-BE49-F238E27FC236}">
                    <a16:creationId xmlns:a16="http://schemas.microsoft.com/office/drawing/2014/main" xmlns="" id="{0909FCD2-66EE-464B-963D-82F1AA3FC3E6}"/>
                  </a:ext>
                </a:extLst>
              </p:cNvPr>
              <p:cNvSpPr>
                <a:spLocks/>
              </p:cNvSpPr>
              <p:nvPr/>
            </p:nvSpPr>
            <p:spPr bwMode="auto">
              <a:xfrm>
                <a:off x="1914" y="5297"/>
                <a:ext cx="49" cy="44"/>
              </a:xfrm>
              <a:custGeom>
                <a:avLst/>
                <a:gdLst>
                  <a:gd name="T0" fmla="*/ 0 w 9"/>
                  <a:gd name="T1" fmla="*/ 5 h 8"/>
                  <a:gd name="T2" fmla="*/ 6 w 9"/>
                  <a:gd name="T3" fmla="*/ 8 h 8"/>
                  <a:gd name="T4" fmla="*/ 9 w 9"/>
                  <a:gd name="T5" fmla="*/ 2 h 8"/>
                  <a:gd name="T6" fmla="*/ 3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6" y="8"/>
                    </a:lnTo>
                    <a:lnTo>
                      <a:pt x="9" y="2"/>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0" name="Freeform 1337">
                <a:extLst>
                  <a:ext uri="{FF2B5EF4-FFF2-40B4-BE49-F238E27FC236}">
                    <a16:creationId xmlns:a16="http://schemas.microsoft.com/office/drawing/2014/main" xmlns="" id="{AA74E130-D845-4D2B-8D99-2974D04F1F00}"/>
                  </a:ext>
                </a:extLst>
              </p:cNvPr>
              <p:cNvSpPr>
                <a:spLocks/>
              </p:cNvSpPr>
              <p:nvPr/>
            </p:nvSpPr>
            <p:spPr bwMode="auto">
              <a:xfrm>
                <a:off x="3045" y="5554"/>
                <a:ext cx="50" cy="60"/>
              </a:xfrm>
              <a:custGeom>
                <a:avLst/>
                <a:gdLst>
                  <a:gd name="T0" fmla="*/ 0 w 50"/>
                  <a:gd name="T1" fmla="*/ 28 h 60"/>
                  <a:gd name="T2" fmla="*/ 33 w 50"/>
                  <a:gd name="T3" fmla="*/ 60 h 60"/>
                  <a:gd name="T4" fmla="*/ 50 w 50"/>
                  <a:gd name="T5" fmla="*/ 33 h 60"/>
                  <a:gd name="T6" fmla="*/ 17 w 50"/>
                  <a:gd name="T7" fmla="*/ 0 h 60"/>
                  <a:gd name="T8" fmla="*/ 0 w 50"/>
                  <a:gd name="T9" fmla="*/ 28 h 60"/>
                </a:gdLst>
                <a:ahLst/>
                <a:cxnLst>
                  <a:cxn ang="0">
                    <a:pos x="T0" y="T1"/>
                  </a:cxn>
                  <a:cxn ang="0">
                    <a:pos x="T2" y="T3"/>
                  </a:cxn>
                  <a:cxn ang="0">
                    <a:pos x="T4" y="T5"/>
                  </a:cxn>
                  <a:cxn ang="0">
                    <a:pos x="T6" y="T7"/>
                  </a:cxn>
                  <a:cxn ang="0">
                    <a:pos x="T8" y="T9"/>
                  </a:cxn>
                </a:cxnLst>
                <a:rect l="0" t="0" r="r" b="b"/>
                <a:pathLst>
                  <a:path w="50" h="60">
                    <a:moveTo>
                      <a:pt x="0" y="28"/>
                    </a:moveTo>
                    <a:lnTo>
                      <a:pt x="33" y="60"/>
                    </a:lnTo>
                    <a:lnTo>
                      <a:pt x="50" y="33"/>
                    </a:lnTo>
                    <a:lnTo>
                      <a:pt x="17" y="0"/>
                    </a:lnTo>
                    <a:lnTo>
                      <a:pt x="0" y="2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1" name="Freeform 1338">
                <a:extLst>
                  <a:ext uri="{FF2B5EF4-FFF2-40B4-BE49-F238E27FC236}">
                    <a16:creationId xmlns:a16="http://schemas.microsoft.com/office/drawing/2014/main" xmlns="" id="{45743A01-2E9E-40D2-897B-0E8646923BA4}"/>
                  </a:ext>
                </a:extLst>
              </p:cNvPr>
              <p:cNvSpPr>
                <a:spLocks/>
              </p:cNvSpPr>
              <p:nvPr/>
            </p:nvSpPr>
            <p:spPr bwMode="auto">
              <a:xfrm>
                <a:off x="3045" y="5554"/>
                <a:ext cx="50"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2" name="Freeform 1339">
                <a:extLst>
                  <a:ext uri="{FF2B5EF4-FFF2-40B4-BE49-F238E27FC236}">
                    <a16:creationId xmlns:a16="http://schemas.microsoft.com/office/drawing/2014/main" xmlns="" id="{E8E39F39-2FF7-422E-9B70-8C4B5E898515}"/>
                  </a:ext>
                </a:extLst>
              </p:cNvPr>
              <p:cNvSpPr>
                <a:spLocks/>
              </p:cNvSpPr>
              <p:nvPr/>
            </p:nvSpPr>
            <p:spPr bwMode="auto">
              <a:xfrm>
                <a:off x="2225" y="5303"/>
                <a:ext cx="55" cy="60"/>
              </a:xfrm>
              <a:custGeom>
                <a:avLst/>
                <a:gdLst>
                  <a:gd name="T0" fmla="*/ 0 w 55"/>
                  <a:gd name="T1" fmla="*/ 33 h 60"/>
                  <a:gd name="T2" fmla="*/ 33 w 55"/>
                  <a:gd name="T3" fmla="*/ 60 h 60"/>
                  <a:gd name="T4" fmla="*/ 55 w 55"/>
                  <a:gd name="T5" fmla="*/ 27 h 60"/>
                  <a:gd name="T6" fmla="*/ 17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17"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3" name="Freeform 1340">
                <a:extLst>
                  <a:ext uri="{FF2B5EF4-FFF2-40B4-BE49-F238E27FC236}">
                    <a16:creationId xmlns:a16="http://schemas.microsoft.com/office/drawing/2014/main" xmlns="" id="{3A3F7282-B55F-4647-8EDF-4C5DA4701F67}"/>
                  </a:ext>
                </a:extLst>
              </p:cNvPr>
              <p:cNvSpPr>
                <a:spLocks/>
              </p:cNvSpPr>
              <p:nvPr/>
            </p:nvSpPr>
            <p:spPr bwMode="auto">
              <a:xfrm>
                <a:off x="2225" y="5303"/>
                <a:ext cx="55"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4" name="Freeform 1341">
                <a:extLst>
                  <a:ext uri="{FF2B5EF4-FFF2-40B4-BE49-F238E27FC236}">
                    <a16:creationId xmlns:a16="http://schemas.microsoft.com/office/drawing/2014/main" xmlns="" id="{39D25167-DB7B-440E-80BD-497CADED091F}"/>
                  </a:ext>
                </a:extLst>
              </p:cNvPr>
              <p:cNvSpPr>
                <a:spLocks/>
              </p:cNvSpPr>
              <p:nvPr/>
            </p:nvSpPr>
            <p:spPr bwMode="auto">
              <a:xfrm>
                <a:off x="3330" y="5658"/>
                <a:ext cx="43" cy="60"/>
              </a:xfrm>
              <a:custGeom>
                <a:avLst/>
                <a:gdLst>
                  <a:gd name="T0" fmla="*/ 0 w 43"/>
                  <a:gd name="T1" fmla="*/ 28 h 60"/>
                  <a:gd name="T2" fmla="*/ 33 w 43"/>
                  <a:gd name="T3" fmla="*/ 60 h 60"/>
                  <a:gd name="T4" fmla="*/ 43 w 43"/>
                  <a:gd name="T5" fmla="*/ 28 h 60"/>
                  <a:gd name="T6" fmla="*/ 16 w 43"/>
                  <a:gd name="T7" fmla="*/ 0 h 60"/>
                  <a:gd name="T8" fmla="*/ 0 w 43"/>
                  <a:gd name="T9" fmla="*/ 28 h 60"/>
                </a:gdLst>
                <a:ahLst/>
                <a:cxnLst>
                  <a:cxn ang="0">
                    <a:pos x="T0" y="T1"/>
                  </a:cxn>
                  <a:cxn ang="0">
                    <a:pos x="T2" y="T3"/>
                  </a:cxn>
                  <a:cxn ang="0">
                    <a:pos x="T4" y="T5"/>
                  </a:cxn>
                  <a:cxn ang="0">
                    <a:pos x="T6" y="T7"/>
                  </a:cxn>
                  <a:cxn ang="0">
                    <a:pos x="T8" y="T9"/>
                  </a:cxn>
                </a:cxnLst>
                <a:rect l="0" t="0" r="r" b="b"/>
                <a:pathLst>
                  <a:path w="43" h="60">
                    <a:moveTo>
                      <a:pt x="0" y="28"/>
                    </a:moveTo>
                    <a:lnTo>
                      <a:pt x="33" y="60"/>
                    </a:lnTo>
                    <a:lnTo>
                      <a:pt x="43" y="28"/>
                    </a:lnTo>
                    <a:lnTo>
                      <a:pt x="16" y="0"/>
                    </a:lnTo>
                    <a:lnTo>
                      <a:pt x="0" y="2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5" name="Freeform 1342">
                <a:extLst>
                  <a:ext uri="{FF2B5EF4-FFF2-40B4-BE49-F238E27FC236}">
                    <a16:creationId xmlns:a16="http://schemas.microsoft.com/office/drawing/2014/main" xmlns="" id="{BD05B69B-63D8-4CB5-9255-2BDBBE79E7C9}"/>
                  </a:ext>
                </a:extLst>
              </p:cNvPr>
              <p:cNvSpPr>
                <a:spLocks/>
              </p:cNvSpPr>
              <p:nvPr/>
            </p:nvSpPr>
            <p:spPr bwMode="auto">
              <a:xfrm>
                <a:off x="3330" y="5658"/>
                <a:ext cx="43" cy="60"/>
              </a:xfrm>
              <a:custGeom>
                <a:avLst/>
                <a:gdLst>
                  <a:gd name="T0" fmla="*/ 0 w 8"/>
                  <a:gd name="T1" fmla="*/ 5 h 11"/>
                  <a:gd name="T2" fmla="*/ 6 w 8"/>
                  <a:gd name="T3" fmla="*/ 11 h 11"/>
                  <a:gd name="T4" fmla="*/ 8 w 8"/>
                  <a:gd name="T5" fmla="*/ 5 h 11"/>
                  <a:gd name="T6" fmla="*/ 3 w 8"/>
                  <a:gd name="T7" fmla="*/ 0 h 11"/>
                  <a:gd name="T8" fmla="*/ 0 w 8"/>
                  <a:gd name="T9" fmla="*/ 5 h 11"/>
                </a:gdLst>
                <a:ahLst/>
                <a:cxnLst>
                  <a:cxn ang="0">
                    <a:pos x="T0" y="T1"/>
                  </a:cxn>
                  <a:cxn ang="0">
                    <a:pos x="T2" y="T3"/>
                  </a:cxn>
                  <a:cxn ang="0">
                    <a:pos x="T4" y="T5"/>
                  </a:cxn>
                  <a:cxn ang="0">
                    <a:pos x="T6" y="T7"/>
                  </a:cxn>
                  <a:cxn ang="0">
                    <a:pos x="T8" y="T9"/>
                  </a:cxn>
                </a:cxnLst>
                <a:rect l="0" t="0" r="r" b="b"/>
                <a:pathLst>
                  <a:path w="8" h="11">
                    <a:moveTo>
                      <a:pt x="0" y="5"/>
                    </a:moveTo>
                    <a:lnTo>
                      <a:pt x="6" y="11"/>
                    </a:lnTo>
                    <a:lnTo>
                      <a:pt x="8"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6" name="Freeform 1343">
                <a:extLst>
                  <a:ext uri="{FF2B5EF4-FFF2-40B4-BE49-F238E27FC236}">
                    <a16:creationId xmlns:a16="http://schemas.microsoft.com/office/drawing/2014/main" xmlns="" id="{F9D37038-CBDC-4553-BCFF-175AFAD917B3}"/>
                  </a:ext>
                </a:extLst>
              </p:cNvPr>
              <p:cNvSpPr>
                <a:spLocks/>
              </p:cNvSpPr>
              <p:nvPr/>
            </p:nvSpPr>
            <p:spPr bwMode="auto">
              <a:xfrm>
                <a:off x="1383" y="5407"/>
                <a:ext cx="55" cy="38"/>
              </a:xfrm>
              <a:custGeom>
                <a:avLst/>
                <a:gdLst>
                  <a:gd name="T0" fmla="*/ 0 w 55"/>
                  <a:gd name="T1" fmla="*/ 32 h 38"/>
                  <a:gd name="T2" fmla="*/ 33 w 55"/>
                  <a:gd name="T3" fmla="*/ 38 h 38"/>
                  <a:gd name="T4" fmla="*/ 55 w 55"/>
                  <a:gd name="T5" fmla="*/ 5 h 38"/>
                  <a:gd name="T6" fmla="*/ 27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33" y="38"/>
                    </a:lnTo>
                    <a:lnTo>
                      <a:pt x="55" y="5"/>
                    </a:lnTo>
                    <a:lnTo>
                      <a:pt x="27"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7" name="Freeform 1344">
                <a:extLst>
                  <a:ext uri="{FF2B5EF4-FFF2-40B4-BE49-F238E27FC236}">
                    <a16:creationId xmlns:a16="http://schemas.microsoft.com/office/drawing/2014/main" xmlns="" id="{AB8A9DDD-5377-416F-8B14-E2453A7C6D6A}"/>
                  </a:ext>
                </a:extLst>
              </p:cNvPr>
              <p:cNvSpPr>
                <a:spLocks/>
              </p:cNvSpPr>
              <p:nvPr/>
            </p:nvSpPr>
            <p:spPr bwMode="auto">
              <a:xfrm>
                <a:off x="1383" y="5407"/>
                <a:ext cx="55" cy="38"/>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8" name="Freeform 1345">
                <a:extLst>
                  <a:ext uri="{FF2B5EF4-FFF2-40B4-BE49-F238E27FC236}">
                    <a16:creationId xmlns:a16="http://schemas.microsoft.com/office/drawing/2014/main" xmlns="" id="{15953433-3146-4B6E-BF81-C96FCD471401}"/>
                  </a:ext>
                </a:extLst>
              </p:cNvPr>
              <p:cNvSpPr>
                <a:spLocks/>
              </p:cNvSpPr>
              <p:nvPr/>
            </p:nvSpPr>
            <p:spPr bwMode="auto">
              <a:xfrm>
                <a:off x="2537" y="5379"/>
                <a:ext cx="49" cy="60"/>
              </a:xfrm>
              <a:custGeom>
                <a:avLst/>
                <a:gdLst>
                  <a:gd name="T0" fmla="*/ 0 w 49"/>
                  <a:gd name="T1" fmla="*/ 28 h 60"/>
                  <a:gd name="T2" fmla="*/ 33 w 49"/>
                  <a:gd name="T3" fmla="*/ 60 h 60"/>
                  <a:gd name="T4" fmla="*/ 49 w 49"/>
                  <a:gd name="T5" fmla="*/ 28 h 60"/>
                  <a:gd name="T6" fmla="*/ 16 w 49"/>
                  <a:gd name="T7" fmla="*/ 0 h 60"/>
                  <a:gd name="T8" fmla="*/ 0 w 49"/>
                  <a:gd name="T9" fmla="*/ 28 h 60"/>
                </a:gdLst>
                <a:ahLst/>
                <a:cxnLst>
                  <a:cxn ang="0">
                    <a:pos x="T0" y="T1"/>
                  </a:cxn>
                  <a:cxn ang="0">
                    <a:pos x="T2" y="T3"/>
                  </a:cxn>
                  <a:cxn ang="0">
                    <a:pos x="T4" y="T5"/>
                  </a:cxn>
                  <a:cxn ang="0">
                    <a:pos x="T6" y="T7"/>
                  </a:cxn>
                  <a:cxn ang="0">
                    <a:pos x="T8" y="T9"/>
                  </a:cxn>
                </a:cxnLst>
                <a:rect l="0" t="0" r="r" b="b"/>
                <a:pathLst>
                  <a:path w="49" h="60">
                    <a:moveTo>
                      <a:pt x="0" y="28"/>
                    </a:moveTo>
                    <a:lnTo>
                      <a:pt x="33" y="60"/>
                    </a:lnTo>
                    <a:lnTo>
                      <a:pt x="49" y="28"/>
                    </a:lnTo>
                    <a:lnTo>
                      <a:pt x="16"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9" name="Freeform 1346">
                <a:extLst>
                  <a:ext uri="{FF2B5EF4-FFF2-40B4-BE49-F238E27FC236}">
                    <a16:creationId xmlns:a16="http://schemas.microsoft.com/office/drawing/2014/main" xmlns="" id="{80E92891-828A-428B-8A41-1704A0177E3B}"/>
                  </a:ext>
                </a:extLst>
              </p:cNvPr>
              <p:cNvSpPr>
                <a:spLocks/>
              </p:cNvSpPr>
              <p:nvPr/>
            </p:nvSpPr>
            <p:spPr bwMode="auto">
              <a:xfrm>
                <a:off x="2537" y="5379"/>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0" name="Freeform 1347">
                <a:extLst>
                  <a:ext uri="{FF2B5EF4-FFF2-40B4-BE49-F238E27FC236}">
                    <a16:creationId xmlns:a16="http://schemas.microsoft.com/office/drawing/2014/main" xmlns="" id="{A6007450-7BDD-4845-A902-8E5B59BD4577}"/>
                  </a:ext>
                </a:extLst>
              </p:cNvPr>
              <p:cNvSpPr>
                <a:spLocks/>
              </p:cNvSpPr>
              <p:nvPr/>
            </p:nvSpPr>
            <p:spPr bwMode="auto">
              <a:xfrm>
                <a:off x="1689" y="5336"/>
                <a:ext cx="50" cy="38"/>
              </a:xfrm>
              <a:custGeom>
                <a:avLst/>
                <a:gdLst>
                  <a:gd name="T0" fmla="*/ 0 w 50"/>
                  <a:gd name="T1" fmla="*/ 27 h 38"/>
                  <a:gd name="T2" fmla="*/ 28 w 50"/>
                  <a:gd name="T3" fmla="*/ 38 h 38"/>
                  <a:gd name="T4" fmla="*/ 50 w 50"/>
                  <a:gd name="T5" fmla="*/ 5 h 38"/>
                  <a:gd name="T6" fmla="*/ 22 w 50"/>
                  <a:gd name="T7" fmla="*/ 0 h 38"/>
                  <a:gd name="T8" fmla="*/ 0 w 50"/>
                  <a:gd name="T9" fmla="*/ 27 h 38"/>
                </a:gdLst>
                <a:ahLst/>
                <a:cxnLst>
                  <a:cxn ang="0">
                    <a:pos x="T0" y="T1"/>
                  </a:cxn>
                  <a:cxn ang="0">
                    <a:pos x="T2" y="T3"/>
                  </a:cxn>
                  <a:cxn ang="0">
                    <a:pos x="T4" y="T5"/>
                  </a:cxn>
                  <a:cxn ang="0">
                    <a:pos x="T6" y="T7"/>
                  </a:cxn>
                  <a:cxn ang="0">
                    <a:pos x="T8" y="T9"/>
                  </a:cxn>
                </a:cxnLst>
                <a:rect l="0" t="0" r="r" b="b"/>
                <a:pathLst>
                  <a:path w="50" h="38">
                    <a:moveTo>
                      <a:pt x="0" y="27"/>
                    </a:moveTo>
                    <a:lnTo>
                      <a:pt x="28" y="38"/>
                    </a:lnTo>
                    <a:lnTo>
                      <a:pt x="50" y="5"/>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1" name="Freeform 1348">
                <a:extLst>
                  <a:ext uri="{FF2B5EF4-FFF2-40B4-BE49-F238E27FC236}">
                    <a16:creationId xmlns:a16="http://schemas.microsoft.com/office/drawing/2014/main" xmlns="" id="{DDCC0BFE-09DB-43AB-B511-28087D4F216F}"/>
                  </a:ext>
                </a:extLst>
              </p:cNvPr>
              <p:cNvSpPr>
                <a:spLocks/>
              </p:cNvSpPr>
              <p:nvPr/>
            </p:nvSpPr>
            <p:spPr bwMode="auto">
              <a:xfrm>
                <a:off x="1689" y="5336"/>
                <a:ext cx="50" cy="38"/>
              </a:xfrm>
              <a:custGeom>
                <a:avLst/>
                <a:gdLst>
                  <a:gd name="T0" fmla="*/ 0 w 9"/>
                  <a:gd name="T1" fmla="*/ 5 h 7"/>
                  <a:gd name="T2" fmla="*/ 5 w 9"/>
                  <a:gd name="T3" fmla="*/ 7 h 7"/>
                  <a:gd name="T4" fmla="*/ 9 w 9"/>
                  <a:gd name="T5" fmla="*/ 1 h 7"/>
                  <a:gd name="T6" fmla="*/ 4 w 9"/>
                  <a:gd name="T7" fmla="*/ 0 h 7"/>
                  <a:gd name="T8" fmla="*/ 0 w 9"/>
                  <a:gd name="T9" fmla="*/ 5 h 7"/>
                </a:gdLst>
                <a:ahLst/>
                <a:cxnLst>
                  <a:cxn ang="0">
                    <a:pos x="T0" y="T1"/>
                  </a:cxn>
                  <a:cxn ang="0">
                    <a:pos x="T2" y="T3"/>
                  </a:cxn>
                  <a:cxn ang="0">
                    <a:pos x="T4" y="T5"/>
                  </a:cxn>
                  <a:cxn ang="0">
                    <a:pos x="T6" y="T7"/>
                  </a:cxn>
                  <a:cxn ang="0">
                    <a:pos x="T8" y="T9"/>
                  </a:cxn>
                </a:cxnLst>
                <a:rect l="0" t="0" r="r" b="b"/>
                <a:pathLst>
                  <a:path w="9" h="7">
                    <a:moveTo>
                      <a:pt x="0" y="5"/>
                    </a:moveTo>
                    <a:lnTo>
                      <a:pt x="5" y="7"/>
                    </a:lnTo>
                    <a:lnTo>
                      <a:pt x="9"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2" name="Freeform 1349">
                <a:extLst>
                  <a:ext uri="{FF2B5EF4-FFF2-40B4-BE49-F238E27FC236}">
                    <a16:creationId xmlns:a16="http://schemas.microsoft.com/office/drawing/2014/main" xmlns="" id="{A1B6DC0C-8794-4279-82E1-C551F51810F0}"/>
                  </a:ext>
                </a:extLst>
              </p:cNvPr>
              <p:cNvSpPr>
                <a:spLocks/>
              </p:cNvSpPr>
              <p:nvPr/>
            </p:nvSpPr>
            <p:spPr bwMode="auto">
              <a:xfrm>
                <a:off x="2838" y="5478"/>
                <a:ext cx="49" cy="65"/>
              </a:xfrm>
              <a:custGeom>
                <a:avLst/>
                <a:gdLst>
                  <a:gd name="T0" fmla="*/ 0 w 49"/>
                  <a:gd name="T1" fmla="*/ 33 h 65"/>
                  <a:gd name="T2" fmla="*/ 32 w 49"/>
                  <a:gd name="T3" fmla="*/ 65 h 65"/>
                  <a:gd name="T4" fmla="*/ 49 w 49"/>
                  <a:gd name="T5" fmla="*/ 33 h 65"/>
                  <a:gd name="T6" fmla="*/ 11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2" y="65"/>
                    </a:lnTo>
                    <a:lnTo>
                      <a:pt x="49" y="33"/>
                    </a:lnTo>
                    <a:lnTo>
                      <a:pt x="11"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3" name="Freeform 1350">
                <a:extLst>
                  <a:ext uri="{FF2B5EF4-FFF2-40B4-BE49-F238E27FC236}">
                    <a16:creationId xmlns:a16="http://schemas.microsoft.com/office/drawing/2014/main" xmlns="" id="{23596988-9533-42B3-B69A-9A815CC3A3B5}"/>
                  </a:ext>
                </a:extLst>
              </p:cNvPr>
              <p:cNvSpPr>
                <a:spLocks/>
              </p:cNvSpPr>
              <p:nvPr/>
            </p:nvSpPr>
            <p:spPr bwMode="auto">
              <a:xfrm>
                <a:off x="2838" y="5478"/>
                <a:ext cx="49" cy="65"/>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4" name="Freeform 1351">
                <a:extLst>
                  <a:ext uri="{FF2B5EF4-FFF2-40B4-BE49-F238E27FC236}">
                    <a16:creationId xmlns:a16="http://schemas.microsoft.com/office/drawing/2014/main" xmlns="" id="{1D9030CB-4072-4532-9BBA-5FD9F952CF76}"/>
                  </a:ext>
                </a:extLst>
              </p:cNvPr>
              <p:cNvSpPr>
                <a:spLocks/>
              </p:cNvSpPr>
              <p:nvPr/>
            </p:nvSpPr>
            <p:spPr bwMode="auto">
              <a:xfrm>
                <a:off x="1996" y="5297"/>
                <a:ext cx="54" cy="50"/>
              </a:xfrm>
              <a:custGeom>
                <a:avLst/>
                <a:gdLst>
                  <a:gd name="T0" fmla="*/ 0 w 54"/>
                  <a:gd name="T1" fmla="*/ 28 h 50"/>
                  <a:gd name="T2" fmla="*/ 32 w 54"/>
                  <a:gd name="T3" fmla="*/ 50 h 50"/>
                  <a:gd name="T4" fmla="*/ 54 w 54"/>
                  <a:gd name="T5" fmla="*/ 17 h 50"/>
                  <a:gd name="T6" fmla="*/ 21 w 54"/>
                  <a:gd name="T7" fmla="*/ 0 h 50"/>
                  <a:gd name="T8" fmla="*/ 0 w 54"/>
                  <a:gd name="T9" fmla="*/ 28 h 50"/>
                </a:gdLst>
                <a:ahLst/>
                <a:cxnLst>
                  <a:cxn ang="0">
                    <a:pos x="T0" y="T1"/>
                  </a:cxn>
                  <a:cxn ang="0">
                    <a:pos x="T2" y="T3"/>
                  </a:cxn>
                  <a:cxn ang="0">
                    <a:pos x="T4" y="T5"/>
                  </a:cxn>
                  <a:cxn ang="0">
                    <a:pos x="T6" y="T7"/>
                  </a:cxn>
                  <a:cxn ang="0">
                    <a:pos x="T8" y="T9"/>
                  </a:cxn>
                </a:cxnLst>
                <a:rect l="0" t="0" r="r" b="b"/>
                <a:pathLst>
                  <a:path w="54" h="50">
                    <a:moveTo>
                      <a:pt x="0" y="28"/>
                    </a:moveTo>
                    <a:lnTo>
                      <a:pt x="32" y="50"/>
                    </a:lnTo>
                    <a:lnTo>
                      <a:pt x="54" y="17"/>
                    </a:lnTo>
                    <a:lnTo>
                      <a:pt x="21" y="0"/>
                    </a:lnTo>
                    <a:lnTo>
                      <a:pt x="0" y="2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5" name="Freeform 1352">
                <a:extLst>
                  <a:ext uri="{FF2B5EF4-FFF2-40B4-BE49-F238E27FC236}">
                    <a16:creationId xmlns:a16="http://schemas.microsoft.com/office/drawing/2014/main" xmlns="" id="{C4487717-12E7-4DAD-A107-F6587199B7DE}"/>
                  </a:ext>
                </a:extLst>
              </p:cNvPr>
              <p:cNvSpPr>
                <a:spLocks/>
              </p:cNvSpPr>
              <p:nvPr/>
            </p:nvSpPr>
            <p:spPr bwMode="auto">
              <a:xfrm>
                <a:off x="1996" y="5297"/>
                <a:ext cx="54" cy="50"/>
              </a:xfrm>
              <a:custGeom>
                <a:avLst/>
                <a:gdLst>
                  <a:gd name="T0" fmla="*/ 0 w 10"/>
                  <a:gd name="T1" fmla="*/ 5 h 9"/>
                  <a:gd name="T2" fmla="*/ 6 w 10"/>
                  <a:gd name="T3" fmla="*/ 9 h 9"/>
                  <a:gd name="T4" fmla="*/ 10 w 10"/>
                  <a:gd name="T5" fmla="*/ 3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6" name="Freeform 1353">
                <a:extLst>
                  <a:ext uri="{FF2B5EF4-FFF2-40B4-BE49-F238E27FC236}">
                    <a16:creationId xmlns:a16="http://schemas.microsoft.com/office/drawing/2014/main" xmlns="" id="{B852B7FE-43D8-4FA0-9013-2E72FCAC1A92}"/>
                  </a:ext>
                </a:extLst>
              </p:cNvPr>
              <p:cNvSpPr>
                <a:spLocks/>
              </p:cNvSpPr>
              <p:nvPr/>
            </p:nvSpPr>
            <p:spPr bwMode="auto">
              <a:xfrm>
                <a:off x="3127" y="5587"/>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7" name="Freeform 1354">
                <a:extLst>
                  <a:ext uri="{FF2B5EF4-FFF2-40B4-BE49-F238E27FC236}">
                    <a16:creationId xmlns:a16="http://schemas.microsoft.com/office/drawing/2014/main" xmlns="" id="{C99BD0AC-F069-4765-A6D3-E9B37F90FE3F}"/>
                  </a:ext>
                </a:extLst>
              </p:cNvPr>
              <p:cNvSpPr>
                <a:spLocks/>
              </p:cNvSpPr>
              <p:nvPr/>
            </p:nvSpPr>
            <p:spPr bwMode="auto">
              <a:xfrm>
                <a:off x="3127" y="5587"/>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8" name="Freeform 1355">
                <a:extLst>
                  <a:ext uri="{FF2B5EF4-FFF2-40B4-BE49-F238E27FC236}">
                    <a16:creationId xmlns:a16="http://schemas.microsoft.com/office/drawing/2014/main" xmlns="" id="{2260EEF1-9AC6-451D-BCE5-646793EE09D7}"/>
                  </a:ext>
                </a:extLst>
              </p:cNvPr>
              <p:cNvSpPr>
                <a:spLocks/>
              </p:cNvSpPr>
              <p:nvPr/>
            </p:nvSpPr>
            <p:spPr bwMode="auto">
              <a:xfrm>
                <a:off x="2313" y="5325"/>
                <a:ext cx="49" cy="60"/>
              </a:xfrm>
              <a:custGeom>
                <a:avLst/>
                <a:gdLst>
                  <a:gd name="T0" fmla="*/ 0 w 49"/>
                  <a:gd name="T1" fmla="*/ 32 h 60"/>
                  <a:gd name="T2" fmla="*/ 33 w 49"/>
                  <a:gd name="T3" fmla="*/ 60 h 60"/>
                  <a:gd name="T4" fmla="*/ 49 w 49"/>
                  <a:gd name="T5" fmla="*/ 27 h 60"/>
                  <a:gd name="T6" fmla="*/ 16 w 49"/>
                  <a:gd name="T7" fmla="*/ 0 h 60"/>
                  <a:gd name="T8" fmla="*/ 0 w 49"/>
                  <a:gd name="T9" fmla="*/ 32 h 60"/>
                </a:gdLst>
                <a:ahLst/>
                <a:cxnLst>
                  <a:cxn ang="0">
                    <a:pos x="T0" y="T1"/>
                  </a:cxn>
                  <a:cxn ang="0">
                    <a:pos x="T2" y="T3"/>
                  </a:cxn>
                  <a:cxn ang="0">
                    <a:pos x="T4" y="T5"/>
                  </a:cxn>
                  <a:cxn ang="0">
                    <a:pos x="T6" y="T7"/>
                  </a:cxn>
                  <a:cxn ang="0">
                    <a:pos x="T8" y="T9"/>
                  </a:cxn>
                </a:cxnLst>
                <a:rect l="0" t="0" r="r" b="b"/>
                <a:pathLst>
                  <a:path w="49" h="60">
                    <a:moveTo>
                      <a:pt x="0" y="32"/>
                    </a:moveTo>
                    <a:lnTo>
                      <a:pt x="33" y="60"/>
                    </a:lnTo>
                    <a:lnTo>
                      <a:pt x="49" y="27"/>
                    </a:lnTo>
                    <a:lnTo>
                      <a:pt x="16"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9" name="Freeform 1356">
                <a:extLst>
                  <a:ext uri="{FF2B5EF4-FFF2-40B4-BE49-F238E27FC236}">
                    <a16:creationId xmlns:a16="http://schemas.microsoft.com/office/drawing/2014/main" xmlns="" id="{701ECE13-3E07-400B-AFC9-CE9CD613E362}"/>
                  </a:ext>
                </a:extLst>
              </p:cNvPr>
              <p:cNvSpPr>
                <a:spLocks/>
              </p:cNvSpPr>
              <p:nvPr/>
            </p:nvSpPr>
            <p:spPr bwMode="auto">
              <a:xfrm>
                <a:off x="2313" y="5325"/>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0" name="Freeform 1357">
                <a:extLst>
                  <a:ext uri="{FF2B5EF4-FFF2-40B4-BE49-F238E27FC236}">
                    <a16:creationId xmlns:a16="http://schemas.microsoft.com/office/drawing/2014/main" xmlns="" id="{C6BE3381-5A36-497F-A032-A431C7854355}"/>
                  </a:ext>
                </a:extLst>
              </p:cNvPr>
              <p:cNvSpPr>
                <a:spLocks/>
              </p:cNvSpPr>
              <p:nvPr/>
            </p:nvSpPr>
            <p:spPr bwMode="auto">
              <a:xfrm>
                <a:off x="1465" y="5390"/>
                <a:ext cx="55" cy="39"/>
              </a:xfrm>
              <a:custGeom>
                <a:avLst/>
                <a:gdLst>
                  <a:gd name="T0" fmla="*/ 0 w 55"/>
                  <a:gd name="T1" fmla="*/ 33 h 39"/>
                  <a:gd name="T2" fmla="*/ 33 w 55"/>
                  <a:gd name="T3" fmla="*/ 39 h 39"/>
                  <a:gd name="T4" fmla="*/ 55 w 55"/>
                  <a:gd name="T5" fmla="*/ 6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1" name="Freeform 1358">
                <a:extLst>
                  <a:ext uri="{FF2B5EF4-FFF2-40B4-BE49-F238E27FC236}">
                    <a16:creationId xmlns:a16="http://schemas.microsoft.com/office/drawing/2014/main" xmlns="" id="{C121F03C-B4F0-4016-854B-E0D63576AB27}"/>
                  </a:ext>
                </a:extLst>
              </p:cNvPr>
              <p:cNvSpPr>
                <a:spLocks/>
              </p:cNvSpPr>
              <p:nvPr/>
            </p:nvSpPr>
            <p:spPr bwMode="auto">
              <a:xfrm>
                <a:off x="1465" y="5390"/>
                <a:ext cx="55" cy="39"/>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2" name="Freeform 1359">
                <a:extLst>
                  <a:ext uri="{FF2B5EF4-FFF2-40B4-BE49-F238E27FC236}">
                    <a16:creationId xmlns:a16="http://schemas.microsoft.com/office/drawing/2014/main" xmlns="" id="{090A5055-FA61-41E1-8C18-3F10B9FAB6CF}"/>
                  </a:ext>
                </a:extLst>
              </p:cNvPr>
              <p:cNvSpPr>
                <a:spLocks/>
              </p:cNvSpPr>
              <p:nvPr/>
            </p:nvSpPr>
            <p:spPr bwMode="auto">
              <a:xfrm>
                <a:off x="2619" y="5407"/>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3" name="Freeform 1360">
                <a:extLst>
                  <a:ext uri="{FF2B5EF4-FFF2-40B4-BE49-F238E27FC236}">
                    <a16:creationId xmlns:a16="http://schemas.microsoft.com/office/drawing/2014/main" xmlns="" id="{B178552A-9191-4840-8D57-4070DF8C4E80}"/>
                  </a:ext>
                </a:extLst>
              </p:cNvPr>
              <p:cNvSpPr>
                <a:spLocks/>
              </p:cNvSpPr>
              <p:nvPr/>
            </p:nvSpPr>
            <p:spPr bwMode="auto">
              <a:xfrm>
                <a:off x="2619" y="540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4" name="Freeform 1361">
                <a:extLst>
                  <a:ext uri="{FF2B5EF4-FFF2-40B4-BE49-F238E27FC236}">
                    <a16:creationId xmlns:a16="http://schemas.microsoft.com/office/drawing/2014/main" xmlns="" id="{C81011A8-4797-42BA-A78D-9B36369992E5}"/>
                  </a:ext>
                </a:extLst>
              </p:cNvPr>
              <p:cNvSpPr>
                <a:spLocks/>
              </p:cNvSpPr>
              <p:nvPr/>
            </p:nvSpPr>
            <p:spPr bwMode="auto">
              <a:xfrm>
                <a:off x="1771" y="5319"/>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5" name="Freeform 1362">
                <a:extLst>
                  <a:ext uri="{FF2B5EF4-FFF2-40B4-BE49-F238E27FC236}">
                    <a16:creationId xmlns:a16="http://schemas.microsoft.com/office/drawing/2014/main" xmlns="" id="{05A2B735-C2C9-4F68-A155-C4D8B086A19C}"/>
                  </a:ext>
                </a:extLst>
              </p:cNvPr>
              <p:cNvSpPr>
                <a:spLocks/>
              </p:cNvSpPr>
              <p:nvPr/>
            </p:nvSpPr>
            <p:spPr bwMode="auto">
              <a:xfrm>
                <a:off x="1771" y="5319"/>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6" name="Freeform 1363">
                <a:extLst>
                  <a:ext uri="{FF2B5EF4-FFF2-40B4-BE49-F238E27FC236}">
                    <a16:creationId xmlns:a16="http://schemas.microsoft.com/office/drawing/2014/main" xmlns="" id="{61EED6D7-C3FD-41B6-80DD-D28862B53994}"/>
                  </a:ext>
                </a:extLst>
              </p:cNvPr>
              <p:cNvSpPr>
                <a:spLocks/>
              </p:cNvSpPr>
              <p:nvPr/>
            </p:nvSpPr>
            <p:spPr bwMode="auto">
              <a:xfrm>
                <a:off x="2920" y="5516"/>
                <a:ext cx="43" cy="66"/>
              </a:xfrm>
              <a:custGeom>
                <a:avLst/>
                <a:gdLst>
                  <a:gd name="T0" fmla="*/ 0 w 43"/>
                  <a:gd name="T1" fmla="*/ 27 h 66"/>
                  <a:gd name="T2" fmla="*/ 32 w 43"/>
                  <a:gd name="T3" fmla="*/ 66 h 66"/>
                  <a:gd name="T4" fmla="*/ 43 w 43"/>
                  <a:gd name="T5" fmla="*/ 33 h 66"/>
                  <a:gd name="T6" fmla="*/ 11 w 43"/>
                  <a:gd name="T7" fmla="*/ 0 h 66"/>
                  <a:gd name="T8" fmla="*/ 0 w 43"/>
                  <a:gd name="T9" fmla="*/ 27 h 66"/>
                </a:gdLst>
                <a:ahLst/>
                <a:cxnLst>
                  <a:cxn ang="0">
                    <a:pos x="T0" y="T1"/>
                  </a:cxn>
                  <a:cxn ang="0">
                    <a:pos x="T2" y="T3"/>
                  </a:cxn>
                  <a:cxn ang="0">
                    <a:pos x="T4" y="T5"/>
                  </a:cxn>
                  <a:cxn ang="0">
                    <a:pos x="T6" y="T7"/>
                  </a:cxn>
                  <a:cxn ang="0">
                    <a:pos x="T8" y="T9"/>
                  </a:cxn>
                </a:cxnLst>
                <a:rect l="0" t="0" r="r" b="b"/>
                <a:pathLst>
                  <a:path w="43" h="66">
                    <a:moveTo>
                      <a:pt x="0" y="27"/>
                    </a:moveTo>
                    <a:lnTo>
                      <a:pt x="32" y="66"/>
                    </a:lnTo>
                    <a:lnTo>
                      <a:pt x="43" y="33"/>
                    </a:lnTo>
                    <a:lnTo>
                      <a:pt x="11" y="0"/>
                    </a:lnTo>
                    <a:lnTo>
                      <a:pt x="0" y="27"/>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7" name="Freeform 1364">
                <a:extLst>
                  <a:ext uri="{FF2B5EF4-FFF2-40B4-BE49-F238E27FC236}">
                    <a16:creationId xmlns:a16="http://schemas.microsoft.com/office/drawing/2014/main" xmlns="" id="{77FDA158-908A-4EB9-A658-2CCA1E1889D4}"/>
                  </a:ext>
                </a:extLst>
              </p:cNvPr>
              <p:cNvSpPr>
                <a:spLocks/>
              </p:cNvSpPr>
              <p:nvPr/>
            </p:nvSpPr>
            <p:spPr bwMode="auto">
              <a:xfrm>
                <a:off x="2920" y="5516"/>
                <a:ext cx="43" cy="66"/>
              </a:xfrm>
              <a:custGeom>
                <a:avLst/>
                <a:gdLst>
                  <a:gd name="T0" fmla="*/ 0 w 8"/>
                  <a:gd name="T1" fmla="*/ 5 h 12"/>
                  <a:gd name="T2" fmla="*/ 6 w 8"/>
                  <a:gd name="T3" fmla="*/ 12 h 12"/>
                  <a:gd name="T4" fmla="*/ 8 w 8"/>
                  <a:gd name="T5" fmla="*/ 6 h 12"/>
                  <a:gd name="T6" fmla="*/ 2 w 8"/>
                  <a:gd name="T7" fmla="*/ 0 h 12"/>
                  <a:gd name="T8" fmla="*/ 0 w 8"/>
                  <a:gd name="T9" fmla="*/ 5 h 12"/>
                </a:gdLst>
                <a:ahLst/>
                <a:cxnLst>
                  <a:cxn ang="0">
                    <a:pos x="T0" y="T1"/>
                  </a:cxn>
                  <a:cxn ang="0">
                    <a:pos x="T2" y="T3"/>
                  </a:cxn>
                  <a:cxn ang="0">
                    <a:pos x="T4" y="T5"/>
                  </a:cxn>
                  <a:cxn ang="0">
                    <a:pos x="T6" y="T7"/>
                  </a:cxn>
                  <a:cxn ang="0">
                    <a:pos x="T8" y="T9"/>
                  </a:cxn>
                </a:cxnLst>
                <a:rect l="0" t="0" r="r" b="b"/>
                <a:pathLst>
                  <a:path w="8" h="12">
                    <a:moveTo>
                      <a:pt x="0" y="5"/>
                    </a:moveTo>
                    <a:lnTo>
                      <a:pt x="6" y="12"/>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8" name="Freeform 1365">
                <a:extLst>
                  <a:ext uri="{FF2B5EF4-FFF2-40B4-BE49-F238E27FC236}">
                    <a16:creationId xmlns:a16="http://schemas.microsoft.com/office/drawing/2014/main" xmlns="" id="{59313B78-2D73-41C6-8337-7EF90844E896}"/>
                  </a:ext>
                </a:extLst>
              </p:cNvPr>
              <p:cNvSpPr>
                <a:spLocks/>
              </p:cNvSpPr>
              <p:nvPr/>
            </p:nvSpPr>
            <p:spPr bwMode="auto">
              <a:xfrm>
                <a:off x="2083" y="5303"/>
                <a:ext cx="55" cy="49"/>
              </a:xfrm>
              <a:custGeom>
                <a:avLst/>
                <a:gdLst>
                  <a:gd name="T0" fmla="*/ 0 w 55"/>
                  <a:gd name="T1" fmla="*/ 27 h 49"/>
                  <a:gd name="T2" fmla="*/ 33 w 55"/>
                  <a:gd name="T3" fmla="*/ 49 h 49"/>
                  <a:gd name="T4" fmla="*/ 55 w 55"/>
                  <a:gd name="T5" fmla="*/ 16 h 49"/>
                  <a:gd name="T6" fmla="*/ 22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16"/>
                    </a:lnTo>
                    <a:lnTo>
                      <a:pt x="22" y="0"/>
                    </a:lnTo>
                    <a:lnTo>
                      <a:pt x="0" y="2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9" name="Freeform 1366">
                <a:extLst>
                  <a:ext uri="{FF2B5EF4-FFF2-40B4-BE49-F238E27FC236}">
                    <a16:creationId xmlns:a16="http://schemas.microsoft.com/office/drawing/2014/main" xmlns="" id="{8CD375CA-B789-4318-BA97-0479F9B782B9}"/>
                  </a:ext>
                </a:extLst>
              </p:cNvPr>
              <p:cNvSpPr>
                <a:spLocks/>
              </p:cNvSpPr>
              <p:nvPr/>
            </p:nvSpPr>
            <p:spPr bwMode="auto">
              <a:xfrm>
                <a:off x="2083" y="5303"/>
                <a:ext cx="55" cy="49"/>
              </a:xfrm>
              <a:custGeom>
                <a:avLst/>
                <a:gdLst>
                  <a:gd name="T0" fmla="*/ 0 w 10"/>
                  <a:gd name="T1" fmla="*/ 5 h 9"/>
                  <a:gd name="T2" fmla="*/ 6 w 10"/>
                  <a:gd name="T3" fmla="*/ 9 h 9"/>
                  <a:gd name="T4" fmla="*/ 10 w 10"/>
                  <a:gd name="T5" fmla="*/ 3 h 9"/>
                  <a:gd name="T6" fmla="*/ 4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3"/>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0" name="Freeform 1367">
                <a:extLst>
                  <a:ext uri="{FF2B5EF4-FFF2-40B4-BE49-F238E27FC236}">
                    <a16:creationId xmlns:a16="http://schemas.microsoft.com/office/drawing/2014/main" xmlns="" id="{7B0F9B05-6B61-45AB-B6CB-D7D4924F9F3D}"/>
                  </a:ext>
                </a:extLst>
              </p:cNvPr>
              <p:cNvSpPr>
                <a:spLocks/>
              </p:cNvSpPr>
              <p:nvPr/>
            </p:nvSpPr>
            <p:spPr bwMode="auto">
              <a:xfrm>
                <a:off x="3204" y="5620"/>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1" name="Freeform 1368">
                <a:extLst>
                  <a:ext uri="{FF2B5EF4-FFF2-40B4-BE49-F238E27FC236}">
                    <a16:creationId xmlns:a16="http://schemas.microsoft.com/office/drawing/2014/main" xmlns="" id="{F0C40ACD-B2DC-4931-8DC5-356CF9E413C4}"/>
                  </a:ext>
                </a:extLst>
              </p:cNvPr>
              <p:cNvSpPr>
                <a:spLocks/>
              </p:cNvSpPr>
              <p:nvPr/>
            </p:nvSpPr>
            <p:spPr bwMode="auto">
              <a:xfrm>
                <a:off x="3204" y="5620"/>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2" name="Freeform 1369">
                <a:extLst>
                  <a:ext uri="{FF2B5EF4-FFF2-40B4-BE49-F238E27FC236}">
                    <a16:creationId xmlns:a16="http://schemas.microsoft.com/office/drawing/2014/main" xmlns="" id="{24024670-F62F-4E71-A129-F8B1F5013063}"/>
                  </a:ext>
                </a:extLst>
              </p:cNvPr>
              <p:cNvSpPr>
                <a:spLocks/>
              </p:cNvSpPr>
              <p:nvPr/>
            </p:nvSpPr>
            <p:spPr bwMode="auto">
              <a:xfrm>
                <a:off x="2400" y="5352"/>
                <a:ext cx="49" cy="60"/>
              </a:xfrm>
              <a:custGeom>
                <a:avLst/>
                <a:gdLst>
                  <a:gd name="T0" fmla="*/ 0 w 49"/>
                  <a:gd name="T1" fmla="*/ 27 h 60"/>
                  <a:gd name="T2" fmla="*/ 33 w 49"/>
                  <a:gd name="T3" fmla="*/ 60 h 60"/>
                  <a:gd name="T4" fmla="*/ 49 w 49"/>
                  <a:gd name="T5" fmla="*/ 27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27"/>
                    </a:lnTo>
                    <a:lnTo>
                      <a:pt x="17"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3" name="Freeform 1370">
                <a:extLst>
                  <a:ext uri="{FF2B5EF4-FFF2-40B4-BE49-F238E27FC236}">
                    <a16:creationId xmlns:a16="http://schemas.microsoft.com/office/drawing/2014/main" xmlns="" id="{79F2BEE1-BC7C-4B77-A231-93AD86F66A2A}"/>
                  </a:ext>
                </a:extLst>
              </p:cNvPr>
              <p:cNvSpPr>
                <a:spLocks/>
              </p:cNvSpPr>
              <p:nvPr/>
            </p:nvSpPr>
            <p:spPr bwMode="auto">
              <a:xfrm>
                <a:off x="2400" y="5352"/>
                <a:ext cx="49"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4" name="Freeform 1371">
                <a:extLst>
                  <a:ext uri="{FF2B5EF4-FFF2-40B4-BE49-F238E27FC236}">
                    <a16:creationId xmlns:a16="http://schemas.microsoft.com/office/drawing/2014/main" xmlns="" id="{CADE794B-AA2A-46BC-8DC5-FB55C1C59F95}"/>
                  </a:ext>
                </a:extLst>
              </p:cNvPr>
              <p:cNvSpPr>
                <a:spLocks/>
              </p:cNvSpPr>
              <p:nvPr/>
            </p:nvSpPr>
            <p:spPr bwMode="auto">
              <a:xfrm>
                <a:off x="1547" y="5374"/>
                <a:ext cx="55" cy="38"/>
              </a:xfrm>
              <a:custGeom>
                <a:avLst/>
                <a:gdLst>
                  <a:gd name="T0" fmla="*/ 0 w 55"/>
                  <a:gd name="T1" fmla="*/ 27 h 38"/>
                  <a:gd name="T2" fmla="*/ 33 w 55"/>
                  <a:gd name="T3" fmla="*/ 38 h 38"/>
                  <a:gd name="T4" fmla="*/ 55 w 55"/>
                  <a:gd name="T5" fmla="*/ 5 h 38"/>
                  <a:gd name="T6" fmla="*/ 28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5"/>
                    </a:lnTo>
                    <a:lnTo>
                      <a:pt x="28"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5" name="Freeform 1372">
                <a:extLst>
                  <a:ext uri="{FF2B5EF4-FFF2-40B4-BE49-F238E27FC236}">
                    <a16:creationId xmlns:a16="http://schemas.microsoft.com/office/drawing/2014/main" xmlns="" id="{2D740F93-DE51-4500-898E-9DAB311B8CBD}"/>
                  </a:ext>
                </a:extLst>
              </p:cNvPr>
              <p:cNvSpPr>
                <a:spLocks/>
              </p:cNvSpPr>
              <p:nvPr/>
            </p:nvSpPr>
            <p:spPr bwMode="auto">
              <a:xfrm>
                <a:off x="1547" y="5374"/>
                <a:ext cx="55" cy="38"/>
              </a:xfrm>
              <a:custGeom>
                <a:avLst/>
                <a:gdLst>
                  <a:gd name="T0" fmla="*/ 0 w 10"/>
                  <a:gd name="T1" fmla="*/ 5 h 7"/>
                  <a:gd name="T2" fmla="*/ 6 w 10"/>
                  <a:gd name="T3" fmla="*/ 7 h 7"/>
                  <a:gd name="T4" fmla="*/ 10 w 10"/>
                  <a:gd name="T5" fmla="*/ 1 h 7"/>
                  <a:gd name="T6" fmla="*/ 5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5"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6" name="Freeform 1373">
                <a:extLst>
                  <a:ext uri="{FF2B5EF4-FFF2-40B4-BE49-F238E27FC236}">
                    <a16:creationId xmlns:a16="http://schemas.microsoft.com/office/drawing/2014/main" xmlns="" id="{9B5959BC-9726-4B42-8EE3-0501749F8784}"/>
                  </a:ext>
                </a:extLst>
              </p:cNvPr>
              <p:cNvSpPr>
                <a:spLocks/>
              </p:cNvSpPr>
              <p:nvPr/>
            </p:nvSpPr>
            <p:spPr bwMode="auto">
              <a:xfrm>
                <a:off x="2701" y="5445"/>
                <a:ext cx="49" cy="60"/>
              </a:xfrm>
              <a:custGeom>
                <a:avLst/>
                <a:gdLst>
                  <a:gd name="T0" fmla="*/ 0 w 49"/>
                  <a:gd name="T1" fmla="*/ 27 h 60"/>
                  <a:gd name="T2" fmla="*/ 33 w 49"/>
                  <a:gd name="T3" fmla="*/ 60 h 60"/>
                  <a:gd name="T4" fmla="*/ 49 w 49"/>
                  <a:gd name="T5" fmla="*/ 33 h 60"/>
                  <a:gd name="T6" fmla="*/ 16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6" y="0"/>
                    </a:lnTo>
                    <a:lnTo>
                      <a:pt x="0" y="2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7" name="Freeform 1374">
                <a:extLst>
                  <a:ext uri="{FF2B5EF4-FFF2-40B4-BE49-F238E27FC236}">
                    <a16:creationId xmlns:a16="http://schemas.microsoft.com/office/drawing/2014/main" xmlns="" id="{FF98DCB4-A3B5-4CEE-BE33-AFA1C6C11712}"/>
                  </a:ext>
                </a:extLst>
              </p:cNvPr>
              <p:cNvSpPr>
                <a:spLocks/>
              </p:cNvSpPr>
              <p:nvPr/>
            </p:nvSpPr>
            <p:spPr bwMode="auto">
              <a:xfrm>
                <a:off x="2701" y="5445"/>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8" name="Freeform 1375">
                <a:extLst>
                  <a:ext uri="{FF2B5EF4-FFF2-40B4-BE49-F238E27FC236}">
                    <a16:creationId xmlns:a16="http://schemas.microsoft.com/office/drawing/2014/main" xmlns="" id="{0F74D4C7-B8C2-4E70-88B9-0DD5FD6D3781}"/>
                  </a:ext>
                </a:extLst>
              </p:cNvPr>
              <p:cNvSpPr>
                <a:spLocks/>
              </p:cNvSpPr>
              <p:nvPr/>
            </p:nvSpPr>
            <p:spPr bwMode="auto">
              <a:xfrm>
                <a:off x="1859" y="5314"/>
                <a:ext cx="55" cy="43"/>
              </a:xfrm>
              <a:custGeom>
                <a:avLst/>
                <a:gdLst>
                  <a:gd name="T0" fmla="*/ 0 w 55"/>
                  <a:gd name="T1" fmla="*/ 33 h 43"/>
                  <a:gd name="T2" fmla="*/ 33 w 55"/>
                  <a:gd name="T3" fmla="*/ 43 h 43"/>
                  <a:gd name="T4" fmla="*/ 55 w 55"/>
                  <a:gd name="T5" fmla="*/ 11 h 43"/>
                  <a:gd name="T6" fmla="*/ 22 w 55"/>
                  <a:gd name="T7" fmla="*/ 0 h 43"/>
                  <a:gd name="T8" fmla="*/ 0 w 55"/>
                  <a:gd name="T9" fmla="*/ 33 h 43"/>
                </a:gdLst>
                <a:ahLst/>
                <a:cxnLst>
                  <a:cxn ang="0">
                    <a:pos x="T0" y="T1"/>
                  </a:cxn>
                  <a:cxn ang="0">
                    <a:pos x="T2" y="T3"/>
                  </a:cxn>
                  <a:cxn ang="0">
                    <a:pos x="T4" y="T5"/>
                  </a:cxn>
                  <a:cxn ang="0">
                    <a:pos x="T6" y="T7"/>
                  </a:cxn>
                  <a:cxn ang="0">
                    <a:pos x="T8" y="T9"/>
                  </a:cxn>
                </a:cxnLst>
                <a:rect l="0" t="0" r="r" b="b"/>
                <a:pathLst>
                  <a:path w="55" h="43">
                    <a:moveTo>
                      <a:pt x="0" y="33"/>
                    </a:moveTo>
                    <a:lnTo>
                      <a:pt x="33" y="43"/>
                    </a:lnTo>
                    <a:lnTo>
                      <a:pt x="55" y="11"/>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9" name="Freeform 1376">
                <a:extLst>
                  <a:ext uri="{FF2B5EF4-FFF2-40B4-BE49-F238E27FC236}">
                    <a16:creationId xmlns:a16="http://schemas.microsoft.com/office/drawing/2014/main" xmlns="" id="{140C2DD1-E065-4A41-8E07-47BDA8695E88}"/>
                  </a:ext>
                </a:extLst>
              </p:cNvPr>
              <p:cNvSpPr>
                <a:spLocks/>
              </p:cNvSpPr>
              <p:nvPr/>
            </p:nvSpPr>
            <p:spPr bwMode="auto">
              <a:xfrm>
                <a:off x="1859" y="5314"/>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0" name="Freeform 1377">
                <a:extLst>
                  <a:ext uri="{FF2B5EF4-FFF2-40B4-BE49-F238E27FC236}">
                    <a16:creationId xmlns:a16="http://schemas.microsoft.com/office/drawing/2014/main" xmlns="" id="{1DF68621-0A94-4DEC-81FE-086786294674}"/>
                  </a:ext>
                </a:extLst>
              </p:cNvPr>
              <p:cNvSpPr>
                <a:spLocks/>
              </p:cNvSpPr>
              <p:nvPr/>
            </p:nvSpPr>
            <p:spPr bwMode="auto">
              <a:xfrm>
                <a:off x="2996" y="5549"/>
                <a:ext cx="49" cy="65"/>
              </a:xfrm>
              <a:custGeom>
                <a:avLst/>
                <a:gdLst>
                  <a:gd name="T0" fmla="*/ 0 w 49"/>
                  <a:gd name="T1" fmla="*/ 33 h 65"/>
                  <a:gd name="T2" fmla="*/ 33 w 49"/>
                  <a:gd name="T3" fmla="*/ 65 h 65"/>
                  <a:gd name="T4" fmla="*/ 49 w 49"/>
                  <a:gd name="T5" fmla="*/ 33 h 65"/>
                  <a:gd name="T6" fmla="*/ 17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1" name="Freeform 1378">
                <a:extLst>
                  <a:ext uri="{FF2B5EF4-FFF2-40B4-BE49-F238E27FC236}">
                    <a16:creationId xmlns:a16="http://schemas.microsoft.com/office/drawing/2014/main" xmlns="" id="{B085CEE4-D842-407C-B8B0-B3BFDDD12D65}"/>
                  </a:ext>
                </a:extLst>
              </p:cNvPr>
              <p:cNvSpPr>
                <a:spLocks/>
              </p:cNvSpPr>
              <p:nvPr/>
            </p:nvSpPr>
            <p:spPr bwMode="auto">
              <a:xfrm>
                <a:off x="2996" y="5549"/>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2" name="Freeform 1379">
                <a:extLst>
                  <a:ext uri="{FF2B5EF4-FFF2-40B4-BE49-F238E27FC236}">
                    <a16:creationId xmlns:a16="http://schemas.microsoft.com/office/drawing/2014/main" xmlns="" id="{7750DCA8-AF02-4E6E-BEE6-628AFDBD71B7}"/>
                  </a:ext>
                </a:extLst>
              </p:cNvPr>
              <p:cNvSpPr>
                <a:spLocks/>
              </p:cNvSpPr>
              <p:nvPr/>
            </p:nvSpPr>
            <p:spPr bwMode="auto">
              <a:xfrm>
                <a:off x="2171" y="5314"/>
                <a:ext cx="54" cy="54"/>
              </a:xfrm>
              <a:custGeom>
                <a:avLst/>
                <a:gdLst>
                  <a:gd name="T0" fmla="*/ 0 w 54"/>
                  <a:gd name="T1" fmla="*/ 33 h 54"/>
                  <a:gd name="T2" fmla="*/ 32 w 54"/>
                  <a:gd name="T3" fmla="*/ 54 h 54"/>
                  <a:gd name="T4" fmla="*/ 54 w 54"/>
                  <a:gd name="T5" fmla="*/ 22 h 54"/>
                  <a:gd name="T6" fmla="*/ 21 w 54"/>
                  <a:gd name="T7" fmla="*/ 0 h 54"/>
                  <a:gd name="T8" fmla="*/ 0 w 54"/>
                  <a:gd name="T9" fmla="*/ 33 h 54"/>
                </a:gdLst>
                <a:ahLst/>
                <a:cxnLst>
                  <a:cxn ang="0">
                    <a:pos x="T0" y="T1"/>
                  </a:cxn>
                  <a:cxn ang="0">
                    <a:pos x="T2" y="T3"/>
                  </a:cxn>
                  <a:cxn ang="0">
                    <a:pos x="T4" y="T5"/>
                  </a:cxn>
                  <a:cxn ang="0">
                    <a:pos x="T6" y="T7"/>
                  </a:cxn>
                  <a:cxn ang="0">
                    <a:pos x="T8" y="T9"/>
                  </a:cxn>
                </a:cxnLst>
                <a:rect l="0" t="0" r="r" b="b"/>
                <a:pathLst>
                  <a:path w="54" h="54">
                    <a:moveTo>
                      <a:pt x="0" y="33"/>
                    </a:moveTo>
                    <a:lnTo>
                      <a:pt x="32" y="54"/>
                    </a:lnTo>
                    <a:lnTo>
                      <a:pt x="54" y="22"/>
                    </a:lnTo>
                    <a:lnTo>
                      <a:pt x="21"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3" name="Freeform 1380">
                <a:extLst>
                  <a:ext uri="{FF2B5EF4-FFF2-40B4-BE49-F238E27FC236}">
                    <a16:creationId xmlns:a16="http://schemas.microsoft.com/office/drawing/2014/main" xmlns="" id="{2CE313B3-1948-467A-8227-441DE3179E08}"/>
                  </a:ext>
                </a:extLst>
              </p:cNvPr>
              <p:cNvSpPr>
                <a:spLocks/>
              </p:cNvSpPr>
              <p:nvPr/>
            </p:nvSpPr>
            <p:spPr bwMode="auto">
              <a:xfrm>
                <a:off x="2171" y="5314"/>
                <a:ext cx="54"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4" name="Freeform 1381">
                <a:extLst>
                  <a:ext uri="{FF2B5EF4-FFF2-40B4-BE49-F238E27FC236}">
                    <a16:creationId xmlns:a16="http://schemas.microsoft.com/office/drawing/2014/main" xmlns="" id="{D04006CE-35B5-46AF-8C84-1960C718C4D0}"/>
                  </a:ext>
                </a:extLst>
              </p:cNvPr>
              <p:cNvSpPr>
                <a:spLocks/>
              </p:cNvSpPr>
              <p:nvPr/>
            </p:nvSpPr>
            <p:spPr bwMode="auto">
              <a:xfrm>
                <a:off x="3286" y="5653"/>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5" name="Freeform 1382">
                <a:extLst>
                  <a:ext uri="{FF2B5EF4-FFF2-40B4-BE49-F238E27FC236}">
                    <a16:creationId xmlns:a16="http://schemas.microsoft.com/office/drawing/2014/main" xmlns="" id="{6D4DDD51-6CEC-4BF2-9D45-488BC54FB05E}"/>
                  </a:ext>
                </a:extLst>
              </p:cNvPr>
              <p:cNvSpPr>
                <a:spLocks/>
              </p:cNvSpPr>
              <p:nvPr/>
            </p:nvSpPr>
            <p:spPr bwMode="auto">
              <a:xfrm>
                <a:off x="3286" y="5653"/>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6" name="Freeform 1383">
                <a:extLst>
                  <a:ext uri="{FF2B5EF4-FFF2-40B4-BE49-F238E27FC236}">
                    <a16:creationId xmlns:a16="http://schemas.microsoft.com/office/drawing/2014/main" xmlns="" id="{33C0742F-0B90-4373-85B2-86E5EBD9164F}"/>
                  </a:ext>
                </a:extLst>
              </p:cNvPr>
              <p:cNvSpPr>
                <a:spLocks/>
              </p:cNvSpPr>
              <p:nvPr/>
            </p:nvSpPr>
            <p:spPr bwMode="auto">
              <a:xfrm>
                <a:off x="1334" y="5434"/>
                <a:ext cx="49" cy="38"/>
              </a:xfrm>
              <a:custGeom>
                <a:avLst/>
                <a:gdLst>
                  <a:gd name="T0" fmla="*/ 0 w 49"/>
                  <a:gd name="T1" fmla="*/ 33 h 38"/>
                  <a:gd name="T2" fmla="*/ 27 w 49"/>
                  <a:gd name="T3" fmla="*/ 38 h 38"/>
                  <a:gd name="T4" fmla="*/ 49 w 49"/>
                  <a:gd name="T5" fmla="*/ 5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5"/>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7" name="Freeform 1384">
                <a:extLst>
                  <a:ext uri="{FF2B5EF4-FFF2-40B4-BE49-F238E27FC236}">
                    <a16:creationId xmlns:a16="http://schemas.microsoft.com/office/drawing/2014/main" xmlns="" id="{412F08AD-A6C6-45F9-BA58-2328924C429C}"/>
                  </a:ext>
                </a:extLst>
              </p:cNvPr>
              <p:cNvSpPr>
                <a:spLocks/>
              </p:cNvSpPr>
              <p:nvPr/>
            </p:nvSpPr>
            <p:spPr bwMode="auto">
              <a:xfrm>
                <a:off x="1334" y="5434"/>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8" name="Freeform 1385">
                <a:extLst>
                  <a:ext uri="{FF2B5EF4-FFF2-40B4-BE49-F238E27FC236}">
                    <a16:creationId xmlns:a16="http://schemas.microsoft.com/office/drawing/2014/main" xmlns="" id="{A46F5335-B4DE-4EF7-BC1B-85A4095F015A}"/>
                  </a:ext>
                </a:extLst>
              </p:cNvPr>
              <p:cNvSpPr>
                <a:spLocks/>
              </p:cNvSpPr>
              <p:nvPr/>
            </p:nvSpPr>
            <p:spPr bwMode="auto">
              <a:xfrm>
                <a:off x="2482" y="5379"/>
                <a:ext cx="55" cy="60"/>
              </a:xfrm>
              <a:custGeom>
                <a:avLst/>
                <a:gdLst>
                  <a:gd name="T0" fmla="*/ 0 w 55"/>
                  <a:gd name="T1" fmla="*/ 28 h 60"/>
                  <a:gd name="T2" fmla="*/ 33 w 55"/>
                  <a:gd name="T3" fmla="*/ 60 h 60"/>
                  <a:gd name="T4" fmla="*/ 55 w 55"/>
                  <a:gd name="T5" fmla="*/ 28 h 60"/>
                  <a:gd name="T6" fmla="*/ 17 w 55"/>
                  <a:gd name="T7" fmla="*/ 0 h 60"/>
                  <a:gd name="T8" fmla="*/ 0 w 55"/>
                  <a:gd name="T9" fmla="*/ 28 h 60"/>
                </a:gdLst>
                <a:ahLst/>
                <a:cxnLst>
                  <a:cxn ang="0">
                    <a:pos x="T0" y="T1"/>
                  </a:cxn>
                  <a:cxn ang="0">
                    <a:pos x="T2" y="T3"/>
                  </a:cxn>
                  <a:cxn ang="0">
                    <a:pos x="T4" y="T5"/>
                  </a:cxn>
                  <a:cxn ang="0">
                    <a:pos x="T6" y="T7"/>
                  </a:cxn>
                  <a:cxn ang="0">
                    <a:pos x="T8" y="T9"/>
                  </a:cxn>
                </a:cxnLst>
                <a:rect l="0" t="0" r="r" b="b"/>
                <a:pathLst>
                  <a:path w="55" h="60">
                    <a:moveTo>
                      <a:pt x="0" y="28"/>
                    </a:moveTo>
                    <a:lnTo>
                      <a:pt x="33" y="60"/>
                    </a:lnTo>
                    <a:lnTo>
                      <a:pt x="55" y="28"/>
                    </a:lnTo>
                    <a:lnTo>
                      <a:pt x="17"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9" name="Freeform 1386">
                <a:extLst>
                  <a:ext uri="{FF2B5EF4-FFF2-40B4-BE49-F238E27FC236}">
                    <a16:creationId xmlns:a16="http://schemas.microsoft.com/office/drawing/2014/main" xmlns="" id="{2F4C4B6A-20A6-48EF-BAAD-88D5874FBC63}"/>
                  </a:ext>
                </a:extLst>
              </p:cNvPr>
              <p:cNvSpPr>
                <a:spLocks/>
              </p:cNvSpPr>
              <p:nvPr/>
            </p:nvSpPr>
            <p:spPr bwMode="auto">
              <a:xfrm>
                <a:off x="2482" y="5379"/>
                <a:ext cx="55" cy="60"/>
              </a:xfrm>
              <a:custGeom>
                <a:avLst/>
                <a:gdLst>
                  <a:gd name="T0" fmla="*/ 0 w 10"/>
                  <a:gd name="T1" fmla="*/ 5 h 11"/>
                  <a:gd name="T2" fmla="*/ 6 w 10"/>
                  <a:gd name="T3" fmla="*/ 11 h 11"/>
                  <a:gd name="T4" fmla="*/ 10 w 10"/>
                  <a:gd name="T5" fmla="*/ 5 h 11"/>
                  <a:gd name="T6" fmla="*/ 3 w 10"/>
                  <a:gd name="T7" fmla="*/ 0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6" y="11"/>
                    </a:lnTo>
                    <a:lnTo>
                      <a:pt x="10"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0" name="Freeform 1387">
                <a:extLst>
                  <a:ext uri="{FF2B5EF4-FFF2-40B4-BE49-F238E27FC236}">
                    <a16:creationId xmlns:a16="http://schemas.microsoft.com/office/drawing/2014/main" xmlns="" id="{84B24446-B145-422B-AE51-AEB3F4FBF1E1}"/>
                  </a:ext>
                </a:extLst>
              </p:cNvPr>
              <p:cNvSpPr>
                <a:spLocks/>
              </p:cNvSpPr>
              <p:nvPr/>
            </p:nvSpPr>
            <p:spPr bwMode="auto">
              <a:xfrm>
                <a:off x="1635" y="5357"/>
                <a:ext cx="54" cy="39"/>
              </a:xfrm>
              <a:custGeom>
                <a:avLst/>
                <a:gdLst>
                  <a:gd name="T0" fmla="*/ 0 w 54"/>
                  <a:gd name="T1" fmla="*/ 28 h 39"/>
                  <a:gd name="T2" fmla="*/ 32 w 54"/>
                  <a:gd name="T3" fmla="*/ 39 h 39"/>
                  <a:gd name="T4" fmla="*/ 54 w 54"/>
                  <a:gd name="T5" fmla="*/ 6 h 39"/>
                  <a:gd name="T6" fmla="*/ 22 w 54"/>
                  <a:gd name="T7" fmla="*/ 0 h 39"/>
                  <a:gd name="T8" fmla="*/ 0 w 54"/>
                  <a:gd name="T9" fmla="*/ 28 h 39"/>
                </a:gdLst>
                <a:ahLst/>
                <a:cxnLst>
                  <a:cxn ang="0">
                    <a:pos x="T0" y="T1"/>
                  </a:cxn>
                  <a:cxn ang="0">
                    <a:pos x="T2" y="T3"/>
                  </a:cxn>
                  <a:cxn ang="0">
                    <a:pos x="T4" y="T5"/>
                  </a:cxn>
                  <a:cxn ang="0">
                    <a:pos x="T6" y="T7"/>
                  </a:cxn>
                  <a:cxn ang="0">
                    <a:pos x="T8" y="T9"/>
                  </a:cxn>
                </a:cxnLst>
                <a:rect l="0" t="0" r="r" b="b"/>
                <a:pathLst>
                  <a:path w="54" h="39">
                    <a:moveTo>
                      <a:pt x="0" y="28"/>
                    </a:moveTo>
                    <a:lnTo>
                      <a:pt x="32" y="39"/>
                    </a:lnTo>
                    <a:lnTo>
                      <a:pt x="54" y="6"/>
                    </a:lnTo>
                    <a:lnTo>
                      <a:pt x="22"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1" name="Freeform 1388">
                <a:extLst>
                  <a:ext uri="{FF2B5EF4-FFF2-40B4-BE49-F238E27FC236}">
                    <a16:creationId xmlns:a16="http://schemas.microsoft.com/office/drawing/2014/main" xmlns="" id="{471F7EBB-F13E-4F01-9785-B330380BE164}"/>
                  </a:ext>
                </a:extLst>
              </p:cNvPr>
              <p:cNvSpPr>
                <a:spLocks/>
              </p:cNvSpPr>
              <p:nvPr/>
            </p:nvSpPr>
            <p:spPr bwMode="auto">
              <a:xfrm>
                <a:off x="1635" y="5357"/>
                <a:ext cx="54" cy="39"/>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2" name="Freeform 1389">
                <a:extLst>
                  <a:ext uri="{FF2B5EF4-FFF2-40B4-BE49-F238E27FC236}">
                    <a16:creationId xmlns:a16="http://schemas.microsoft.com/office/drawing/2014/main" xmlns="" id="{73D89874-0937-4621-B793-6E71D53FEC12}"/>
                  </a:ext>
                </a:extLst>
              </p:cNvPr>
              <p:cNvSpPr>
                <a:spLocks/>
              </p:cNvSpPr>
              <p:nvPr/>
            </p:nvSpPr>
            <p:spPr bwMode="auto">
              <a:xfrm>
                <a:off x="2788" y="5478"/>
                <a:ext cx="50" cy="65"/>
              </a:xfrm>
              <a:custGeom>
                <a:avLst/>
                <a:gdLst>
                  <a:gd name="T0" fmla="*/ 0 w 50"/>
                  <a:gd name="T1" fmla="*/ 33 h 65"/>
                  <a:gd name="T2" fmla="*/ 33 w 50"/>
                  <a:gd name="T3" fmla="*/ 65 h 65"/>
                  <a:gd name="T4" fmla="*/ 50 w 50"/>
                  <a:gd name="T5" fmla="*/ 33 h 65"/>
                  <a:gd name="T6" fmla="*/ 17 w 50"/>
                  <a:gd name="T7" fmla="*/ 0 h 65"/>
                  <a:gd name="T8" fmla="*/ 0 w 50"/>
                  <a:gd name="T9" fmla="*/ 33 h 65"/>
                </a:gdLst>
                <a:ahLst/>
                <a:cxnLst>
                  <a:cxn ang="0">
                    <a:pos x="T0" y="T1"/>
                  </a:cxn>
                  <a:cxn ang="0">
                    <a:pos x="T2" y="T3"/>
                  </a:cxn>
                  <a:cxn ang="0">
                    <a:pos x="T4" y="T5"/>
                  </a:cxn>
                  <a:cxn ang="0">
                    <a:pos x="T6" y="T7"/>
                  </a:cxn>
                  <a:cxn ang="0">
                    <a:pos x="T8" y="T9"/>
                  </a:cxn>
                </a:cxnLst>
                <a:rect l="0" t="0" r="r" b="b"/>
                <a:pathLst>
                  <a:path w="50" h="65">
                    <a:moveTo>
                      <a:pt x="0" y="33"/>
                    </a:moveTo>
                    <a:lnTo>
                      <a:pt x="33" y="65"/>
                    </a:lnTo>
                    <a:lnTo>
                      <a:pt x="50" y="33"/>
                    </a:lnTo>
                    <a:lnTo>
                      <a:pt x="1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3" name="Freeform 1390">
                <a:extLst>
                  <a:ext uri="{FF2B5EF4-FFF2-40B4-BE49-F238E27FC236}">
                    <a16:creationId xmlns:a16="http://schemas.microsoft.com/office/drawing/2014/main" xmlns="" id="{2D5E92B7-B883-4F26-AB06-9158B542ABF1}"/>
                  </a:ext>
                </a:extLst>
              </p:cNvPr>
              <p:cNvSpPr>
                <a:spLocks/>
              </p:cNvSpPr>
              <p:nvPr/>
            </p:nvSpPr>
            <p:spPr bwMode="auto">
              <a:xfrm>
                <a:off x="2788" y="5478"/>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4" name="Freeform 1391">
                <a:extLst>
                  <a:ext uri="{FF2B5EF4-FFF2-40B4-BE49-F238E27FC236}">
                    <a16:creationId xmlns:a16="http://schemas.microsoft.com/office/drawing/2014/main" xmlns="" id="{D8CAB66C-9866-4210-960D-485765DD4368}"/>
                  </a:ext>
                </a:extLst>
              </p:cNvPr>
              <p:cNvSpPr>
                <a:spLocks/>
              </p:cNvSpPr>
              <p:nvPr/>
            </p:nvSpPr>
            <p:spPr bwMode="auto">
              <a:xfrm>
                <a:off x="1946" y="5308"/>
                <a:ext cx="50" cy="49"/>
              </a:xfrm>
              <a:custGeom>
                <a:avLst/>
                <a:gdLst>
                  <a:gd name="T0" fmla="*/ 0 w 50"/>
                  <a:gd name="T1" fmla="*/ 33 h 49"/>
                  <a:gd name="T2" fmla="*/ 33 w 50"/>
                  <a:gd name="T3" fmla="*/ 49 h 49"/>
                  <a:gd name="T4" fmla="*/ 50 w 50"/>
                  <a:gd name="T5" fmla="*/ 17 h 49"/>
                  <a:gd name="T6" fmla="*/ 17 w 50"/>
                  <a:gd name="T7" fmla="*/ 0 h 49"/>
                  <a:gd name="T8" fmla="*/ 0 w 50"/>
                  <a:gd name="T9" fmla="*/ 33 h 49"/>
                </a:gdLst>
                <a:ahLst/>
                <a:cxnLst>
                  <a:cxn ang="0">
                    <a:pos x="T0" y="T1"/>
                  </a:cxn>
                  <a:cxn ang="0">
                    <a:pos x="T2" y="T3"/>
                  </a:cxn>
                  <a:cxn ang="0">
                    <a:pos x="T4" y="T5"/>
                  </a:cxn>
                  <a:cxn ang="0">
                    <a:pos x="T6" y="T7"/>
                  </a:cxn>
                  <a:cxn ang="0">
                    <a:pos x="T8" y="T9"/>
                  </a:cxn>
                </a:cxnLst>
                <a:rect l="0" t="0" r="r" b="b"/>
                <a:pathLst>
                  <a:path w="50" h="49">
                    <a:moveTo>
                      <a:pt x="0" y="33"/>
                    </a:moveTo>
                    <a:lnTo>
                      <a:pt x="33" y="49"/>
                    </a:lnTo>
                    <a:lnTo>
                      <a:pt x="50" y="17"/>
                    </a:lnTo>
                    <a:lnTo>
                      <a:pt x="17"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5" name="Freeform 1392">
                <a:extLst>
                  <a:ext uri="{FF2B5EF4-FFF2-40B4-BE49-F238E27FC236}">
                    <a16:creationId xmlns:a16="http://schemas.microsoft.com/office/drawing/2014/main" xmlns="" id="{CB7DE80B-C7F9-4578-B257-972758C5666A}"/>
                  </a:ext>
                </a:extLst>
              </p:cNvPr>
              <p:cNvSpPr>
                <a:spLocks/>
              </p:cNvSpPr>
              <p:nvPr/>
            </p:nvSpPr>
            <p:spPr bwMode="auto">
              <a:xfrm>
                <a:off x="1946" y="5308"/>
                <a:ext cx="50" cy="49"/>
              </a:xfrm>
              <a:custGeom>
                <a:avLst/>
                <a:gdLst>
                  <a:gd name="T0" fmla="*/ 0 w 9"/>
                  <a:gd name="T1" fmla="*/ 6 h 9"/>
                  <a:gd name="T2" fmla="*/ 6 w 9"/>
                  <a:gd name="T3" fmla="*/ 9 h 9"/>
                  <a:gd name="T4" fmla="*/ 9 w 9"/>
                  <a:gd name="T5" fmla="*/ 3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3"/>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6" name="Freeform 1393">
                <a:extLst>
                  <a:ext uri="{FF2B5EF4-FFF2-40B4-BE49-F238E27FC236}">
                    <a16:creationId xmlns:a16="http://schemas.microsoft.com/office/drawing/2014/main" xmlns="" id="{FA257F68-3A74-4523-BDF2-4A2B6449AAC8}"/>
                  </a:ext>
                </a:extLst>
              </p:cNvPr>
              <p:cNvSpPr>
                <a:spLocks/>
              </p:cNvSpPr>
              <p:nvPr/>
            </p:nvSpPr>
            <p:spPr bwMode="auto">
              <a:xfrm>
                <a:off x="3078" y="5587"/>
                <a:ext cx="49" cy="60"/>
              </a:xfrm>
              <a:custGeom>
                <a:avLst/>
                <a:gdLst>
                  <a:gd name="T0" fmla="*/ 0 w 49"/>
                  <a:gd name="T1" fmla="*/ 27 h 60"/>
                  <a:gd name="T2" fmla="*/ 33 w 49"/>
                  <a:gd name="T3" fmla="*/ 60 h 60"/>
                  <a:gd name="T4" fmla="*/ 49 w 49"/>
                  <a:gd name="T5" fmla="*/ 33 h 60"/>
                  <a:gd name="T6" fmla="*/ 17 w 49"/>
                  <a:gd name="T7" fmla="*/ 0 h 60"/>
                  <a:gd name="T8" fmla="*/ 0 w 49"/>
                  <a:gd name="T9" fmla="*/ 27 h 60"/>
                </a:gdLst>
                <a:ahLst/>
                <a:cxnLst>
                  <a:cxn ang="0">
                    <a:pos x="T0" y="T1"/>
                  </a:cxn>
                  <a:cxn ang="0">
                    <a:pos x="T2" y="T3"/>
                  </a:cxn>
                  <a:cxn ang="0">
                    <a:pos x="T4" y="T5"/>
                  </a:cxn>
                  <a:cxn ang="0">
                    <a:pos x="T6" y="T7"/>
                  </a:cxn>
                  <a:cxn ang="0">
                    <a:pos x="T8" y="T9"/>
                  </a:cxn>
                </a:cxnLst>
                <a:rect l="0" t="0" r="r" b="b"/>
                <a:pathLst>
                  <a:path w="49" h="60">
                    <a:moveTo>
                      <a:pt x="0" y="27"/>
                    </a:moveTo>
                    <a:lnTo>
                      <a:pt x="33" y="60"/>
                    </a:lnTo>
                    <a:lnTo>
                      <a:pt x="49" y="33"/>
                    </a:lnTo>
                    <a:lnTo>
                      <a:pt x="17" y="0"/>
                    </a:lnTo>
                    <a:lnTo>
                      <a:pt x="0" y="27"/>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7" name="Freeform 1394">
                <a:extLst>
                  <a:ext uri="{FF2B5EF4-FFF2-40B4-BE49-F238E27FC236}">
                    <a16:creationId xmlns:a16="http://schemas.microsoft.com/office/drawing/2014/main" xmlns="" id="{16D0EC2F-6E8A-40F7-B908-1D28A6588B37}"/>
                  </a:ext>
                </a:extLst>
              </p:cNvPr>
              <p:cNvSpPr>
                <a:spLocks/>
              </p:cNvSpPr>
              <p:nvPr/>
            </p:nvSpPr>
            <p:spPr bwMode="auto">
              <a:xfrm>
                <a:off x="3078" y="5587"/>
                <a:ext cx="49" cy="60"/>
              </a:xfrm>
              <a:custGeom>
                <a:avLst/>
                <a:gdLst>
                  <a:gd name="T0" fmla="*/ 0 w 9"/>
                  <a:gd name="T1" fmla="*/ 5 h 11"/>
                  <a:gd name="T2" fmla="*/ 6 w 9"/>
                  <a:gd name="T3" fmla="*/ 11 h 11"/>
                  <a:gd name="T4" fmla="*/ 9 w 9"/>
                  <a:gd name="T5" fmla="*/ 6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8" name="Freeform 1395">
                <a:extLst>
                  <a:ext uri="{FF2B5EF4-FFF2-40B4-BE49-F238E27FC236}">
                    <a16:creationId xmlns:a16="http://schemas.microsoft.com/office/drawing/2014/main" xmlns="" id="{2F761EBC-6199-4F9E-9D99-D774EC43C0FC}"/>
                  </a:ext>
                </a:extLst>
              </p:cNvPr>
              <p:cNvSpPr>
                <a:spLocks/>
              </p:cNvSpPr>
              <p:nvPr/>
            </p:nvSpPr>
            <p:spPr bwMode="auto">
              <a:xfrm>
                <a:off x="2258" y="5330"/>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9" name="Freeform 1396">
                <a:extLst>
                  <a:ext uri="{FF2B5EF4-FFF2-40B4-BE49-F238E27FC236}">
                    <a16:creationId xmlns:a16="http://schemas.microsoft.com/office/drawing/2014/main" xmlns="" id="{A551C8B7-E5EE-4921-8206-F0F331187285}"/>
                  </a:ext>
                </a:extLst>
              </p:cNvPr>
              <p:cNvSpPr>
                <a:spLocks/>
              </p:cNvSpPr>
              <p:nvPr/>
            </p:nvSpPr>
            <p:spPr bwMode="auto">
              <a:xfrm>
                <a:off x="2258" y="5330"/>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0" name="Freeform 1397">
                <a:extLst>
                  <a:ext uri="{FF2B5EF4-FFF2-40B4-BE49-F238E27FC236}">
                    <a16:creationId xmlns:a16="http://schemas.microsoft.com/office/drawing/2014/main" xmlns="" id="{CA4919F8-C8DC-4717-B786-D04E7EEA88F5}"/>
                  </a:ext>
                </a:extLst>
              </p:cNvPr>
              <p:cNvSpPr>
                <a:spLocks/>
              </p:cNvSpPr>
              <p:nvPr/>
            </p:nvSpPr>
            <p:spPr bwMode="auto">
              <a:xfrm>
                <a:off x="3363" y="5686"/>
                <a:ext cx="43" cy="65"/>
              </a:xfrm>
              <a:custGeom>
                <a:avLst/>
                <a:gdLst>
                  <a:gd name="T0" fmla="*/ 0 w 43"/>
                  <a:gd name="T1" fmla="*/ 32 h 65"/>
                  <a:gd name="T2" fmla="*/ 32 w 43"/>
                  <a:gd name="T3" fmla="*/ 65 h 65"/>
                  <a:gd name="T4" fmla="*/ 43 w 43"/>
                  <a:gd name="T5" fmla="*/ 32 h 65"/>
                  <a:gd name="T6" fmla="*/ 10 w 43"/>
                  <a:gd name="T7" fmla="*/ 0 h 65"/>
                  <a:gd name="T8" fmla="*/ 0 w 43"/>
                  <a:gd name="T9" fmla="*/ 32 h 65"/>
                </a:gdLst>
                <a:ahLst/>
                <a:cxnLst>
                  <a:cxn ang="0">
                    <a:pos x="T0" y="T1"/>
                  </a:cxn>
                  <a:cxn ang="0">
                    <a:pos x="T2" y="T3"/>
                  </a:cxn>
                  <a:cxn ang="0">
                    <a:pos x="T4" y="T5"/>
                  </a:cxn>
                  <a:cxn ang="0">
                    <a:pos x="T6" y="T7"/>
                  </a:cxn>
                  <a:cxn ang="0">
                    <a:pos x="T8" y="T9"/>
                  </a:cxn>
                </a:cxnLst>
                <a:rect l="0" t="0" r="r" b="b"/>
                <a:pathLst>
                  <a:path w="43" h="65">
                    <a:moveTo>
                      <a:pt x="0" y="32"/>
                    </a:moveTo>
                    <a:lnTo>
                      <a:pt x="32" y="65"/>
                    </a:lnTo>
                    <a:lnTo>
                      <a:pt x="43" y="32"/>
                    </a:lnTo>
                    <a:lnTo>
                      <a:pt x="10"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1" name="Freeform 1398">
                <a:extLst>
                  <a:ext uri="{FF2B5EF4-FFF2-40B4-BE49-F238E27FC236}">
                    <a16:creationId xmlns:a16="http://schemas.microsoft.com/office/drawing/2014/main" xmlns="" id="{FFE3208E-1F17-49BB-B74B-A7E805DB7232}"/>
                  </a:ext>
                </a:extLst>
              </p:cNvPr>
              <p:cNvSpPr>
                <a:spLocks/>
              </p:cNvSpPr>
              <p:nvPr/>
            </p:nvSpPr>
            <p:spPr bwMode="auto">
              <a:xfrm>
                <a:off x="3363" y="5686"/>
                <a:ext cx="43"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2" name="Freeform 1399">
                <a:extLst>
                  <a:ext uri="{FF2B5EF4-FFF2-40B4-BE49-F238E27FC236}">
                    <a16:creationId xmlns:a16="http://schemas.microsoft.com/office/drawing/2014/main" xmlns="" id="{BBD4E32F-146C-436D-BFB8-E7B1D58C31F2}"/>
                  </a:ext>
                </a:extLst>
              </p:cNvPr>
              <p:cNvSpPr>
                <a:spLocks/>
              </p:cNvSpPr>
              <p:nvPr/>
            </p:nvSpPr>
            <p:spPr bwMode="auto">
              <a:xfrm>
                <a:off x="1416" y="5412"/>
                <a:ext cx="49" cy="38"/>
              </a:xfrm>
              <a:custGeom>
                <a:avLst/>
                <a:gdLst>
                  <a:gd name="T0" fmla="*/ 0 w 49"/>
                  <a:gd name="T1" fmla="*/ 33 h 38"/>
                  <a:gd name="T2" fmla="*/ 27 w 49"/>
                  <a:gd name="T3" fmla="*/ 38 h 38"/>
                  <a:gd name="T4" fmla="*/ 49 w 49"/>
                  <a:gd name="T5" fmla="*/ 11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11"/>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3" name="Freeform 1400">
                <a:extLst>
                  <a:ext uri="{FF2B5EF4-FFF2-40B4-BE49-F238E27FC236}">
                    <a16:creationId xmlns:a16="http://schemas.microsoft.com/office/drawing/2014/main" xmlns="" id="{32BD800F-B8F2-48A6-9C98-D4EE59CCAE04}"/>
                  </a:ext>
                </a:extLst>
              </p:cNvPr>
              <p:cNvSpPr>
                <a:spLocks/>
              </p:cNvSpPr>
              <p:nvPr/>
            </p:nvSpPr>
            <p:spPr bwMode="auto">
              <a:xfrm>
                <a:off x="1416" y="5412"/>
                <a:ext cx="49" cy="38"/>
              </a:xfrm>
              <a:custGeom>
                <a:avLst/>
                <a:gdLst>
                  <a:gd name="T0" fmla="*/ 0 w 9"/>
                  <a:gd name="T1" fmla="*/ 6 h 7"/>
                  <a:gd name="T2" fmla="*/ 5 w 9"/>
                  <a:gd name="T3" fmla="*/ 7 h 7"/>
                  <a:gd name="T4" fmla="*/ 9 w 9"/>
                  <a:gd name="T5" fmla="*/ 2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4" name="Freeform 1401">
                <a:extLst>
                  <a:ext uri="{FF2B5EF4-FFF2-40B4-BE49-F238E27FC236}">
                    <a16:creationId xmlns:a16="http://schemas.microsoft.com/office/drawing/2014/main" xmlns="" id="{F4E7B3B4-60E7-457D-B694-0A62C1573DA3}"/>
                  </a:ext>
                </a:extLst>
              </p:cNvPr>
              <p:cNvSpPr>
                <a:spLocks/>
              </p:cNvSpPr>
              <p:nvPr/>
            </p:nvSpPr>
            <p:spPr bwMode="auto">
              <a:xfrm>
                <a:off x="2570" y="5407"/>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5" name="Freeform 1402">
                <a:extLst>
                  <a:ext uri="{FF2B5EF4-FFF2-40B4-BE49-F238E27FC236}">
                    <a16:creationId xmlns:a16="http://schemas.microsoft.com/office/drawing/2014/main" xmlns="" id="{CA164586-7180-4191-90D5-400974703CF4}"/>
                  </a:ext>
                </a:extLst>
              </p:cNvPr>
              <p:cNvSpPr>
                <a:spLocks/>
              </p:cNvSpPr>
              <p:nvPr/>
            </p:nvSpPr>
            <p:spPr bwMode="auto">
              <a:xfrm>
                <a:off x="2570" y="540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6" name="Freeform 1403">
                <a:extLst>
                  <a:ext uri="{FF2B5EF4-FFF2-40B4-BE49-F238E27FC236}">
                    <a16:creationId xmlns:a16="http://schemas.microsoft.com/office/drawing/2014/main" xmlns="" id="{8CA838AF-F31F-476D-9691-1EB332F4E262}"/>
                  </a:ext>
                </a:extLst>
              </p:cNvPr>
              <p:cNvSpPr>
                <a:spLocks/>
              </p:cNvSpPr>
              <p:nvPr/>
            </p:nvSpPr>
            <p:spPr bwMode="auto">
              <a:xfrm>
                <a:off x="1717" y="5341"/>
                <a:ext cx="54" cy="44"/>
              </a:xfrm>
              <a:custGeom>
                <a:avLst/>
                <a:gdLst>
                  <a:gd name="T0" fmla="*/ 0 w 54"/>
                  <a:gd name="T1" fmla="*/ 33 h 44"/>
                  <a:gd name="T2" fmla="*/ 32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2" y="44"/>
                    </a:lnTo>
                    <a:lnTo>
                      <a:pt x="54" y="11"/>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7" name="Freeform 1404">
                <a:extLst>
                  <a:ext uri="{FF2B5EF4-FFF2-40B4-BE49-F238E27FC236}">
                    <a16:creationId xmlns:a16="http://schemas.microsoft.com/office/drawing/2014/main" xmlns="" id="{905F7D48-781B-4EA7-8D56-A02D7C2C7592}"/>
                  </a:ext>
                </a:extLst>
              </p:cNvPr>
              <p:cNvSpPr>
                <a:spLocks/>
              </p:cNvSpPr>
              <p:nvPr/>
            </p:nvSpPr>
            <p:spPr bwMode="auto">
              <a:xfrm>
                <a:off x="1717" y="5341"/>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8" name="Freeform 1405">
                <a:extLst>
                  <a:ext uri="{FF2B5EF4-FFF2-40B4-BE49-F238E27FC236}">
                    <a16:creationId xmlns:a16="http://schemas.microsoft.com/office/drawing/2014/main" xmlns="" id="{BDD4979D-B1A3-42E3-9393-3D1B21F059AE}"/>
                  </a:ext>
                </a:extLst>
              </p:cNvPr>
              <p:cNvSpPr>
                <a:spLocks/>
              </p:cNvSpPr>
              <p:nvPr/>
            </p:nvSpPr>
            <p:spPr bwMode="auto">
              <a:xfrm>
                <a:off x="2870" y="5511"/>
                <a:ext cx="50" cy="65"/>
              </a:xfrm>
              <a:custGeom>
                <a:avLst/>
                <a:gdLst>
                  <a:gd name="T0" fmla="*/ 0 w 50"/>
                  <a:gd name="T1" fmla="*/ 32 h 65"/>
                  <a:gd name="T2" fmla="*/ 33 w 50"/>
                  <a:gd name="T3" fmla="*/ 65 h 65"/>
                  <a:gd name="T4" fmla="*/ 50 w 50"/>
                  <a:gd name="T5" fmla="*/ 32 h 65"/>
                  <a:gd name="T6" fmla="*/ 17 w 50"/>
                  <a:gd name="T7" fmla="*/ 0 h 65"/>
                  <a:gd name="T8" fmla="*/ 0 w 50"/>
                  <a:gd name="T9" fmla="*/ 32 h 65"/>
                </a:gdLst>
                <a:ahLst/>
                <a:cxnLst>
                  <a:cxn ang="0">
                    <a:pos x="T0" y="T1"/>
                  </a:cxn>
                  <a:cxn ang="0">
                    <a:pos x="T2" y="T3"/>
                  </a:cxn>
                  <a:cxn ang="0">
                    <a:pos x="T4" y="T5"/>
                  </a:cxn>
                  <a:cxn ang="0">
                    <a:pos x="T6" y="T7"/>
                  </a:cxn>
                  <a:cxn ang="0">
                    <a:pos x="T8" y="T9"/>
                  </a:cxn>
                </a:cxnLst>
                <a:rect l="0" t="0" r="r" b="b"/>
                <a:pathLst>
                  <a:path w="50" h="65">
                    <a:moveTo>
                      <a:pt x="0" y="32"/>
                    </a:moveTo>
                    <a:lnTo>
                      <a:pt x="33" y="65"/>
                    </a:lnTo>
                    <a:lnTo>
                      <a:pt x="50" y="32"/>
                    </a:lnTo>
                    <a:lnTo>
                      <a:pt x="17"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9" name="Freeform 1406">
                <a:extLst>
                  <a:ext uri="{FF2B5EF4-FFF2-40B4-BE49-F238E27FC236}">
                    <a16:creationId xmlns:a16="http://schemas.microsoft.com/office/drawing/2014/main" xmlns="" id="{1F84F032-E6C3-448A-90E5-ED2EE5D928E8}"/>
                  </a:ext>
                </a:extLst>
              </p:cNvPr>
              <p:cNvSpPr>
                <a:spLocks/>
              </p:cNvSpPr>
              <p:nvPr/>
            </p:nvSpPr>
            <p:spPr bwMode="auto">
              <a:xfrm>
                <a:off x="2870" y="5511"/>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0" name="Freeform 1407">
                <a:extLst>
                  <a:ext uri="{FF2B5EF4-FFF2-40B4-BE49-F238E27FC236}">
                    <a16:creationId xmlns:a16="http://schemas.microsoft.com/office/drawing/2014/main" xmlns="" id="{61D7C551-222A-47A2-A78C-80F5DE86A49E}"/>
                  </a:ext>
                </a:extLst>
              </p:cNvPr>
              <p:cNvSpPr>
                <a:spLocks/>
              </p:cNvSpPr>
              <p:nvPr/>
            </p:nvSpPr>
            <p:spPr bwMode="auto">
              <a:xfrm>
                <a:off x="2028" y="5314"/>
                <a:ext cx="55" cy="49"/>
              </a:xfrm>
              <a:custGeom>
                <a:avLst/>
                <a:gdLst>
                  <a:gd name="T0" fmla="*/ 0 w 55"/>
                  <a:gd name="T1" fmla="*/ 33 h 49"/>
                  <a:gd name="T2" fmla="*/ 39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9" y="49"/>
                    </a:lnTo>
                    <a:lnTo>
                      <a:pt x="55" y="16"/>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1" name="Freeform 1408">
                <a:extLst>
                  <a:ext uri="{FF2B5EF4-FFF2-40B4-BE49-F238E27FC236}">
                    <a16:creationId xmlns:a16="http://schemas.microsoft.com/office/drawing/2014/main" xmlns="" id="{3E51E541-C3E8-4800-B307-34979FE6B0B0}"/>
                  </a:ext>
                </a:extLst>
              </p:cNvPr>
              <p:cNvSpPr>
                <a:spLocks/>
              </p:cNvSpPr>
              <p:nvPr/>
            </p:nvSpPr>
            <p:spPr bwMode="auto">
              <a:xfrm>
                <a:off x="2028" y="5314"/>
                <a:ext cx="55" cy="49"/>
              </a:xfrm>
              <a:custGeom>
                <a:avLst/>
                <a:gdLst>
                  <a:gd name="T0" fmla="*/ 0 w 10"/>
                  <a:gd name="T1" fmla="*/ 6 h 9"/>
                  <a:gd name="T2" fmla="*/ 7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7"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2" name="Freeform 1409">
                <a:extLst>
                  <a:ext uri="{FF2B5EF4-FFF2-40B4-BE49-F238E27FC236}">
                    <a16:creationId xmlns:a16="http://schemas.microsoft.com/office/drawing/2014/main" xmlns="" id="{28E8DFA1-F373-4217-BB44-55296AC6891D}"/>
                  </a:ext>
                </a:extLst>
              </p:cNvPr>
              <p:cNvSpPr>
                <a:spLocks/>
              </p:cNvSpPr>
              <p:nvPr/>
            </p:nvSpPr>
            <p:spPr bwMode="auto">
              <a:xfrm>
                <a:off x="3160" y="5620"/>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3" name="Freeform 1410">
                <a:extLst>
                  <a:ext uri="{FF2B5EF4-FFF2-40B4-BE49-F238E27FC236}">
                    <a16:creationId xmlns:a16="http://schemas.microsoft.com/office/drawing/2014/main" xmlns="" id="{B10DE86F-B66F-4F92-B053-0A70F73DA2EF}"/>
                  </a:ext>
                </a:extLst>
              </p:cNvPr>
              <p:cNvSpPr>
                <a:spLocks/>
              </p:cNvSpPr>
              <p:nvPr/>
            </p:nvSpPr>
            <p:spPr bwMode="auto">
              <a:xfrm>
                <a:off x="3160" y="5620"/>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612">
              <a:extLst>
                <a:ext uri="{FF2B5EF4-FFF2-40B4-BE49-F238E27FC236}">
                  <a16:creationId xmlns:a16="http://schemas.microsoft.com/office/drawing/2014/main" xmlns="" id="{A2DD4D2B-5FA4-4B08-A238-6A059C6548B5}"/>
                </a:ext>
              </a:extLst>
            </p:cNvPr>
            <p:cNvGrpSpPr>
              <a:grpSpLocks/>
            </p:cNvGrpSpPr>
            <p:nvPr/>
          </p:nvGrpSpPr>
          <p:grpSpPr bwMode="auto">
            <a:xfrm>
              <a:off x="1285" y="5319"/>
              <a:ext cx="2154" cy="498"/>
              <a:chOff x="1285" y="5319"/>
              <a:chExt cx="2154" cy="498"/>
            </a:xfrm>
          </p:grpSpPr>
          <p:sp>
            <p:nvSpPr>
              <p:cNvPr id="3284" name="Freeform 1412">
                <a:extLst>
                  <a:ext uri="{FF2B5EF4-FFF2-40B4-BE49-F238E27FC236}">
                    <a16:creationId xmlns:a16="http://schemas.microsoft.com/office/drawing/2014/main" xmlns="" id="{F6FAE825-3D90-4F42-9164-A7890E3A6F54}"/>
                  </a:ext>
                </a:extLst>
              </p:cNvPr>
              <p:cNvSpPr>
                <a:spLocks/>
              </p:cNvSpPr>
              <p:nvPr/>
            </p:nvSpPr>
            <p:spPr bwMode="auto">
              <a:xfrm>
                <a:off x="2346" y="5352"/>
                <a:ext cx="54" cy="60"/>
              </a:xfrm>
              <a:custGeom>
                <a:avLst/>
                <a:gdLst>
                  <a:gd name="T0" fmla="*/ 0 w 54"/>
                  <a:gd name="T1" fmla="*/ 33 h 60"/>
                  <a:gd name="T2" fmla="*/ 32 w 54"/>
                  <a:gd name="T3" fmla="*/ 60 h 60"/>
                  <a:gd name="T4" fmla="*/ 54 w 54"/>
                  <a:gd name="T5" fmla="*/ 27 h 60"/>
                  <a:gd name="T6" fmla="*/ 16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2" y="60"/>
                    </a:lnTo>
                    <a:lnTo>
                      <a:pt x="54" y="27"/>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5" name="Freeform 1413">
                <a:extLst>
                  <a:ext uri="{FF2B5EF4-FFF2-40B4-BE49-F238E27FC236}">
                    <a16:creationId xmlns:a16="http://schemas.microsoft.com/office/drawing/2014/main" xmlns="" id="{B63336E2-4C1C-45C0-948D-319E6D8481F4}"/>
                  </a:ext>
                </a:extLst>
              </p:cNvPr>
              <p:cNvSpPr>
                <a:spLocks/>
              </p:cNvSpPr>
              <p:nvPr/>
            </p:nvSpPr>
            <p:spPr bwMode="auto">
              <a:xfrm>
                <a:off x="2346" y="5352"/>
                <a:ext cx="54"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6" name="Freeform 1414">
                <a:extLst>
                  <a:ext uri="{FF2B5EF4-FFF2-40B4-BE49-F238E27FC236}">
                    <a16:creationId xmlns:a16="http://schemas.microsoft.com/office/drawing/2014/main" xmlns="" id="{C3ACCCD8-B886-4C7F-82B8-CCF8150196E4}"/>
                  </a:ext>
                </a:extLst>
              </p:cNvPr>
              <p:cNvSpPr>
                <a:spLocks/>
              </p:cNvSpPr>
              <p:nvPr/>
            </p:nvSpPr>
            <p:spPr bwMode="auto">
              <a:xfrm>
                <a:off x="1498" y="5396"/>
                <a:ext cx="49" cy="38"/>
              </a:xfrm>
              <a:custGeom>
                <a:avLst/>
                <a:gdLst>
                  <a:gd name="T0" fmla="*/ 0 w 49"/>
                  <a:gd name="T1" fmla="*/ 33 h 38"/>
                  <a:gd name="T2" fmla="*/ 27 w 49"/>
                  <a:gd name="T3" fmla="*/ 38 h 38"/>
                  <a:gd name="T4" fmla="*/ 49 w 49"/>
                  <a:gd name="T5" fmla="*/ 5 h 38"/>
                  <a:gd name="T6" fmla="*/ 22 w 49"/>
                  <a:gd name="T7" fmla="*/ 0 h 38"/>
                  <a:gd name="T8" fmla="*/ 0 w 49"/>
                  <a:gd name="T9" fmla="*/ 33 h 38"/>
                </a:gdLst>
                <a:ahLst/>
                <a:cxnLst>
                  <a:cxn ang="0">
                    <a:pos x="T0" y="T1"/>
                  </a:cxn>
                  <a:cxn ang="0">
                    <a:pos x="T2" y="T3"/>
                  </a:cxn>
                  <a:cxn ang="0">
                    <a:pos x="T4" y="T5"/>
                  </a:cxn>
                  <a:cxn ang="0">
                    <a:pos x="T6" y="T7"/>
                  </a:cxn>
                  <a:cxn ang="0">
                    <a:pos x="T8" y="T9"/>
                  </a:cxn>
                </a:cxnLst>
                <a:rect l="0" t="0" r="r" b="b"/>
                <a:pathLst>
                  <a:path w="49" h="38">
                    <a:moveTo>
                      <a:pt x="0" y="33"/>
                    </a:moveTo>
                    <a:lnTo>
                      <a:pt x="27" y="38"/>
                    </a:lnTo>
                    <a:lnTo>
                      <a:pt x="49" y="5"/>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7" name="Freeform 1415">
                <a:extLst>
                  <a:ext uri="{FF2B5EF4-FFF2-40B4-BE49-F238E27FC236}">
                    <a16:creationId xmlns:a16="http://schemas.microsoft.com/office/drawing/2014/main" xmlns="" id="{AE3AB4CA-0B5F-41F9-B01D-39D8FA0C5B61}"/>
                  </a:ext>
                </a:extLst>
              </p:cNvPr>
              <p:cNvSpPr>
                <a:spLocks/>
              </p:cNvSpPr>
              <p:nvPr/>
            </p:nvSpPr>
            <p:spPr bwMode="auto">
              <a:xfrm>
                <a:off x="1498" y="5396"/>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8" name="Freeform 1416">
                <a:extLst>
                  <a:ext uri="{FF2B5EF4-FFF2-40B4-BE49-F238E27FC236}">
                    <a16:creationId xmlns:a16="http://schemas.microsoft.com/office/drawing/2014/main" xmlns="" id="{2CA3228D-B9CC-4EA4-A875-EDD93F67D72B}"/>
                  </a:ext>
                </a:extLst>
              </p:cNvPr>
              <p:cNvSpPr>
                <a:spLocks/>
              </p:cNvSpPr>
              <p:nvPr/>
            </p:nvSpPr>
            <p:spPr bwMode="auto">
              <a:xfrm>
                <a:off x="2652" y="5439"/>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Freeform 1417">
                <a:extLst>
                  <a:ext uri="{FF2B5EF4-FFF2-40B4-BE49-F238E27FC236}">
                    <a16:creationId xmlns:a16="http://schemas.microsoft.com/office/drawing/2014/main" xmlns="" id="{8D00455E-E510-482E-AAC2-BE51057CE1EE}"/>
                  </a:ext>
                </a:extLst>
              </p:cNvPr>
              <p:cNvSpPr>
                <a:spLocks/>
              </p:cNvSpPr>
              <p:nvPr/>
            </p:nvSpPr>
            <p:spPr bwMode="auto">
              <a:xfrm>
                <a:off x="2652" y="543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0" name="Freeform 1418">
                <a:extLst>
                  <a:ext uri="{FF2B5EF4-FFF2-40B4-BE49-F238E27FC236}">
                    <a16:creationId xmlns:a16="http://schemas.microsoft.com/office/drawing/2014/main" xmlns="" id="{ADC4C39C-28FE-4EB2-969E-FFBE23053A7B}"/>
                  </a:ext>
                </a:extLst>
              </p:cNvPr>
              <p:cNvSpPr>
                <a:spLocks/>
              </p:cNvSpPr>
              <p:nvPr/>
            </p:nvSpPr>
            <p:spPr bwMode="auto">
              <a:xfrm>
                <a:off x="1804" y="5330"/>
                <a:ext cx="55" cy="44"/>
              </a:xfrm>
              <a:custGeom>
                <a:avLst/>
                <a:gdLst>
                  <a:gd name="T0" fmla="*/ 0 w 55"/>
                  <a:gd name="T1" fmla="*/ 33 h 44"/>
                  <a:gd name="T2" fmla="*/ 33 w 55"/>
                  <a:gd name="T3" fmla="*/ 44 h 44"/>
                  <a:gd name="T4" fmla="*/ 55 w 55"/>
                  <a:gd name="T5" fmla="*/ 17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7"/>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1" name="Freeform 1419">
                <a:extLst>
                  <a:ext uri="{FF2B5EF4-FFF2-40B4-BE49-F238E27FC236}">
                    <a16:creationId xmlns:a16="http://schemas.microsoft.com/office/drawing/2014/main" xmlns="" id="{357925DF-4E25-4C79-8444-DE435C925B49}"/>
                  </a:ext>
                </a:extLst>
              </p:cNvPr>
              <p:cNvSpPr>
                <a:spLocks/>
              </p:cNvSpPr>
              <p:nvPr/>
            </p:nvSpPr>
            <p:spPr bwMode="auto">
              <a:xfrm>
                <a:off x="1804" y="5330"/>
                <a:ext cx="55" cy="44"/>
              </a:xfrm>
              <a:custGeom>
                <a:avLst/>
                <a:gdLst>
                  <a:gd name="T0" fmla="*/ 0 w 10"/>
                  <a:gd name="T1" fmla="*/ 6 h 8"/>
                  <a:gd name="T2" fmla="*/ 6 w 10"/>
                  <a:gd name="T3" fmla="*/ 8 h 8"/>
                  <a:gd name="T4" fmla="*/ 10 w 10"/>
                  <a:gd name="T5" fmla="*/ 3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2" name="Freeform 1420">
                <a:extLst>
                  <a:ext uri="{FF2B5EF4-FFF2-40B4-BE49-F238E27FC236}">
                    <a16:creationId xmlns:a16="http://schemas.microsoft.com/office/drawing/2014/main" xmlns="" id="{CF591E24-E31D-405B-B840-279EEBC61E86}"/>
                  </a:ext>
                </a:extLst>
              </p:cNvPr>
              <p:cNvSpPr>
                <a:spLocks/>
              </p:cNvSpPr>
              <p:nvPr/>
            </p:nvSpPr>
            <p:spPr bwMode="auto">
              <a:xfrm>
                <a:off x="2952" y="5549"/>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3" name="Freeform 1421">
                <a:extLst>
                  <a:ext uri="{FF2B5EF4-FFF2-40B4-BE49-F238E27FC236}">
                    <a16:creationId xmlns:a16="http://schemas.microsoft.com/office/drawing/2014/main" xmlns="" id="{607A4946-BA4F-4573-9A46-B1A4F2A228DF}"/>
                  </a:ext>
                </a:extLst>
              </p:cNvPr>
              <p:cNvSpPr>
                <a:spLocks/>
              </p:cNvSpPr>
              <p:nvPr/>
            </p:nvSpPr>
            <p:spPr bwMode="auto">
              <a:xfrm>
                <a:off x="2952" y="5549"/>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4" name="Freeform 1422">
                <a:extLst>
                  <a:ext uri="{FF2B5EF4-FFF2-40B4-BE49-F238E27FC236}">
                    <a16:creationId xmlns:a16="http://schemas.microsoft.com/office/drawing/2014/main" xmlns="" id="{C7FD0A5F-9A9C-4259-8244-BDAF7C94C75C}"/>
                  </a:ext>
                </a:extLst>
              </p:cNvPr>
              <p:cNvSpPr>
                <a:spLocks/>
              </p:cNvSpPr>
              <p:nvPr/>
            </p:nvSpPr>
            <p:spPr bwMode="auto">
              <a:xfrm>
                <a:off x="2116" y="5319"/>
                <a:ext cx="55" cy="55"/>
              </a:xfrm>
              <a:custGeom>
                <a:avLst/>
                <a:gdLst>
                  <a:gd name="T0" fmla="*/ 0 w 55"/>
                  <a:gd name="T1" fmla="*/ 33 h 55"/>
                  <a:gd name="T2" fmla="*/ 38 w 55"/>
                  <a:gd name="T3" fmla="*/ 55 h 55"/>
                  <a:gd name="T4" fmla="*/ 55 w 55"/>
                  <a:gd name="T5" fmla="*/ 28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8" y="55"/>
                    </a:lnTo>
                    <a:lnTo>
                      <a:pt x="55" y="28"/>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5" name="Freeform 1423">
                <a:extLst>
                  <a:ext uri="{FF2B5EF4-FFF2-40B4-BE49-F238E27FC236}">
                    <a16:creationId xmlns:a16="http://schemas.microsoft.com/office/drawing/2014/main" xmlns="" id="{8601C474-B9CE-4EAF-9B7C-0CFCCB0FF8D7}"/>
                  </a:ext>
                </a:extLst>
              </p:cNvPr>
              <p:cNvSpPr>
                <a:spLocks/>
              </p:cNvSpPr>
              <p:nvPr/>
            </p:nvSpPr>
            <p:spPr bwMode="auto">
              <a:xfrm>
                <a:off x="2116" y="5319"/>
                <a:ext cx="55" cy="55"/>
              </a:xfrm>
              <a:custGeom>
                <a:avLst/>
                <a:gdLst>
                  <a:gd name="T0" fmla="*/ 0 w 10"/>
                  <a:gd name="T1" fmla="*/ 6 h 10"/>
                  <a:gd name="T2" fmla="*/ 7 w 10"/>
                  <a:gd name="T3" fmla="*/ 10 h 10"/>
                  <a:gd name="T4" fmla="*/ 10 w 10"/>
                  <a:gd name="T5" fmla="*/ 5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7" y="10"/>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6" name="Freeform 1424">
                <a:extLst>
                  <a:ext uri="{FF2B5EF4-FFF2-40B4-BE49-F238E27FC236}">
                    <a16:creationId xmlns:a16="http://schemas.microsoft.com/office/drawing/2014/main" xmlns="" id="{2D437490-A58D-44EF-A6A6-6CF13E7D0111}"/>
                  </a:ext>
                </a:extLst>
              </p:cNvPr>
              <p:cNvSpPr>
                <a:spLocks/>
              </p:cNvSpPr>
              <p:nvPr/>
            </p:nvSpPr>
            <p:spPr bwMode="auto">
              <a:xfrm>
                <a:off x="3237" y="5653"/>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7" name="Freeform 1425">
                <a:extLst>
                  <a:ext uri="{FF2B5EF4-FFF2-40B4-BE49-F238E27FC236}">
                    <a16:creationId xmlns:a16="http://schemas.microsoft.com/office/drawing/2014/main" xmlns="" id="{462B2258-53EF-441B-8D91-073F3C414A00}"/>
                  </a:ext>
                </a:extLst>
              </p:cNvPr>
              <p:cNvSpPr>
                <a:spLocks/>
              </p:cNvSpPr>
              <p:nvPr/>
            </p:nvSpPr>
            <p:spPr bwMode="auto">
              <a:xfrm>
                <a:off x="3237" y="5653"/>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8" name="Freeform 1426">
                <a:extLst>
                  <a:ext uri="{FF2B5EF4-FFF2-40B4-BE49-F238E27FC236}">
                    <a16:creationId xmlns:a16="http://schemas.microsoft.com/office/drawing/2014/main" xmlns="" id="{6D3A49B1-C96E-40FB-9A07-0BF330BAA320}"/>
                  </a:ext>
                </a:extLst>
              </p:cNvPr>
              <p:cNvSpPr>
                <a:spLocks/>
              </p:cNvSpPr>
              <p:nvPr/>
            </p:nvSpPr>
            <p:spPr bwMode="auto">
              <a:xfrm>
                <a:off x="2433" y="5379"/>
                <a:ext cx="49" cy="60"/>
              </a:xfrm>
              <a:custGeom>
                <a:avLst/>
                <a:gdLst>
                  <a:gd name="T0" fmla="*/ 0 w 49"/>
                  <a:gd name="T1" fmla="*/ 33 h 60"/>
                  <a:gd name="T2" fmla="*/ 33 w 49"/>
                  <a:gd name="T3" fmla="*/ 60 h 60"/>
                  <a:gd name="T4" fmla="*/ 49 w 49"/>
                  <a:gd name="T5" fmla="*/ 28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28"/>
                    </a:lnTo>
                    <a:lnTo>
                      <a:pt x="16"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Freeform 1427">
                <a:extLst>
                  <a:ext uri="{FF2B5EF4-FFF2-40B4-BE49-F238E27FC236}">
                    <a16:creationId xmlns:a16="http://schemas.microsoft.com/office/drawing/2014/main" xmlns="" id="{8B45A6A8-2EFD-45A5-B024-A7F20B625844}"/>
                  </a:ext>
                </a:extLst>
              </p:cNvPr>
              <p:cNvSpPr>
                <a:spLocks/>
              </p:cNvSpPr>
              <p:nvPr/>
            </p:nvSpPr>
            <p:spPr bwMode="auto">
              <a:xfrm>
                <a:off x="2433" y="5379"/>
                <a:ext cx="49" cy="60"/>
              </a:xfrm>
              <a:custGeom>
                <a:avLst/>
                <a:gdLst>
                  <a:gd name="T0" fmla="*/ 0 w 9"/>
                  <a:gd name="T1" fmla="*/ 6 h 11"/>
                  <a:gd name="T2" fmla="*/ 6 w 9"/>
                  <a:gd name="T3" fmla="*/ 11 h 11"/>
                  <a:gd name="T4" fmla="*/ 9 w 9"/>
                  <a:gd name="T5" fmla="*/ 5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0" name="Freeform 1428">
                <a:extLst>
                  <a:ext uri="{FF2B5EF4-FFF2-40B4-BE49-F238E27FC236}">
                    <a16:creationId xmlns:a16="http://schemas.microsoft.com/office/drawing/2014/main" xmlns="" id="{FB708428-BDCF-480D-AB1F-C4A63F8E727E}"/>
                  </a:ext>
                </a:extLst>
              </p:cNvPr>
              <p:cNvSpPr>
                <a:spLocks/>
              </p:cNvSpPr>
              <p:nvPr/>
            </p:nvSpPr>
            <p:spPr bwMode="auto">
              <a:xfrm>
                <a:off x="1580" y="5379"/>
                <a:ext cx="55" cy="39"/>
              </a:xfrm>
              <a:custGeom>
                <a:avLst/>
                <a:gdLst>
                  <a:gd name="T0" fmla="*/ 0 w 55"/>
                  <a:gd name="T1" fmla="*/ 33 h 39"/>
                  <a:gd name="T2" fmla="*/ 33 w 55"/>
                  <a:gd name="T3" fmla="*/ 39 h 39"/>
                  <a:gd name="T4" fmla="*/ 55 w 55"/>
                  <a:gd name="T5" fmla="*/ 6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Freeform 1429">
                <a:extLst>
                  <a:ext uri="{FF2B5EF4-FFF2-40B4-BE49-F238E27FC236}">
                    <a16:creationId xmlns:a16="http://schemas.microsoft.com/office/drawing/2014/main" xmlns="" id="{21F694DD-0572-4418-9951-D8082D02CF13}"/>
                  </a:ext>
                </a:extLst>
              </p:cNvPr>
              <p:cNvSpPr>
                <a:spLocks/>
              </p:cNvSpPr>
              <p:nvPr/>
            </p:nvSpPr>
            <p:spPr bwMode="auto">
              <a:xfrm>
                <a:off x="1580" y="5379"/>
                <a:ext cx="55" cy="39"/>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2" name="Freeform 1430">
                <a:extLst>
                  <a:ext uri="{FF2B5EF4-FFF2-40B4-BE49-F238E27FC236}">
                    <a16:creationId xmlns:a16="http://schemas.microsoft.com/office/drawing/2014/main" xmlns="" id="{AA6F6519-1990-45E3-9D6A-6EA7B316B6EA}"/>
                  </a:ext>
                </a:extLst>
              </p:cNvPr>
              <p:cNvSpPr>
                <a:spLocks/>
              </p:cNvSpPr>
              <p:nvPr/>
            </p:nvSpPr>
            <p:spPr bwMode="auto">
              <a:xfrm>
                <a:off x="2734" y="5478"/>
                <a:ext cx="54" cy="60"/>
              </a:xfrm>
              <a:custGeom>
                <a:avLst/>
                <a:gdLst>
                  <a:gd name="T0" fmla="*/ 0 w 54"/>
                  <a:gd name="T1" fmla="*/ 27 h 60"/>
                  <a:gd name="T2" fmla="*/ 38 w 54"/>
                  <a:gd name="T3" fmla="*/ 60 h 60"/>
                  <a:gd name="T4" fmla="*/ 54 w 54"/>
                  <a:gd name="T5" fmla="*/ 33 h 60"/>
                  <a:gd name="T6" fmla="*/ 16 w 54"/>
                  <a:gd name="T7" fmla="*/ 0 h 60"/>
                  <a:gd name="T8" fmla="*/ 0 w 54"/>
                  <a:gd name="T9" fmla="*/ 27 h 60"/>
                </a:gdLst>
                <a:ahLst/>
                <a:cxnLst>
                  <a:cxn ang="0">
                    <a:pos x="T0" y="T1"/>
                  </a:cxn>
                  <a:cxn ang="0">
                    <a:pos x="T2" y="T3"/>
                  </a:cxn>
                  <a:cxn ang="0">
                    <a:pos x="T4" y="T5"/>
                  </a:cxn>
                  <a:cxn ang="0">
                    <a:pos x="T6" y="T7"/>
                  </a:cxn>
                  <a:cxn ang="0">
                    <a:pos x="T8" y="T9"/>
                  </a:cxn>
                </a:cxnLst>
                <a:rect l="0" t="0" r="r" b="b"/>
                <a:pathLst>
                  <a:path w="54" h="60">
                    <a:moveTo>
                      <a:pt x="0" y="27"/>
                    </a:moveTo>
                    <a:lnTo>
                      <a:pt x="38" y="60"/>
                    </a:lnTo>
                    <a:lnTo>
                      <a:pt x="54" y="33"/>
                    </a:lnTo>
                    <a:lnTo>
                      <a:pt x="16" y="0"/>
                    </a:lnTo>
                    <a:lnTo>
                      <a:pt x="0" y="2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Freeform 1431">
                <a:extLst>
                  <a:ext uri="{FF2B5EF4-FFF2-40B4-BE49-F238E27FC236}">
                    <a16:creationId xmlns:a16="http://schemas.microsoft.com/office/drawing/2014/main" xmlns="" id="{3BAE64DC-DA7A-457B-9C5A-FB10207CA985}"/>
                  </a:ext>
                </a:extLst>
              </p:cNvPr>
              <p:cNvSpPr>
                <a:spLocks/>
              </p:cNvSpPr>
              <p:nvPr/>
            </p:nvSpPr>
            <p:spPr bwMode="auto">
              <a:xfrm>
                <a:off x="2734" y="5478"/>
                <a:ext cx="54" cy="60"/>
              </a:xfrm>
              <a:custGeom>
                <a:avLst/>
                <a:gdLst>
                  <a:gd name="T0" fmla="*/ 0 w 10"/>
                  <a:gd name="T1" fmla="*/ 5 h 11"/>
                  <a:gd name="T2" fmla="*/ 7 w 10"/>
                  <a:gd name="T3" fmla="*/ 11 h 11"/>
                  <a:gd name="T4" fmla="*/ 10 w 10"/>
                  <a:gd name="T5" fmla="*/ 6 h 11"/>
                  <a:gd name="T6" fmla="*/ 3 w 10"/>
                  <a:gd name="T7" fmla="*/ 0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7" y="11"/>
                    </a:lnTo>
                    <a:lnTo>
                      <a:pt x="10"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4" name="Freeform 1432">
                <a:extLst>
                  <a:ext uri="{FF2B5EF4-FFF2-40B4-BE49-F238E27FC236}">
                    <a16:creationId xmlns:a16="http://schemas.microsoft.com/office/drawing/2014/main" xmlns="" id="{4AE130C8-4335-4C7F-A7A5-ED4E71C136A4}"/>
                  </a:ext>
                </a:extLst>
              </p:cNvPr>
              <p:cNvSpPr>
                <a:spLocks/>
              </p:cNvSpPr>
              <p:nvPr/>
            </p:nvSpPr>
            <p:spPr bwMode="auto">
              <a:xfrm>
                <a:off x="1892" y="5325"/>
                <a:ext cx="54" cy="49"/>
              </a:xfrm>
              <a:custGeom>
                <a:avLst/>
                <a:gdLst>
                  <a:gd name="T0" fmla="*/ 0 w 54"/>
                  <a:gd name="T1" fmla="*/ 32 h 49"/>
                  <a:gd name="T2" fmla="*/ 32 w 54"/>
                  <a:gd name="T3" fmla="*/ 49 h 49"/>
                  <a:gd name="T4" fmla="*/ 54 w 54"/>
                  <a:gd name="T5" fmla="*/ 16 h 49"/>
                  <a:gd name="T6" fmla="*/ 22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2" y="49"/>
                    </a:lnTo>
                    <a:lnTo>
                      <a:pt x="54" y="16"/>
                    </a:lnTo>
                    <a:lnTo>
                      <a:pt x="22"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Freeform 1433">
                <a:extLst>
                  <a:ext uri="{FF2B5EF4-FFF2-40B4-BE49-F238E27FC236}">
                    <a16:creationId xmlns:a16="http://schemas.microsoft.com/office/drawing/2014/main" xmlns="" id="{6922C8FB-6598-4195-9CB0-981B093E2366}"/>
                  </a:ext>
                </a:extLst>
              </p:cNvPr>
              <p:cNvSpPr>
                <a:spLocks/>
              </p:cNvSpPr>
              <p:nvPr/>
            </p:nvSpPr>
            <p:spPr bwMode="auto">
              <a:xfrm>
                <a:off x="1892" y="5325"/>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6" name="Freeform 1434">
                <a:extLst>
                  <a:ext uri="{FF2B5EF4-FFF2-40B4-BE49-F238E27FC236}">
                    <a16:creationId xmlns:a16="http://schemas.microsoft.com/office/drawing/2014/main" xmlns="" id="{CE4F847F-61FE-4CEE-8B5A-64449B885E88}"/>
                  </a:ext>
                </a:extLst>
              </p:cNvPr>
              <p:cNvSpPr>
                <a:spLocks/>
              </p:cNvSpPr>
              <p:nvPr/>
            </p:nvSpPr>
            <p:spPr bwMode="auto">
              <a:xfrm>
                <a:off x="3029" y="5582"/>
                <a:ext cx="49" cy="65"/>
              </a:xfrm>
              <a:custGeom>
                <a:avLst/>
                <a:gdLst>
                  <a:gd name="T0" fmla="*/ 0 w 49"/>
                  <a:gd name="T1" fmla="*/ 32 h 65"/>
                  <a:gd name="T2" fmla="*/ 38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8" y="65"/>
                    </a:lnTo>
                    <a:lnTo>
                      <a:pt x="49" y="32"/>
                    </a:lnTo>
                    <a:lnTo>
                      <a:pt x="16"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7" name="Freeform 1435">
                <a:extLst>
                  <a:ext uri="{FF2B5EF4-FFF2-40B4-BE49-F238E27FC236}">
                    <a16:creationId xmlns:a16="http://schemas.microsoft.com/office/drawing/2014/main" xmlns="" id="{AF79DC72-5796-46C7-B760-E7600E66C4BC}"/>
                  </a:ext>
                </a:extLst>
              </p:cNvPr>
              <p:cNvSpPr>
                <a:spLocks/>
              </p:cNvSpPr>
              <p:nvPr/>
            </p:nvSpPr>
            <p:spPr bwMode="auto">
              <a:xfrm>
                <a:off x="3029" y="5582"/>
                <a:ext cx="49" cy="65"/>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8" name="Freeform 1436">
                <a:extLst>
                  <a:ext uri="{FF2B5EF4-FFF2-40B4-BE49-F238E27FC236}">
                    <a16:creationId xmlns:a16="http://schemas.microsoft.com/office/drawing/2014/main" xmlns="" id="{CA01728F-4E2B-4A0F-A84F-9360CF706794}"/>
                  </a:ext>
                </a:extLst>
              </p:cNvPr>
              <p:cNvSpPr>
                <a:spLocks/>
              </p:cNvSpPr>
              <p:nvPr/>
            </p:nvSpPr>
            <p:spPr bwMode="auto">
              <a:xfrm>
                <a:off x="2203" y="5336"/>
                <a:ext cx="55" cy="60"/>
              </a:xfrm>
              <a:custGeom>
                <a:avLst/>
                <a:gdLst>
                  <a:gd name="T0" fmla="*/ 0 w 55"/>
                  <a:gd name="T1" fmla="*/ 32 h 60"/>
                  <a:gd name="T2" fmla="*/ 39 w 55"/>
                  <a:gd name="T3" fmla="*/ 60 h 60"/>
                  <a:gd name="T4" fmla="*/ 55 w 55"/>
                  <a:gd name="T5" fmla="*/ 27 h 60"/>
                  <a:gd name="T6" fmla="*/ 22 w 55"/>
                  <a:gd name="T7" fmla="*/ 0 h 60"/>
                  <a:gd name="T8" fmla="*/ 0 w 55"/>
                  <a:gd name="T9" fmla="*/ 32 h 60"/>
                </a:gdLst>
                <a:ahLst/>
                <a:cxnLst>
                  <a:cxn ang="0">
                    <a:pos x="T0" y="T1"/>
                  </a:cxn>
                  <a:cxn ang="0">
                    <a:pos x="T2" y="T3"/>
                  </a:cxn>
                  <a:cxn ang="0">
                    <a:pos x="T4" y="T5"/>
                  </a:cxn>
                  <a:cxn ang="0">
                    <a:pos x="T6" y="T7"/>
                  </a:cxn>
                  <a:cxn ang="0">
                    <a:pos x="T8" y="T9"/>
                  </a:cxn>
                </a:cxnLst>
                <a:rect l="0" t="0" r="r" b="b"/>
                <a:pathLst>
                  <a:path w="55" h="60">
                    <a:moveTo>
                      <a:pt x="0" y="32"/>
                    </a:moveTo>
                    <a:lnTo>
                      <a:pt x="39" y="60"/>
                    </a:lnTo>
                    <a:lnTo>
                      <a:pt x="55" y="27"/>
                    </a:lnTo>
                    <a:lnTo>
                      <a:pt x="22"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9" name="Freeform 1437">
                <a:extLst>
                  <a:ext uri="{FF2B5EF4-FFF2-40B4-BE49-F238E27FC236}">
                    <a16:creationId xmlns:a16="http://schemas.microsoft.com/office/drawing/2014/main" xmlns="" id="{E3D88C28-6282-499B-AE65-810DECD83852}"/>
                  </a:ext>
                </a:extLst>
              </p:cNvPr>
              <p:cNvSpPr>
                <a:spLocks/>
              </p:cNvSpPr>
              <p:nvPr/>
            </p:nvSpPr>
            <p:spPr bwMode="auto">
              <a:xfrm>
                <a:off x="2203" y="5336"/>
                <a:ext cx="55"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0" name="Freeform 1438">
                <a:extLst>
                  <a:ext uri="{FF2B5EF4-FFF2-40B4-BE49-F238E27FC236}">
                    <a16:creationId xmlns:a16="http://schemas.microsoft.com/office/drawing/2014/main" xmlns="" id="{EBE2FC07-E5DC-4E99-9F1A-B9EF39F7E645}"/>
                  </a:ext>
                </a:extLst>
              </p:cNvPr>
              <p:cNvSpPr>
                <a:spLocks/>
              </p:cNvSpPr>
              <p:nvPr/>
            </p:nvSpPr>
            <p:spPr bwMode="auto">
              <a:xfrm>
                <a:off x="3319" y="5686"/>
                <a:ext cx="44" cy="65"/>
              </a:xfrm>
              <a:custGeom>
                <a:avLst/>
                <a:gdLst>
                  <a:gd name="T0" fmla="*/ 0 w 44"/>
                  <a:gd name="T1" fmla="*/ 32 h 65"/>
                  <a:gd name="T2" fmla="*/ 33 w 44"/>
                  <a:gd name="T3" fmla="*/ 65 h 65"/>
                  <a:gd name="T4" fmla="*/ 44 w 44"/>
                  <a:gd name="T5" fmla="*/ 32 h 65"/>
                  <a:gd name="T6" fmla="*/ 11 w 44"/>
                  <a:gd name="T7" fmla="*/ 0 h 65"/>
                  <a:gd name="T8" fmla="*/ 0 w 44"/>
                  <a:gd name="T9" fmla="*/ 32 h 65"/>
                </a:gdLst>
                <a:ahLst/>
                <a:cxnLst>
                  <a:cxn ang="0">
                    <a:pos x="T0" y="T1"/>
                  </a:cxn>
                  <a:cxn ang="0">
                    <a:pos x="T2" y="T3"/>
                  </a:cxn>
                  <a:cxn ang="0">
                    <a:pos x="T4" y="T5"/>
                  </a:cxn>
                  <a:cxn ang="0">
                    <a:pos x="T6" y="T7"/>
                  </a:cxn>
                  <a:cxn ang="0">
                    <a:pos x="T8" y="T9"/>
                  </a:cxn>
                </a:cxnLst>
                <a:rect l="0" t="0" r="r" b="b"/>
                <a:pathLst>
                  <a:path w="44" h="65">
                    <a:moveTo>
                      <a:pt x="0" y="32"/>
                    </a:moveTo>
                    <a:lnTo>
                      <a:pt x="33" y="65"/>
                    </a:lnTo>
                    <a:lnTo>
                      <a:pt x="44" y="32"/>
                    </a:lnTo>
                    <a:lnTo>
                      <a:pt x="11"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Freeform 1439">
                <a:extLst>
                  <a:ext uri="{FF2B5EF4-FFF2-40B4-BE49-F238E27FC236}">
                    <a16:creationId xmlns:a16="http://schemas.microsoft.com/office/drawing/2014/main" xmlns="" id="{ECC3D9AD-BD1C-4A29-B872-2775FE9F1CF2}"/>
                  </a:ext>
                </a:extLst>
              </p:cNvPr>
              <p:cNvSpPr>
                <a:spLocks/>
              </p:cNvSpPr>
              <p:nvPr/>
            </p:nvSpPr>
            <p:spPr bwMode="auto">
              <a:xfrm>
                <a:off x="3319" y="5686"/>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2" name="Freeform 1440">
                <a:extLst>
                  <a:ext uri="{FF2B5EF4-FFF2-40B4-BE49-F238E27FC236}">
                    <a16:creationId xmlns:a16="http://schemas.microsoft.com/office/drawing/2014/main" xmlns="" id="{51D1DC37-E981-484E-B500-B75409EEEC11}"/>
                  </a:ext>
                </a:extLst>
              </p:cNvPr>
              <p:cNvSpPr>
                <a:spLocks/>
              </p:cNvSpPr>
              <p:nvPr/>
            </p:nvSpPr>
            <p:spPr bwMode="auto">
              <a:xfrm>
                <a:off x="1361" y="5439"/>
                <a:ext cx="55" cy="39"/>
              </a:xfrm>
              <a:custGeom>
                <a:avLst/>
                <a:gdLst>
                  <a:gd name="T0" fmla="*/ 0 w 55"/>
                  <a:gd name="T1" fmla="*/ 33 h 39"/>
                  <a:gd name="T2" fmla="*/ 28 w 55"/>
                  <a:gd name="T3" fmla="*/ 39 h 39"/>
                  <a:gd name="T4" fmla="*/ 55 w 55"/>
                  <a:gd name="T5" fmla="*/ 6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28" y="39"/>
                    </a:lnTo>
                    <a:lnTo>
                      <a:pt x="55" y="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Freeform 1441">
                <a:extLst>
                  <a:ext uri="{FF2B5EF4-FFF2-40B4-BE49-F238E27FC236}">
                    <a16:creationId xmlns:a16="http://schemas.microsoft.com/office/drawing/2014/main" xmlns="" id="{79948E97-1CE0-4CFB-B0EE-DEDBCD5B6A12}"/>
                  </a:ext>
                </a:extLst>
              </p:cNvPr>
              <p:cNvSpPr>
                <a:spLocks/>
              </p:cNvSpPr>
              <p:nvPr/>
            </p:nvSpPr>
            <p:spPr bwMode="auto">
              <a:xfrm>
                <a:off x="1361" y="5439"/>
                <a:ext cx="55" cy="39"/>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4" name="Freeform 1442">
                <a:extLst>
                  <a:ext uri="{FF2B5EF4-FFF2-40B4-BE49-F238E27FC236}">
                    <a16:creationId xmlns:a16="http://schemas.microsoft.com/office/drawing/2014/main" xmlns="" id="{5F0B5296-4205-4374-9928-3BBA1F34D673}"/>
                  </a:ext>
                </a:extLst>
              </p:cNvPr>
              <p:cNvSpPr>
                <a:spLocks/>
              </p:cNvSpPr>
              <p:nvPr/>
            </p:nvSpPr>
            <p:spPr bwMode="auto">
              <a:xfrm>
                <a:off x="2515" y="5407"/>
                <a:ext cx="55" cy="65"/>
              </a:xfrm>
              <a:custGeom>
                <a:avLst/>
                <a:gdLst>
                  <a:gd name="T0" fmla="*/ 0 w 55"/>
                  <a:gd name="T1" fmla="*/ 32 h 65"/>
                  <a:gd name="T2" fmla="*/ 38 w 55"/>
                  <a:gd name="T3" fmla="*/ 65 h 65"/>
                  <a:gd name="T4" fmla="*/ 55 w 55"/>
                  <a:gd name="T5" fmla="*/ 32 h 65"/>
                  <a:gd name="T6" fmla="*/ 22 w 55"/>
                  <a:gd name="T7" fmla="*/ 0 h 65"/>
                  <a:gd name="T8" fmla="*/ 0 w 55"/>
                  <a:gd name="T9" fmla="*/ 32 h 65"/>
                </a:gdLst>
                <a:ahLst/>
                <a:cxnLst>
                  <a:cxn ang="0">
                    <a:pos x="T0" y="T1"/>
                  </a:cxn>
                  <a:cxn ang="0">
                    <a:pos x="T2" y="T3"/>
                  </a:cxn>
                  <a:cxn ang="0">
                    <a:pos x="T4" y="T5"/>
                  </a:cxn>
                  <a:cxn ang="0">
                    <a:pos x="T6" y="T7"/>
                  </a:cxn>
                  <a:cxn ang="0">
                    <a:pos x="T8" y="T9"/>
                  </a:cxn>
                </a:cxnLst>
                <a:rect l="0" t="0" r="r" b="b"/>
                <a:pathLst>
                  <a:path w="55" h="65">
                    <a:moveTo>
                      <a:pt x="0" y="32"/>
                    </a:moveTo>
                    <a:lnTo>
                      <a:pt x="38" y="65"/>
                    </a:lnTo>
                    <a:lnTo>
                      <a:pt x="55" y="32"/>
                    </a:lnTo>
                    <a:lnTo>
                      <a:pt x="22"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5" name="Freeform 1443">
                <a:extLst>
                  <a:ext uri="{FF2B5EF4-FFF2-40B4-BE49-F238E27FC236}">
                    <a16:creationId xmlns:a16="http://schemas.microsoft.com/office/drawing/2014/main" xmlns="" id="{AC5444F7-C9A5-4430-880B-A673557ABDAA}"/>
                  </a:ext>
                </a:extLst>
              </p:cNvPr>
              <p:cNvSpPr>
                <a:spLocks/>
              </p:cNvSpPr>
              <p:nvPr/>
            </p:nvSpPr>
            <p:spPr bwMode="auto">
              <a:xfrm>
                <a:off x="2515" y="5407"/>
                <a:ext cx="55"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6" name="Freeform 1444">
                <a:extLst>
                  <a:ext uri="{FF2B5EF4-FFF2-40B4-BE49-F238E27FC236}">
                    <a16:creationId xmlns:a16="http://schemas.microsoft.com/office/drawing/2014/main" xmlns="" id="{D73E5357-A9A3-4E54-96C6-37BFD258589F}"/>
                  </a:ext>
                </a:extLst>
              </p:cNvPr>
              <p:cNvSpPr>
                <a:spLocks/>
              </p:cNvSpPr>
              <p:nvPr/>
            </p:nvSpPr>
            <p:spPr bwMode="auto">
              <a:xfrm>
                <a:off x="1667" y="5363"/>
                <a:ext cx="50" cy="44"/>
              </a:xfrm>
              <a:custGeom>
                <a:avLst/>
                <a:gdLst>
                  <a:gd name="T0" fmla="*/ 0 w 50"/>
                  <a:gd name="T1" fmla="*/ 33 h 44"/>
                  <a:gd name="T2" fmla="*/ 28 w 50"/>
                  <a:gd name="T3" fmla="*/ 44 h 44"/>
                  <a:gd name="T4" fmla="*/ 50 w 50"/>
                  <a:gd name="T5" fmla="*/ 11 h 44"/>
                  <a:gd name="T6" fmla="*/ 22 w 50"/>
                  <a:gd name="T7" fmla="*/ 0 h 44"/>
                  <a:gd name="T8" fmla="*/ 0 w 50"/>
                  <a:gd name="T9" fmla="*/ 33 h 44"/>
                </a:gdLst>
                <a:ahLst/>
                <a:cxnLst>
                  <a:cxn ang="0">
                    <a:pos x="T0" y="T1"/>
                  </a:cxn>
                  <a:cxn ang="0">
                    <a:pos x="T2" y="T3"/>
                  </a:cxn>
                  <a:cxn ang="0">
                    <a:pos x="T4" y="T5"/>
                  </a:cxn>
                  <a:cxn ang="0">
                    <a:pos x="T6" y="T7"/>
                  </a:cxn>
                  <a:cxn ang="0">
                    <a:pos x="T8" y="T9"/>
                  </a:cxn>
                </a:cxnLst>
                <a:rect l="0" t="0" r="r" b="b"/>
                <a:pathLst>
                  <a:path w="50" h="44">
                    <a:moveTo>
                      <a:pt x="0" y="33"/>
                    </a:moveTo>
                    <a:lnTo>
                      <a:pt x="28" y="44"/>
                    </a:lnTo>
                    <a:lnTo>
                      <a:pt x="50" y="11"/>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7" name="Freeform 1445">
                <a:extLst>
                  <a:ext uri="{FF2B5EF4-FFF2-40B4-BE49-F238E27FC236}">
                    <a16:creationId xmlns:a16="http://schemas.microsoft.com/office/drawing/2014/main" xmlns="" id="{BB57AE76-BA46-4266-9D7B-093267D72721}"/>
                  </a:ext>
                </a:extLst>
              </p:cNvPr>
              <p:cNvSpPr>
                <a:spLocks/>
              </p:cNvSpPr>
              <p:nvPr/>
            </p:nvSpPr>
            <p:spPr bwMode="auto">
              <a:xfrm>
                <a:off x="1667" y="5363"/>
                <a:ext cx="50" cy="44"/>
              </a:xfrm>
              <a:custGeom>
                <a:avLst/>
                <a:gdLst>
                  <a:gd name="T0" fmla="*/ 0 w 9"/>
                  <a:gd name="T1" fmla="*/ 6 h 8"/>
                  <a:gd name="T2" fmla="*/ 5 w 9"/>
                  <a:gd name="T3" fmla="*/ 8 h 8"/>
                  <a:gd name="T4" fmla="*/ 9 w 9"/>
                  <a:gd name="T5" fmla="*/ 2 h 8"/>
                  <a:gd name="T6" fmla="*/ 4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5" y="8"/>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8" name="Freeform 1446">
                <a:extLst>
                  <a:ext uri="{FF2B5EF4-FFF2-40B4-BE49-F238E27FC236}">
                    <a16:creationId xmlns:a16="http://schemas.microsoft.com/office/drawing/2014/main" xmlns="" id="{353348D9-FB71-4CF5-9E8A-6E61EE9DFA21}"/>
                  </a:ext>
                </a:extLst>
              </p:cNvPr>
              <p:cNvSpPr>
                <a:spLocks/>
              </p:cNvSpPr>
              <p:nvPr/>
            </p:nvSpPr>
            <p:spPr bwMode="auto">
              <a:xfrm>
                <a:off x="2821" y="5511"/>
                <a:ext cx="49" cy="65"/>
              </a:xfrm>
              <a:custGeom>
                <a:avLst/>
                <a:gdLst>
                  <a:gd name="T0" fmla="*/ 0 w 49"/>
                  <a:gd name="T1" fmla="*/ 32 h 65"/>
                  <a:gd name="T2" fmla="*/ 33 w 49"/>
                  <a:gd name="T3" fmla="*/ 65 h 65"/>
                  <a:gd name="T4" fmla="*/ 49 w 49"/>
                  <a:gd name="T5" fmla="*/ 32 h 65"/>
                  <a:gd name="T6" fmla="*/ 17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7"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Freeform 1447">
                <a:extLst>
                  <a:ext uri="{FF2B5EF4-FFF2-40B4-BE49-F238E27FC236}">
                    <a16:creationId xmlns:a16="http://schemas.microsoft.com/office/drawing/2014/main" xmlns="" id="{560D0A78-426D-426E-98EA-AABB45AF3759}"/>
                  </a:ext>
                </a:extLst>
              </p:cNvPr>
              <p:cNvSpPr>
                <a:spLocks/>
              </p:cNvSpPr>
              <p:nvPr/>
            </p:nvSpPr>
            <p:spPr bwMode="auto">
              <a:xfrm>
                <a:off x="2821" y="5511"/>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0" name="Freeform 1448">
                <a:extLst>
                  <a:ext uri="{FF2B5EF4-FFF2-40B4-BE49-F238E27FC236}">
                    <a16:creationId xmlns:a16="http://schemas.microsoft.com/office/drawing/2014/main" xmlns="" id="{0A2F2FE1-7A1A-4C80-86AF-148A50819524}"/>
                  </a:ext>
                </a:extLst>
              </p:cNvPr>
              <p:cNvSpPr>
                <a:spLocks/>
              </p:cNvSpPr>
              <p:nvPr/>
            </p:nvSpPr>
            <p:spPr bwMode="auto">
              <a:xfrm>
                <a:off x="1979" y="5325"/>
                <a:ext cx="49" cy="49"/>
              </a:xfrm>
              <a:custGeom>
                <a:avLst/>
                <a:gdLst>
                  <a:gd name="T0" fmla="*/ 0 w 49"/>
                  <a:gd name="T1" fmla="*/ 32 h 49"/>
                  <a:gd name="T2" fmla="*/ 33 w 49"/>
                  <a:gd name="T3" fmla="*/ 49 h 49"/>
                  <a:gd name="T4" fmla="*/ 49 w 49"/>
                  <a:gd name="T5" fmla="*/ 22 h 49"/>
                  <a:gd name="T6" fmla="*/ 17 w 49"/>
                  <a:gd name="T7" fmla="*/ 0 h 49"/>
                  <a:gd name="T8" fmla="*/ 0 w 49"/>
                  <a:gd name="T9" fmla="*/ 32 h 49"/>
                </a:gdLst>
                <a:ahLst/>
                <a:cxnLst>
                  <a:cxn ang="0">
                    <a:pos x="T0" y="T1"/>
                  </a:cxn>
                  <a:cxn ang="0">
                    <a:pos x="T2" y="T3"/>
                  </a:cxn>
                  <a:cxn ang="0">
                    <a:pos x="T4" y="T5"/>
                  </a:cxn>
                  <a:cxn ang="0">
                    <a:pos x="T6" y="T7"/>
                  </a:cxn>
                  <a:cxn ang="0">
                    <a:pos x="T8" y="T9"/>
                  </a:cxn>
                </a:cxnLst>
                <a:rect l="0" t="0" r="r" b="b"/>
                <a:pathLst>
                  <a:path w="49" h="49">
                    <a:moveTo>
                      <a:pt x="0" y="32"/>
                    </a:moveTo>
                    <a:lnTo>
                      <a:pt x="33" y="49"/>
                    </a:lnTo>
                    <a:lnTo>
                      <a:pt x="49" y="22"/>
                    </a:lnTo>
                    <a:lnTo>
                      <a:pt x="17" y="0"/>
                    </a:lnTo>
                    <a:lnTo>
                      <a:pt x="0" y="3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1" name="Freeform 1449">
                <a:extLst>
                  <a:ext uri="{FF2B5EF4-FFF2-40B4-BE49-F238E27FC236}">
                    <a16:creationId xmlns:a16="http://schemas.microsoft.com/office/drawing/2014/main" xmlns="" id="{0C3E291A-9859-4E90-8568-994B1FABAA94}"/>
                  </a:ext>
                </a:extLst>
              </p:cNvPr>
              <p:cNvSpPr>
                <a:spLocks/>
              </p:cNvSpPr>
              <p:nvPr/>
            </p:nvSpPr>
            <p:spPr bwMode="auto">
              <a:xfrm>
                <a:off x="1979" y="5325"/>
                <a:ext cx="49" cy="49"/>
              </a:xfrm>
              <a:custGeom>
                <a:avLst/>
                <a:gdLst>
                  <a:gd name="T0" fmla="*/ 0 w 9"/>
                  <a:gd name="T1" fmla="*/ 6 h 9"/>
                  <a:gd name="T2" fmla="*/ 6 w 9"/>
                  <a:gd name="T3" fmla="*/ 9 h 9"/>
                  <a:gd name="T4" fmla="*/ 9 w 9"/>
                  <a:gd name="T5" fmla="*/ 4 h 9"/>
                  <a:gd name="T6" fmla="*/ 3 w 9"/>
                  <a:gd name="T7" fmla="*/ 0 h 9"/>
                  <a:gd name="T8" fmla="*/ 0 w 9"/>
                  <a:gd name="T9" fmla="*/ 6 h 9"/>
                </a:gdLst>
                <a:ahLst/>
                <a:cxnLst>
                  <a:cxn ang="0">
                    <a:pos x="T0" y="T1"/>
                  </a:cxn>
                  <a:cxn ang="0">
                    <a:pos x="T2" y="T3"/>
                  </a:cxn>
                  <a:cxn ang="0">
                    <a:pos x="T4" y="T5"/>
                  </a:cxn>
                  <a:cxn ang="0">
                    <a:pos x="T6" y="T7"/>
                  </a:cxn>
                  <a:cxn ang="0">
                    <a:pos x="T8" y="T9"/>
                  </a:cxn>
                </a:cxnLst>
                <a:rect l="0" t="0" r="r" b="b"/>
                <a:pathLst>
                  <a:path w="9" h="9">
                    <a:moveTo>
                      <a:pt x="0" y="6"/>
                    </a:moveTo>
                    <a:lnTo>
                      <a:pt x="6" y="9"/>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2" name="Freeform 1450">
                <a:extLst>
                  <a:ext uri="{FF2B5EF4-FFF2-40B4-BE49-F238E27FC236}">
                    <a16:creationId xmlns:a16="http://schemas.microsoft.com/office/drawing/2014/main" xmlns="" id="{C12974FC-B73F-41BF-B86D-834AD67EAB75}"/>
                  </a:ext>
                </a:extLst>
              </p:cNvPr>
              <p:cNvSpPr>
                <a:spLocks/>
              </p:cNvSpPr>
              <p:nvPr/>
            </p:nvSpPr>
            <p:spPr bwMode="auto">
              <a:xfrm>
                <a:off x="3111" y="5620"/>
                <a:ext cx="49" cy="66"/>
              </a:xfrm>
              <a:custGeom>
                <a:avLst/>
                <a:gdLst>
                  <a:gd name="T0" fmla="*/ 0 w 49"/>
                  <a:gd name="T1" fmla="*/ 27 h 66"/>
                  <a:gd name="T2" fmla="*/ 33 w 49"/>
                  <a:gd name="T3" fmla="*/ 66 h 66"/>
                  <a:gd name="T4" fmla="*/ 49 w 49"/>
                  <a:gd name="T5" fmla="*/ 33 h 66"/>
                  <a:gd name="T6" fmla="*/ 16 w 49"/>
                  <a:gd name="T7" fmla="*/ 0 h 66"/>
                  <a:gd name="T8" fmla="*/ 0 w 49"/>
                  <a:gd name="T9" fmla="*/ 27 h 66"/>
                </a:gdLst>
                <a:ahLst/>
                <a:cxnLst>
                  <a:cxn ang="0">
                    <a:pos x="T0" y="T1"/>
                  </a:cxn>
                  <a:cxn ang="0">
                    <a:pos x="T2" y="T3"/>
                  </a:cxn>
                  <a:cxn ang="0">
                    <a:pos x="T4" y="T5"/>
                  </a:cxn>
                  <a:cxn ang="0">
                    <a:pos x="T6" y="T7"/>
                  </a:cxn>
                  <a:cxn ang="0">
                    <a:pos x="T8" y="T9"/>
                  </a:cxn>
                </a:cxnLst>
                <a:rect l="0" t="0" r="r" b="b"/>
                <a:pathLst>
                  <a:path w="49" h="66">
                    <a:moveTo>
                      <a:pt x="0" y="27"/>
                    </a:moveTo>
                    <a:lnTo>
                      <a:pt x="33" y="66"/>
                    </a:lnTo>
                    <a:lnTo>
                      <a:pt x="49" y="33"/>
                    </a:lnTo>
                    <a:lnTo>
                      <a:pt x="16" y="0"/>
                    </a:lnTo>
                    <a:lnTo>
                      <a:pt x="0" y="27"/>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Freeform 1451">
                <a:extLst>
                  <a:ext uri="{FF2B5EF4-FFF2-40B4-BE49-F238E27FC236}">
                    <a16:creationId xmlns:a16="http://schemas.microsoft.com/office/drawing/2014/main" xmlns="" id="{2AABE2AC-9190-46DC-841B-1C0DC7EDE111}"/>
                  </a:ext>
                </a:extLst>
              </p:cNvPr>
              <p:cNvSpPr>
                <a:spLocks/>
              </p:cNvSpPr>
              <p:nvPr/>
            </p:nvSpPr>
            <p:spPr bwMode="auto">
              <a:xfrm>
                <a:off x="3111" y="5620"/>
                <a:ext cx="49" cy="66"/>
              </a:xfrm>
              <a:custGeom>
                <a:avLst/>
                <a:gdLst>
                  <a:gd name="T0" fmla="*/ 0 w 9"/>
                  <a:gd name="T1" fmla="*/ 5 h 12"/>
                  <a:gd name="T2" fmla="*/ 6 w 9"/>
                  <a:gd name="T3" fmla="*/ 12 h 12"/>
                  <a:gd name="T4" fmla="*/ 9 w 9"/>
                  <a:gd name="T5" fmla="*/ 6 h 12"/>
                  <a:gd name="T6" fmla="*/ 3 w 9"/>
                  <a:gd name="T7" fmla="*/ 0 h 12"/>
                  <a:gd name="T8" fmla="*/ 0 w 9"/>
                  <a:gd name="T9" fmla="*/ 5 h 12"/>
                </a:gdLst>
                <a:ahLst/>
                <a:cxnLst>
                  <a:cxn ang="0">
                    <a:pos x="T0" y="T1"/>
                  </a:cxn>
                  <a:cxn ang="0">
                    <a:pos x="T2" y="T3"/>
                  </a:cxn>
                  <a:cxn ang="0">
                    <a:pos x="T4" y="T5"/>
                  </a:cxn>
                  <a:cxn ang="0">
                    <a:pos x="T6" y="T7"/>
                  </a:cxn>
                  <a:cxn ang="0">
                    <a:pos x="T8" y="T9"/>
                  </a:cxn>
                </a:cxnLst>
                <a:rect l="0" t="0" r="r" b="b"/>
                <a:pathLst>
                  <a:path w="9" h="12">
                    <a:moveTo>
                      <a:pt x="0" y="5"/>
                    </a:moveTo>
                    <a:lnTo>
                      <a:pt x="6" y="12"/>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4" name="Freeform 1452">
                <a:extLst>
                  <a:ext uri="{FF2B5EF4-FFF2-40B4-BE49-F238E27FC236}">
                    <a16:creationId xmlns:a16="http://schemas.microsoft.com/office/drawing/2014/main" xmlns="" id="{B207260E-4668-40A5-AAFC-B58AC8E7EA44}"/>
                  </a:ext>
                </a:extLst>
              </p:cNvPr>
              <p:cNvSpPr>
                <a:spLocks/>
              </p:cNvSpPr>
              <p:nvPr/>
            </p:nvSpPr>
            <p:spPr bwMode="auto">
              <a:xfrm>
                <a:off x="2291" y="5357"/>
                <a:ext cx="55" cy="61"/>
              </a:xfrm>
              <a:custGeom>
                <a:avLst/>
                <a:gdLst>
                  <a:gd name="T0" fmla="*/ 0 w 55"/>
                  <a:gd name="T1" fmla="*/ 33 h 61"/>
                  <a:gd name="T2" fmla="*/ 33 w 55"/>
                  <a:gd name="T3" fmla="*/ 61 h 61"/>
                  <a:gd name="T4" fmla="*/ 55 w 55"/>
                  <a:gd name="T5" fmla="*/ 28 h 61"/>
                  <a:gd name="T6" fmla="*/ 22 w 55"/>
                  <a:gd name="T7" fmla="*/ 0 h 61"/>
                  <a:gd name="T8" fmla="*/ 0 w 55"/>
                  <a:gd name="T9" fmla="*/ 33 h 61"/>
                </a:gdLst>
                <a:ahLst/>
                <a:cxnLst>
                  <a:cxn ang="0">
                    <a:pos x="T0" y="T1"/>
                  </a:cxn>
                  <a:cxn ang="0">
                    <a:pos x="T2" y="T3"/>
                  </a:cxn>
                  <a:cxn ang="0">
                    <a:pos x="T4" y="T5"/>
                  </a:cxn>
                  <a:cxn ang="0">
                    <a:pos x="T6" y="T7"/>
                  </a:cxn>
                  <a:cxn ang="0">
                    <a:pos x="T8" y="T9"/>
                  </a:cxn>
                </a:cxnLst>
                <a:rect l="0" t="0" r="r" b="b"/>
                <a:pathLst>
                  <a:path w="55" h="61">
                    <a:moveTo>
                      <a:pt x="0" y="33"/>
                    </a:moveTo>
                    <a:lnTo>
                      <a:pt x="33" y="61"/>
                    </a:lnTo>
                    <a:lnTo>
                      <a:pt x="55" y="28"/>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5" name="Freeform 1453">
                <a:extLst>
                  <a:ext uri="{FF2B5EF4-FFF2-40B4-BE49-F238E27FC236}">
                    <a16:creationId xmlns:a16="http://schemas.microsoft.com/office/drawing/2014/main" xmlns="" id="{15E0AC85-FE4E-410D-A234-504275133F39}"/>
                  </a:ext>
                </a:extLst>
              </p:cNvPr>
              <p:cNvSpPr>
                <a:spLocks/>
              </p:cNvSpPr>
              <p:nvPr/>
            </p:nvSpPr>
            <p:spPr bwMode="auto">
              <a:xfrm>
                <a:off x="2291" y="5357"/>
                <a:ext cx="55" cy="61"/>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6" name="Freeform 1454">
                <a:extLst>
                  <a:ext uri="{FF2B5EF4-FFF2-40B4-BE49-F238E27FC236}">
                    <a16:creationId xmlns:a16="http://schemas.microsoft.com/office/drawing/2014/main" xmlns="" id="{65F006EC-6352-4420-A338-14020F0839DB}"/>
                  </a:ext>
                </a:extLst>
              </p:cNvPr>
              <p:cNvSpPr>
                <a:spLocks/>
              </p:cNvSpPr>
              <p:nvPr/>
            </p:nvSpPr>
            <p:spPr bwMode="auto">
              <a:xfrm>
                <a:off x="3395" y="5718"/>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7" name="Freeform 1455">
                <a:extLst>
                  <a:ext uri="{FF2B5EF4-FFF2-40B4-BE49-F238E27FC236}">
                    <a16:creationId xmlns:a16="http://schemas.microsoft.com/office/drawing/2014/main" xmlns="" id="{599603B7-BE0C-4F4E-A447-33A9340741F1}"/>
                  </a:ext>
                </a:extLst>
              </p:cNvPr>
              <p:cNvSpPr>
                <a:spLocks/>
              </p:cNvSpPr>
              <p:nvPr/>
            </p:nvSpPr>
            <p:spPr bwMode="auto">
              <a:xfrm>
                <a:off x="3395" y="5718"/>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8" name="Freeform 1456">
                <a:extLst>
                  <a:ext uri="{FF2B5EF4-FFF2-40B4-BE49-F238E27FC236}">
                    <a16:creationId xmlns:a16="http://schemas.microsoft.com/office/drawing/2014/main" xmlns="" id="{68A05140-2F95-4DC5-8476-C196D5D90C42}"/>
                  </a:ext>
                </a:extLst>
              </p:cNvPr>
              <p:cNvSpPr>
                <a:spLocks/>
              </p:cNvSpPr>
              <p:nvPr/>
            </p:nvSpPr>
            <p:spPr bwMode="auto">
              <a:xfrm>
                <a:off x="1443" y="5423"/>
                <a:ext cx="55" cy="38"/>
              </a:xfrm>
              <a:custGeom>
                <a:avLst/>
                <a:gdLst>
                  <a:gd name="T0" fmla="*/ 0 w 55"/>
                  <a:gd name="T1" fmla="*/ 27 h 38"/>
                  <a:gd name="T2" fmla="*/ 33 w 55"/>
                  <a:gd name="T3" fmla="*/ 38 h 38"/>
                  <a:gd name="T4" fmla="*/ 55 w 55"/>
                  <a:gd name="T5" fmla="*/ 6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33" y="38"/>
                    </a:lnTo>
                    <a:lnTo>
                      <a:pt x="55" y="6"/>
                    </a:lnTo>
                    <a:lnTo>
                      <a:pt x="22"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9" name="Freeform 1457">
                <a:extLst>
                  <a:ext uri="{FF2B5EF4-FFF2-40B4-BE49-F238E27FC236}">
                    <a16:creationId xmlns:a16="http://schemas.microsoft.com/office/drawing/2014/main" xmlns="" id="{9C3680B8-5F48-4B6F-8F25-56D3D2BFBF72}"/>
                  </a:ext>
                </a:extLst>
              </p:cNvPr>
              <p:cNvSpPr>
                <a:spLocks/>
              </p:cNvSpPr>
              <p:nvPr/>
            </p:nvSpPr>
            <p:spPr bwMode="auto">
              <a:xfrm>
                <a:off x="1443" y="5423"/>
                <a:ext cx="55" cy="38"/>
              </a:xfrm>
              <a:custGeom>
                <a:avLst/>
                <a:gdLst>
                  <a:gd name="T0" fmla="*/ 0 w 10"/>
                  <a:gd name="T1" fmla="*/ 5 h 7"/>
                  <a:gd name="T2" fmla="*/ 6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0" name="Freeform 1458">
                <a:extLst>
                  <a:ext uri="{FF2B5EF4-FFF2-40B4-BE49-F238E27FC236}">
                    <a16:creationId xmlns:a16="http://schemas.microsoft.com/office/drawing/2014/main" xmlns="" id="{F37248B8-11C0-472D-B870-697F7FEBE8D0}"/>
                  </a:ext>
                </a:extLst>
              </p:cNvPr>
              <p:cNvSpPr>
                <a:spLocks/>
              </p:cNvSpPr>
              <p:nvPr/>
            </p:nvSpPr>
            <p:spPr bwMode="auto">
              <a:xfrm>
                <a:off x="2603" y="5439"/>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1" name="Freeform 1459">
                <a:extLst>
                  <a:ext uri="{FF2B5EF4-FFF2-40B4-BE49-F238E27FC236}">
                    <a16:creationId xmlns:a16="http://schemas.microsoft.com/office/drawing/2014/main" xmlns="" id="{2AB19EE6-E5BF-493F-9D5F-E04C476FA012}"/>
                  </a:ext>
                </a:extLst>
              </p:cNvPr>
              <p:cNvSpPr>
                <a:spLocks/>
              </p:cNvSpPr>
              <p:nvPr/>
            </p:nvSpPr>
            <p:spPr bwMode="auto">
              <a:xfrm>
                <a:off x="2603" y="543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2" name="Freeform 1460">
                <a:extLst>
                  <a:ext uri="{FF2B5EF4-FFF2-40B4-BE49-F238E27FC236}">
                    <a16:creationId xmlns:a16="http://schemas.microsoft.com/office/drawing/2014/main" xmlns="" id="{2D1399A2-2F05-4358-9D63-02902D5D7BBC}"/>
                  </a:ext>
                </a:extLst>
              </p:cNvPr>
              <p:cNvSpPr>
                <a:spLocks/>
              </p:cNvSpPr>
              <p:nvPr/>
            </p:nvSpPr>
            <p:spPr bwMode="auto">
              <a:xfrm>
                <a:off x="1749" y="5352"/>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3" name="Freeform 1461">
                <a:extLst>
                  <a:ext uri="{FF2B5EF4-FFF2-40B4-BE49-F238E27FC236}">
                    <a16:creationId xmlns:a16="http://schemas.microsoft.com/office/drawing/2014/main" xmlns="" id="{DC678423-BFCD-4917-B468-EA81DEDD5E46}"/>
                  </a:ext>
                </a:extLst>
              </p:cNvPr>
              <p:cNvSpPr>
                <a:spLocks/>
              </p:cNvSpPr>
              <p:nvPr/>
            </p:nvSpPr>
            <p:spPr bwMode="auto">
              <a:xfrm>
                <a:off x="1749" y="5352"/>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4" name="Freeform 1462">
                <a:extLst>
                  <a:ext uri="{FF2B5EF4-FFF2-40B4-BE49-F238E27FC236}">
                    <a16:creationId xmlns:a16="http://schemas.microsoft.com/office/drawing/2014/main" xmlns="" id="{57F8FD93-0CFD-4314-A54C-200316633153}"/>
                  </a:ext>
                </a:extLst>
              </p:cNvPr>
              <p:cNvSpPr>
                <a:spLocks/>
              </p:cNvSpPr>
              <p:nvPr/>
            </p:nvSpPr>
            <p:spPr bwMode="auto">
              <a:xfrm>
                <a:off x="2903" y="5543"/>
                <a:ext cx="49" cy="66"/>
              </a:xfrm>
              <a:custGeom>
                <a:avLst/>
                <a:gdLst>
                  <a:gd name="T0" fmla="*/ 0 w 49"/>
                  <a:gd name="T1" fmla="*/ 33 h 66"/>
                  <a:gd name="T2" fmla="*/ 33 w 49"/>
                  <a:gd name="T3" fmla="*/ 66 h 66"/>
                  <a:gd name="T4" fmla="*/ 49 w 49"/>
                  <a:gd name="T5" fmla="*/ 39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9"/>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5" name="Freeform 1463">
                <a:extLst>
                  <a:ext uri="{FF2B5EF4-FFF2-40B4-BE49-F238E27FC236}">
                    <a16:creationId xmlns:a16="http://schemas.microsoft.com/office/drawing/2014/main" xmlns="" id="{CEC2DFBF-5E39-49E0-AF6E-F72C2DF3CB38}"/>
                  </a:ext>
                </a:extLst>
              </p:cNvPr>
              <p:cNvSpPr>
                <a:spLocks/>
              </p:cNvSpPr>
              <p:nvPr/>
            </p:nvSpPr>
            <p:spPr bwMode="auto">
              <a:xfrm>
                <a:off x="2903" y="5543"/>
                <a:ext cx="49" cy="66"/>
              </a:xfrm>
              <a:custGeom>
                <a:avLst/>
                <a:gdLst>
                  <a:gd name="T0" fmla="*/ 0 w 9"/>
                  <a:gd name="T1" fmla="*/ 6 h 12"/>
                  <a:gd name="T2" fmla="*/ 6 w 9"/>
                  <a:gd name="T3" fmla="*/ 12 h 12"/>
                  <a:gd name="T4" fmla="*/ 9 w 9"/>
                  <a:gd name="T5" fmla="*/ 7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6" name="Freeform 1464">
                <a:extLst>
                  <a:ext uri="{FF2B5EF4-FFF2-40B4-BE49-F238E27FC236}">
                    <a16:creationId xmlns:a16="http://schemas.microsoft.com/office/drawing/2014/main" xmlns="" id="{DF7AC02B-E6D0-4A0F-8842-A7A44FF1E0F0}"/>
                  </a:ext>
                </a:extLst>
              </p:cNvPr>
              <p:cNvSpPr>
                <a:spLocks/>
              </p:cNvSpPr>
              <p:nvPr/>
            </p:nvSpPr>
            <p:spPr bwMode="auto">
              <a:xfrm>
                <a:off x="2067" y="5330"/>
                <a:ext cx="49" cy="55"/>
              </a:xfrm>
              <a:custGeom>
                <a:avLst/>
                <a:gdLst>
                  <a:gd name="T0" fmla="*/ 0 w 49"/>
                  <a:gd name="T1" fmla="*/ 33 h 55"/>
                  <a:gd name="T2" fmla="*/ 32 w 49"/>
                  <a:gd name="T3" fmla="*/ 55 h 55"/>
                  <a:gd name="T4" fmla="*/ 49 w 49"/>
                  <a:gd name="T5" fmla="*/ 22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2" y="55"/>
                    </a:lnTo>
                    <a:lnTo>
                      <a:pt x="49" y="22"/>
                    </a:lnTo>
                    <a:lnTo>
                      <a:pt x="16"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7" name="Freeform 1465">
                <a:extLst>
                  <a:ext uri="{FF2B5EF4-FFF2-40B4-BE49-F238E27FC236}">
                    <a16:creationId xmlns:a16="http://schemas.microsoft.com/office/drawing/2014/main" xmlns="" id="{F369574F-6123-466C-90A4-E198AD033AF2}"/>
                  </a:ext>
                </a:extLst>
              </p:cNvPr>
              <p:cNvSpPr>
                <a:spLocks/>
              </p:cNvSpPr>
              <p:nvPr/>
            </p:nvSpPr>
            <p:spPr bwMode="auto">
              <a:xfrm>
                <a:off x="2067" y="5330"/>
                <a:ext cx="49" cy="55"/>
              </a:xfrm>
              <a:custGeom>
                <a:avLst/>
                <a:gdLst>
                  <a:gd name="T0" fmla="*/ 0 w 9"/>
                  <a:gd name="T1" fmla="*/ 6 h 10"/>
                  <a:gd name="T2" fmla="*/ 6 w 9"/>
                  <a:gd name="T3" fmla="*/ 10 h 10"/>
                  <a:gd name="T4" fmla="*/ 9 w 9"/>
                  <a:gd name="T5" fmla="*/ 4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8" name="Freeform 1466">
                <a:extLst>
                  <a:ext uri="{FF2B5EF4-FFF2-40B4-BE49-F238E27FC236}">
                    <a16:creationId xmlns:a16="http://schemas.microsoft.com/office/drawing/2014/main" xmlns="" id="{73391AE7-60D5-4EBF-9A48-D587B838C4E8}"/>
                  </a:ext>
                </a:extLst>
              </p:cNvPr>
              <p:cNvSpPr>
                <a:spLocks/>
              </p:cNvSpPr>
              <p:nvPr/>
            </p:nvSpPr>
            <p:spPr bwMode="auto">
              <a:xfrm>
                <a:off x="3193" y="5653"/>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9" name="Freeform 1467">
                <a:extLst>
                  <a:ext uri="{FF2B5EF4-FFF2-40B4-BE49-F238E27FC236}">
                    <a16:creationId xmlns:a16="http://schemas.microsoft.com/office/drawing/2014/main" xmlns="" id="{9A2F1E15-9DF1-4776-B799-7CFFD7A9EA13}"/>
                  </a:ext>
                </a:extLst>
              </p:cNvPr>
              <p:cNvSpPr>
                <a:spLocks/>
              </p:cNvSpPr>
              <p:nvPr/>
            </p:nvSpPr>
            <p:spPr bwMode="auto">
              <a:xfrm>
                <a:off x="3193" y="5653"/>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0" name="Freeform 1468">
                <a:extLst>
                  <a:ext uri="{FF2B5EF4-FFF2-40B4-BE49-F238E27FC236}">
                    <a16:creationId xmlns:a16="http://schemas.microsoft.com/office/drawing/2014/main" xmlns="" id="{1CEFF527-6220-477D-B03F-E02D88FEC6D4}"/>
                  </a:ext>
                </a:extLst>
              </p:cNvPr>
              <p:cNvSpPr>
                <a:spLocks/>
              </p:cNvSpPr>
              <p:nvPr/>
            </p:nvSpPr>
            <p:spPr bwMode="auto">
              <a:xfrm>
                <a:off x="2378" y="5379"/>
                <a:ext cx="55" cy="66"/>
              </a:xfrm>
              <a:custGeom>
                <a:avLst/>
                <a:gdLst>
                  <a:gd name="T0" fmla="*/ 0 w 55"/>
                  <a:gd name="T1" fmla="*/ 33 h 66"/>
                  <a:gd name="T2" fmla="*/ 33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1" name="Freeform 1469">
                <a:extLst>
                  <a:ext uri="{FF2B5EF4-FFF2-40B4-BE49-F238E27FC236}">
                    <a16:creationId xmlns:a16="http://schemas.microsoft.com/office/drawing/2014/main" xmlns="" id="{3AA2EBD0-8DF2-4E4A-9637-9FE089F4F2EB}"/>
                  </a:ext>
                </a:extLst>
              </p:cNvPr>
              <p:cNvSpPr>
                <a:spLocks/>
              </p:cNvSpPr>
              <p:nvPr/>
            </p:nvSpPr>
            <p:spPr bwMode="auto">
              <a:xfrm>
                <a:off x="2378" y="5379"/>
                <a:ext cx="55" cy="66"/>
              </a:xfrm>
              <a:custGeom>
                <a:avLst/>
                <a:gdLst>
                  <a:gd name="T0" fmla="*/ 0 w 10"/>
                  <a:gd name="T1" fmla="*/ 6 h 12"/>
                  <a:gd name="T2" fmla="*/ 6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2" name="Freeform 1470">
                <a:extLst>
                  <a:ext uri="{FF2B5EF4-FFF2-40B4-BE49-F238E27FC236}">
                    <a16:creationId xmlns:a16="http://schemas.microsoft.com/office/drawing/2014/main" xmlns="" id="{15705EE2-A9FA-44E0-A9FB-B28256A4E2AD}"/>
                  </a:ext>
                </a:extLst>
              </p:cNvPr>
              <p:cNvSpPr>
                <a:spLocks/>
              </p:cNvSpPr>
              <p:nvPr/>
            </p:nvSpPr>
            <p:spPr bwMode="auto">
              <a:xfrm>
                <a:off x="1525" y="5401"/>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3" name="Freeform 1471">
                <a:extLst>
                  <a:ext uri="{FF2B5EF4-FFF2-40B4-BE49-F238E27FC236}">
                    <a16:creationId xmlns:a16="http://schemas.microsoft.com/office/drawing/2014/main" xmlns="" id="{BA83B2C6-19C6-4BB1-9BD6-5DBE3956BDAA}"/>
                  </a:ext>
                </a:extLst>
              </p:cNvPr>
              <p:cNvSpPr>
                <a:spLocks/>
              </p:cNvSpPr>
              <p:nvPr/>
            </p:nvSpPr>
            <p:spPr bwMode="auto">
              <a:xfrm>
                <a:off x="1525" y="5401"/>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4" name="Freeform 1472">
                <a:extLst>
                  <a:ext uri="{FF2B5EF4-FFF2-40B4-BE49-F238E27FC236}">
                    <a16:creationId xmlns:a16="http://schemas.microsoft.com/office/drawing/2014/main" xmlns="" id="{CA95AE60-9DC8-40D8-B806-AC304F2D2B3E}"/>
                  </a:ext>
                </a:extLst>
              </p:cNvPr>
              <p:cNvSpPr>
                <a:spLocks/>
              </p:cNvSpPr>
              <p:nvPr/>
            </p:nvSpPr>
            <p:spPr bwMode="auto">
              <a:xfrm>
                <a:off x="2685" y="5472"/>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5" name="Freeform 1473">
                <a:extLst>
                  <a:ext uri="{FF2B5EF4-FFF2-40B4-BE49-F238E27FC236}">
                    <a16:creationId xmlns:a16="http://schemas.microsoft.com/office/drawing/2014/main" xmlns="" id="{51F3D4B6-C14D-440C-9E3B-77294DA54E5B}"/>
                  </a:ext>
                </a:extLst>
              </p:cNvPr>
              <p:cNvSpPr>
                <a:spLocks/>
              </p:cNvSpPr>
              <p:nvPr/>
            </p:nvSpPr>
            <p:spPr bwMode="auto">
              <a:xfrm>
                <a:off x="2685" y="5472"/>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6" name="Freeform 1474">
                <a:extLst>
                  <a:ext uri="{FF2B5EF4-FFF2-40B4-BE49-F238E27FC236}">
                    <a16:creationId xmlns:a16="http://schemas.microsoft.com/office/drawing/2014/main" xmlns="" id="{ABEC4664-BC69-4005-B409-BB7AEF8EA7C1}"/>
                  </a:ext>
                </a:extLst>
              </p:cNvPr>
              <p:cNvSpPr>
                <a:spLocks/>
              </p:cNvSpPr>
              <p:nvPr/>
            </p:nvSpPr>
            <p:spPr bwMode="auto">
              <a:xfrm>
                <a:off x="1837" y="5347"/>
                <a:ext cx="55" cy="43"/>
              </a:xfrm>
              <a:custGeom>
                <a:avLst/>
                <a:gdLst>
                  <a:gd name="T0" fmla="*/ 0 w 55"/>
                  <a:gd name="T1" fmla="*/ 27 h 43"/>
                  <a:gd name="T2" fmla="*/ 33 w 55"/>
                  <a:gd name="T3" fmla="*/ 43 h 43"/>
                  <a:gd name="T4" fmla="*/ 55 w 55"/>
                  <a:gd name="T5" fmla="*/ 10 h 43"/>
                  <a:gd name="T6" fmla="*/ 22 w 55"/>
                  <a:gd name="T7" fmla="*/ 0 h 43"/>
                  <a:gd name="T8" fmla="*/ 0 w 55"/>
                  <a:gd name="T9" fmla="*/ 27 h 43"/>
                </a:gdLst>
                <a:ahLst/>
                <a:cxnLst>
                  <a:cxn ang="0">
                    <a:pos x="T0" y="T1"/>
                  </a:cxn>
                  <a:cxn ang="0">
                    <a:pos x="T2" y="T3"/>
                  </a:cxn>
                  <a:cxn ang="0">
                    <a:pos x="T4" y="T5"/>
                  </a:cxn>
                  <a:cxn ang="0">
                    <a:pos x="T6" y="T7"/>
                  </a:cxn>
                  <a:cxn ang="0">
                    <a:pos x="T8" y="T9"/>
                  </a:cxn>
                </a:cxnLst>
                <a:rect l="0" t="0" r="r" b="b"/>
                <a:pathLst>
                  <a:path w="55" h="43">
                    <a:moveTo>
                      <a:pt x="0" y="27"/>
                    </a:moveTo>
                    <a:lnTo>
                      <a:pt x="33" y="43"/>
                    </a:lnTo>
                    <a:lnTo>
                      <a:pt x="55" y="10"/>
                    </a:lnTo>
                    <a:lnTo>
                      <a:pt x="22"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7" name="Freeform 1475">
                <a:extLst>
                  <a:ext uri="{FF2B5EF4-FFF2-40B4-BE49-F238E27FC236}">
                    <a16:creationId xmlns:a16="http://schemas.microsoft.com/office/drawing/2014/main" xmlns="" id="{4B5C6E7F-CF7A-44ED-967F-022388C4A9CD}"/>
                  </a:ext>
                </a:extLst>
              </p:cNvPr>
              <p:cNvSpPr>
                <a:spLocks/>
              </p:cNvSpPr>
              <p:nvPr/>
            </p:nvSpPr>
            <p:spPr bwMode="auto">
              <a:xfrm>
                <a:off x="1837" y="5347"/>
                <a:ext cx="55" cy="43"/>
              </a:xfrm>
              <a:custGeom>
                <a:avLst/>
                <a:gdLst>
                  <a:gd name="T0" fmla="*/ 0 w 10"/>
                  <a:gd name="T1" fmla="*/ 5 h 8"/>
                  <a:gd name="T2" fmla="*/ 6 w 10"/>
                  <a:gd name="T3" fmla="*/ 8 h 8"/>
                  <a:gd name="T4" fmla="*/ 10 w 10"/>
                  <a:gd name="T5" fmla="*/ 2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8" name="Freeform 1476">
                <a:extLst>
                  <a:ext uri="{FF2B5EF4-FFF2-40B4-BE49-F238E27FC236}">
                    <a16:creationId xmlns:a16="http://schemas.microsoft.com/office/drawing/2014/main" xmlns="" id="{BBB209C4-DA0F-497D-B81E-CD35BFA19383}"/>
                  </a:ext>
                </a:extLst>
              </p:cNvPr>
              <p:cNvSpPr>
                <a:spLocks/>
              </p:cNvSpPr>
              <p:nvPr/>
            </p:nvSpPr>
            <p:spPr bwMode="auto">
              <a:xfrm>
                <a:off x="2985" y="5582"/>
                <a:ext cx="44" cy="65"/>
              </a:xfrm>
              <a:custGeom>
                <a:avLst/>
                <a:gdLst>
                  <a:gd name="T0" fmla="*/ 0 w 44"/>
                  <a:gd name="T1" fmla="*/ 32 h 65"/>
                  <a:gd name="T2" fmla="*/ 33 w 44"/>
                  <a:gd name="T3" fmla="*/ 65 h 65"/>
                  <a:gd name="T4" fmla="*/ 44 w 44"/>
                  <a:gd name="T5" fmla="*/ 32 h 65"/>
                  <a:gd name="T6" fmla="*/ 11 w 44"/>
                  <a:gd name="T7" fmla="*/ 0 h 65"/>
                  <a:gd name="T8" fmla="*/ 0 w 44"/>
                  <a:gd name="T9" fmla="*/ 32 h 65"/>
                </a:gdLst>
                <a:ahLst/>
                <a:cxnLst>
                  <a:cxn ang="0">
                    <a:pos x="T0" y="T1"/>
                  </a:cxn>
                  <a:cxn ang="0">
                    <a:pos x="T2" y="T3"/>
                  </a:cxn>
                  <a:cxn ang="0">
                    <a:pos x="T4" y="T5"/>
                  </a:cxn>
                  <a:cxn ang="0">
                    <a:pos x="T6" y="T7"/>
                  </a:cxn>
                  <a:cxn ang="0">
                    <a:pos x="T8" y="T9"/>
                  </a:cxn>
                </a:cxnLst>
                <a:rect l="0" t="0" r="r" b="b"/>
                <a:pathLst>
                  <a:path w="44" h="65">
                    <a:moveTo>
                      <a:pt x="0" y="32"/>
                    </a:moveTo>
                    <a:lnTo>
                      <a:pt x="33" y="65"/>
                    </a:lnTo>
                    <a:lnTo>
                      <a:pt x="44" y="32"/>
                    </a:lnTo>
                    <a:lnTo>
                      <a:pt x="11"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9" name="Freeform 1477">
                <a:extLst>
                  <a:ext uri="{FF2B5EF4-FFF2-40B4-BE49-F238E27FC236}">
                    <a16:creationId xmlns:a16="http://schemas.microsoft.com/office/drawing/2014/main" xmlns="" id="{93C4FDBC-960D-4EFE-A75B-350A85B4CF28}"/>
                  </a:ext>
                </a:extLst>
              </p:cNvPr>
              <p:cNvSpPr>
                <a:spLocks/>
              </p:cNvSpPr>
              <p:nvPr/>
            </p:nvSpPr>
            <p:spPr bwMode="auto">
              <a:xfrm>
                <a:off x="2985" y="5582"/>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0" name="Freeform 1478">
                <a:extLst>
                  <a:ext uri="{FF2B5EF4-FFF2-40B4-BE49-F238E27FC236}">
                    <a16:creationId xmlns:a16="http://schemas.microsoft.com/office/drawing/2014/main" xmlns="" id="{BE4693CE-081A-4A4D-95E2-38B3FA6E5C30}"/>
                  </a:ext>
                </a:extLst>
              </p:cNvPr>
              <p:cNvSpPr>
                <a:spLocks/>
              </p:cNvSpPr>
              <p:nvPr/>
            </p:nvSpPr>
            <p:spPr bwMode="auto">
              <a:xfrm>
                <a:off x="2154" y="5347"/>
                <a:ext cx="49" cy="54"/>
              </a:xfrm>
              <a:custGeom>
                <a:avLst/>
                <a:gdLst>
                  <a:gd name="T0" fmla="*/ 0 w 49"/>
                  <a:gd name="T1" fmla="*/ 27 h 54"/>
                  <a:gd name="T2" fmla="*/ 33 w 49"/>
                  <a:gd name="T3" fmla="*/ 54 h 54"/>
                  <a:gd name="T4" fmla="*/ 49 w 49"/>
                  <a:gd name="T5" fmla="*/ 21 h 54"/>
                  <a:gd name="T6" fmla="*/ 17 w 49"/>
                  <a:gd name="T7" fmla="*/ 0 h 54"/>
                  <a:gd name="T8" fmla="*/ 0 w 49"/>
                  <a:gd name="T9" fmla="*/ 27 h 54"/>
                </a:gdLst>
                <a:ahLst/>
                <a:cxnLst>
                  <a:cxn ang="0">
                    <a:pos x="T0" y="T1"/>
                  </a:cxn>
                  <a:cxn ang="0">
                    <a:pos x="T2" y="T3"/>
                  </a:cxn>
                  <a:cxn ang="0">
                    <a:pos x="T4" y="T5"/>
                  </a:cxn>
                  <a:cxn ang="0">
                    <a:pos x="T6" y="T7"/>
                  </a:cxn>
                  <a:cxn ang="0">
                    <a:pos x="T8" y="T9"/>
                  </a:cxn>
                </a:cxnLst>
                <a:rect l="0" t="0" r="r" b="b"/>
                <a:pathLst>
                  <a:path w="49" h="54">
                    <a:moveTo>
                      <a:pt x="0" y="27"/>
                    </a:moveTo>
                    <a:lnTo>
                      <a:pt x="33" y="54"/>
                    </a:lnTo>
                    <a:lnTo>
                      <a:pt x="49" y="21"/>
                    </a:lnTo>
                    <a:lnTo>
                      <a:pt x="17"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1" name="Freeform 1479">
                <a:extLst>
                  <a:ext uri="{FF2B5EF4-FFF2-40B4-BE49-F238E27FC236}">
                    <a16:creationId xmlns:a16="http://schemas.microsoft.com/office/drawing/2014/main" xmlns="" id="{0774E38C-AB6A-4C92-8F1F-5509E5A290C3}"/>
                  </a:ext>
                </a:extLst>
              </p:cNvPr>
              <p:cNvSpPr>
                <a:spLocks/>
              </p:cNvSpPr>
              <p:nvPr/>
            </p:nvSpPr>
            <p:spPr bwMode="auto">
              <a:xfrm>
                <a:off x="2154" y="5347"/>
                <a:ext cx="49" cy="54"/>
              </a:xfrm>
              <a:custGeom>
                <a:avLst/>
                <a:gdLst>
                  <a:gd name="T0" fmla="*/ 0 w 9"/>
                  <a:gd name="T1" fmla="*/ 5 h 10"/>
                  <a:gd name="T2" fmla="*/ 6 w 9"/>
                  <a:gd name="T3" fmla="*/ 10 h 10"/>
                  <a:gd name="T4" fmla="*/ 9 w 9"/>
                  <a:gd name="T5" fmla="*/ 4 h 10"/>
                  <a:gd name="T6" fmla="*/ 3 w 9"/>
                  <a:gd name="T7" fmla="*/ 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6" y="10"/>
                    </a:lnTo>
                    <a:lnTo>
                      <a:pt x="9" y="4"/>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2" name="Freeform 1480">
                <a:extLst>
                  <a:ext uri="{FF2B5EF4-FFF2-40B4-BE49-F238E27FC236}">
                    <a16:creationId xmlns:a16="http://schemas.microsoft.com/office/drawing/2014/main" xmlns="" id="{7D6A23C9-5347-47CB-A87E-A5479EDA731E}"/>
                  </a:ext>
                </a:extLst>
              </p:cNvPr>
              <p:cNvSpPr>
                <a:spLocks/>
              </p:cNvSpPr>
              <p:nvPr/>
            </p:nvSpPr>
            <p:spPr bwMode="auto">
              <a:xfrm>
                <a:off x="3270" y="5686"/>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3" name="Freeform 1481">
                <a:extLst>
                  <a:ext uri="{FF2B5EF4-FFF2-40B4-BE49-F238E27FC236}">
                    <a16:creationId xmlns:a16="http://schemas.microsoft.com/office/drawing/2014/main" xmlns="" id="{8FEC03DF-5DF4-4F84-835E-9342B5FFDB6B}"/>
                  </a:ext>
                </a:extLst>
              </p:cNvPr>
              <p:cNvSpPr>
                <a:spLocks/>
              </p:cNvSpPr>
              <p:nvPr/>
            </p:nvSpPr>
            <p:spPr bwMode="auto">
              <a:xfrm>
                <a:off x="3270" y="5686"/>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4" name="Freeform 1482">
                <a:extLst>
                  <a:ext uri="{FF2B5EF4-FFF2-40B4-BE49-F238E27FC236}">
                    <a16:creationId xmlns:a16="http://schemas.microsoft.com/office/drawing/2014/main" xmlns="" id="{24471D04-4235-4016-B5CF-A4A0F5D58F77}"/>
                  </a:ext>
                </a:extLst>
              </p:cNvPr>
              <p:cNvSpPr>
                <a:spLocks/>
              </p:cNvSpPr>
              <p:nvPr/>
            </p:nvSpPr>
            <p:spPr bwMode="auto">
              <a:xfrm>
                <a:off x="1307" y="5467"/>
                <a:ext cx="54" cy="38"/>
              </a:xfrm>
              <a:custGeom>
                <a:avLst/>
                <a:gdLst>
                  <a:gd name="T0" fmla="*/ 0 w 54"/>
                  <a:gd name="T1" fmla="*/ 27 h 38"/>
                  <a:gd name="T2" fmla="*/ 32 w 54"/>
                  <a:gd name="T3" fmla="*/ 38 h 38"/>
                  <a:gd name="T4" fmla="*/ 54 w 54"/>
                  <a:gd name="T5" fmla="*/ 5 h 38"/>
                  <a:gd name="T6" fmla="*/ 27 w 54"/>
                  <a:gd name="T7" fmla="*/ 0 h 38"/>
                  <a:gd name="T8" fmla="*/ 0 w 54"/>
                  <a:gd name="T9" fmla="*/ 27 h 38"/>
                </a:gdLst>
                <a:ahLst/>
                <a:cxnLst>
                  <a:cxn ang="0">
                    <a:pos x="T0" y="T1"/>
                  </a:cxn>
                  <a:cxn ang="0">
                    <a:pos x="T2" y="T3"/>
                  </a:cxn>
                  <a:cxn ang="0">
                    <a:pos x="T4" y="T5"/>
                  </a:cxn>
                  <a:cxn ang="0">
                    <a:pos x="T6" y="T7"/>
                  </a:cxn>
                  <a:cxn ang="0">
                    <a:pos x="T8" y="T9"/>
                  </a:cxn>
                </a:cxnLst>
                <a:rect l="0" t="0" r="r" b="b"/>
                <a:pathLst>
                  <a:path w="54" h="38">
                    <a:moveTo>
                      <a:pt x="0" y="27"/>
                    </a:moveTo>
                    <a:lnTo>
                      <a:pt x="32" y="38"/>
                    </a:lnTo>
                    <a:lnTo>
                      <a:pt x="54" y="5"/>
                    </a:lnTo>
                    <a:lnTo>
                      <a:pt x="27" y="0"/>
                    </a:lnTo>
                    <a:lnTo>
                      <a:pt x="0" y="27"/>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5" name="Freeform 1483">
                <a:extLst>
                  <a:ext uri="{FF2B5EF4-FFF2-40B4-BE49-F238E27FC236}">
                    <a16:creationId xmlns:a16="http://schemas.microsoft.com/office/drawing/2014/main" xmlns="" id="{4EE708BE-8D0E-4357-8DBB-54F91F1331E4}"/>
                  </a:ext>
                </a:extLst>
              </p:cNvPr>
              <p:cNvSpPr>
                <a:spLocks/>
              </p:cNvSpPr>
              <p:nvPr/>
            </p:nvSpPr>
            <p:spPr bwMode="auto">
              <a:xfrm>
                <a:off x="1307" y="5467"/>
                <a:ext cx="54" cy="38"/>
              </a:xfrm>
              <a:custGeom>
                <a:avLst/>
                <a:gdLst>
                  <a:gd name="T0" fmla="*/ 0 w 10"/>
                  <a:gd name="T1" fmla="*/ 5 h 7"/>
                  <a:gd name="T2" fmla="*/ 6 w 10"/>
                  <a:gd name="T3" fmla="*/ 7 h 7"/>
                  <a:gd name="T4" fmla="*/ 10 w 10"/>
                  <a:gd name="T5" fmla="*/ 1 h 7"/>
                  <a:gd name="T6" fmla="*/ 5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1"/>
                    </a:lnTo>
                    <a:lnTo>
                      <a:pt x="5"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6" name="Freeform 1484">
                <a:extLst>
                  <a:ext uri="{FF2B5EF4-FFF2-40B4-BE49-F238E27FC236}">
                    <a16:creationId xmlns:a16="http://schemas.microsoft.com/office/drawing/2014/main" xmlns="" id="{0BE0FEF3-8CBB-4E13-95E8-04598AC3806E}"/>
                  </a:ext>
                </a:extLst>
              </p:cNvPr>
              <p:cNvSpPr>
                <a:spLocks/>
              </p:cNvSpPr>
              <p:nvPr/>
            </p:nvSpPr>
            <p:spPr bwMode="auto">
              <a:xfrm>
                <a:off x="2466" y="5407"/>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7" name="Freeform 1485">
                <a:extLst>
                  <a:ext uri="{FF2B5EF4-FFF2-40B4-BE49-F238E27FC236}">
                    <a16:creationId xmlns:a16="http://schemas.microsoft.com/office/drawing/2014/main" xmlns="" id="{30652E12-AB45-4D9D-85CA-BE224AFFEFB3}"/>
                  </a:ext>
                </a:extLst>
              </p:cNvPr>
              <p:cNvSpPr>
                <a:spLocks/>
              </p:cNvSpPr>
              <p:nvPr/>
            </p:nvSpPr>
            <p:spPr bwMode="auto">
              <a:xfrm>
                <a:off x="2466" y="540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8" name="Freeform 1486">
                <a:extLst>
                  <a:ext uri="{FF2B5EF4-FFF2-40B4-BE49-F238E27FC236}">
                    <a16:creationId xmlns:a16="http://schemas.microsoft.com/office/drawing/2014/main" xmlns="" id="{243ACB48-8B92-47FC-B7A2-9FF9B74AD83F}"/>
                  </a:ext>
                </a:extLst>
              </p:cNvPr>
              <p:cNvSpPr>
                <a:spLocks/>
              </p:cNvSpPr>
              <p:nvPr/>
            </p:nvSpPr>
            <p:spPr bwMode="auto">
              <a:xfrm>
                <a:off x="1613" y="5385"/>
                <a:ext cx="54" cy="44"/>
              </a:xfrm>
              <a:custGeom>
                <a:avLst/>
                <a:gdLst>
                  <a:gd name="T0" fmla="*/ 0 w 54"/>
                  <a:gd name="T1" fmla="*/ 33 h 44"/>
                  <a:gd name="T2" fmla="*/ 27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11"/>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9" name="Freeform 1487">
                <a:extLst>
                  <a:ext uri="{FF2B5EF4-FFF2-40B4-BE49-F238E27FC236}">
                    <a16:creationId xmlns:a16="http://schemas.microsoft.com/office/drawing/2014/main" xmlns="" id="{343D138B-5758-488E-ACCB-51BF5F93B8FB}"/>
                  </a:ext>
                </a:extLst>
              </p:cNvPr>
              <p:cNvSpPr>
                <a:spLocks/>
              </p:cNvSpPr>
              <p:nvPr/>
            </p:nvSpPr>
            <p:spPr bwMode="auto">
              <a:xfrm>
                <a:off x="1613" y="5385"/>
                <a:ext cx="54"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0" name="Freeform 1488">
                <a:extLst>
                  <a:ext uri="{FF2B5EF4-FFF2-40B4-BE49-F238E27FC236}">
                    <a16:creationId xmlns:a16="http://schemas.microsoft.com/office/drawing/2014/main" xmlns="" id="{4465F9F5-4D8C-4826-9F54-C070FB9A46F2}"/>
                  </a:ext>
                </a:extLst>
              </p:cNvPr>
              <p:cNvSpPr>
                <a:spLocks/>
              </p:cNvSpPr>
              <p:nvPr/>
            </p:nvSpPr>
            <p:spPr bwMode="auto">
              <a:xfrm>
                <a:off x="2772" y="5511"/>
                <a:ext cx="49" cy="65"/>
              </a:xfrm>
              <a:custGeom>
                <a:avLst/>
                <a:gdLst>
                  <a:gd name="T0" fmla="*/ 0 w 49"/>
                  <a:gd name="T1" fmla="*/ 27 h 65"/>
                  <a:gd name="T2" fmla="*/ 33 w 49"/>
                  <a:gd name="T3" fmla="*/ 65 h 65"/>
                  <a:gd name="T4" fmla="*/ 49 w 49"/>
                  <a:gd name="T5" fmla="*/ 32 h 65"/>
                  <a:gd name="T6" fmla="*/ 16 w 49"/>
                  <a:gd name="T7" fmla="*/ 0 h 65"/>
                  <a:gd name="T8" fmla="*/ 0 w 49"/>
                  <a:gd name="T9" fmla="*/ 27 h 65"/>
                </a:gdLst>
                <a:ahLst/>
                <a:cxnLst>
                  <a:cxn ang="0">
                    <a:pos x="T0" y="T1"/>
                  </a:cxn>
                  <a:cxn ang="0">
                    <a:pos x="T2" y="T3"/>
                  </a:cxn>
                  <a:cxn ang="0">
                    <a:pos x="T4" y="T5"/>
                  </a:cxn>
                  <a:cxn ang="0">
                    <a:pos x="T6" y="T7"/>
                  </a:cxn>
                  <a:cxn ang="0">
                    <a:pos x="T8" y="T9"/>
                  </a:cxn>
                </a:cxnLst>
                <a:rect l="0" t="0" r="r" b="b"/>
                <a:pathLst>
                  <a:path w="49" h="65">
                    <a:moveTo>
                      <a:pt x="0" y="27"/>
                    </a:moveTo>
                    <a:lnTo>
                      <a:pt x="33" y="65"/>
                    </a:lnTo>
                    <a:lnTo>
                      <a:pt x="49" y="32"/>
                    </a:lnTo>
                    <a:lnTo>
                      <a:pt x="16" y="0"/>
                    </a:lnTo>
                    <a:lnTo>
                      <a:pt x="0" y="2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1" name="Freeform 1489">
                <a:extLst>
                  <a:ext uri="{FF2B5EF4-FFF2-40B4-BE49-F238E27FC236}">
                    <a16:creationId xmlns:a16="http://schemas.microsoft.com/office/drawing/2014/main" xmlns="" id="{65E1F685-4698-4A66-953F-3093535499F8}"/>
                  </a:ext>
                </a:extLst>
              </p:cNvPr>
              <p:cNvSpPr>
                <a:spLocks/>
              </p:cNvSpPr>
              <p:nvPr/>
            </p:nvSpPr>
            <p:spPr bwMode="auto">
              <a:xfrm>
                <a:off x="2772" y="5511"/>
                <a:ext cx="49" cy="65"/>
              </a:xfrm>
              <a:custGeom>
                <a:avLst/>
                <a:gdLst>
                  <a:gd name="T0" fmla="*/ 0 w 9"/>
                  <a:gd name="T1" fmla="*/ 5 h 12"/>
                  <a:gd name="T2" fmla="*/ 6 w 9"/>
                  <a:gd name="T3" fmla="*/ 12 h 12"/>
                  <a:gd name="T4" fmla="*/ 9 w 9"/>
                  <a:gd name="T5" fmla="*/ 6 h 12"/>
                  <a:gd name="T6" fmla="*/ 3 w 9"/>
                  <a:gd name="T7" fmla="*/ 0 h 12"/>
                  <a:gd name="T8" fmla="*/ 0 w 9"/>
                  <a:gd name="T9" fmla="*/ 5 h 12"/>
                </a:gdLst>
                <a:ahLst/>
                <a:cxnLst>
                  <a:cxn ang="0">
                    <a:pos x="T0" y="T1"/>
                  </a:cxn>
                  <a:cxn ang="0">
                    <a:pos x="T2" y="T3"/>
                  </a:cxn>
                  <a:cxn ang="0">
                    <a:pos x="T4" y="T5"/>
                  </a:cxn>
                  <a:cxn ang="0">
                    <a:pos x="T6" y="T7"/>
                  </a:cxn>
                  <a:cxn ang="0">
                    <a:pos x="T8" y="T9"/>
                  </a:cxn>
                </a:cxnLst>
                <a:rect l="0" t="0" r="r" b="b"/>
                <a:pathLst>
                  <a:path w="9" h="12">
                    <a:moveTo>
                      <a:pt x="0" y="5"/>
                    </a:moveTo>
                    <a:lnTo>
                      <a:pt x="6" y="12"/>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2" name="Freeform 1490">
                <a:extLst>
                  <a:ext uri="{FF2B5EF4-FFF2-40B4-BE49-F238E27FC236}">
                    <a16:creationId xmlns:a16="http://schemas.microsoft.com/office/drawing/2014/main" xmlns="" id="{F82A7A59-DBD6-4DE6-9ADA-0346FD233FE4}"/>
                  </a:ext>
                </a:extLst>
              </p:cNvPr>
              <p:cNvSpPr>
                <a:spLocks/>
              </p:cNvSpPr>
              <p:nvPr/>
            </p:nvSpPr>
            <p:spPr bwMode="auto">
              <a:xfrm>
                <a:off x="1924" y="5341"/>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3" name="Freeform 1491">
                <a:extLst>
                  <a:ext uri="{FF2B5EF4-FFF2-40B4-BE49-F238E27FC236}">
                    <a16:creationId xmlns:a16="http://schemas.microsoft.com/office/drawing/2014/main" xmlns="" id="{E7262815-B397-4EEE-8E3F-34A68F3BF4B9}"/>
                  </a:ext>
                </a:extLst>
              </p:cNvPr>
              <p:cNvSpPr>
                <a:spLocks/>
              </p:cNvSpPr>
              <p:nvPr/>
            </p:nvSpPr>
            <p:spPr bwMode="auto">
              <a:xfrm>
                <a:off x="1924" y="5341"/>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4" name="Freeform 1492">
                <a:extLst>
                  <a:ext uri="{FF2B5EF4-FFF2-40B4-BE49-F238E27FC236}">
                    <a16:creationId xmlns:a16="http://schemas.microsoft.com/office/drawing/2014/main" xmlns="" id="{42B44424-CF94-4DDB-829A-9E841D49C7A7}"/>
                  </a:ext>
                </a:extLst>
              </p:cNvPr>
              <p:cNvSpPr>
                <a:spLocks/>
              </p:cNvSpPr>
              <p:nvPr/>
            </p:nvSpPr>
            <p:spPr bwMode="auto">
              <a:xfrm>
                <a:off x="3067" y="5614"/>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5" name="Freeform 1493">
                <a:extLst>
                  <a:ext uri="{FF2B5EF4-FFF2-40B4-BE49-F238E27FC236}">
                    <a16:creationId xmlns:a16="http://schemas.microsoft.com/office/drawing/2014/main" xmlns="" id="{21CCB0A6-BFF1-4DF0-B57B-970EB12D2930}"/>
                  </a:ext>
                </a:extLst>
              </p:cNvPr>
              <p:cNvSpPr>
                <a:spLocks/>
              </p:cNvSpPr>
              <p:nvPr/>
            </p:nvSpPr>
            <p:spPr bwMode="auto">
              <a:xfrm>
                <a:off x="3067" y="5614"/>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6" name="Freeform 1494">
                <a:extLst>
                  <a:ext uri="{FF2B5EF4-FFF2-40B4-BE49-F238E27FC236}">
                    <a16:creationId xmlns:a16="http://schemas.microsoft.com/office/drawing/2014/main" xmlns="" id="{B4630E56-2FC3-4DD1-A6F5-0CF1FCB50CAD}"/>
                  </a:ext>
                </a:extLst>
              </p:cNvPr>
              <p:cNvSpPr>
                <a:spLocks/>
              </p:cNvSpPr>
              <p:nvPr/>
            </p:nvSpPr>
            <p:spPr bwMode="auto">
              <a:xfrm>
                <a:off x="2242" y="5363"/>
                <a:ext cx="49" cy="55"/>
              </a:xfrm>
              <a:custGeom>
                <a:avLst/>
                <a:gdLst>
                  <a:gd name="T0" fmla="*/ 0 w 49"/>
                  <a:gd name="T1" fmla="*/ 33 h 55"/>
                  <a:gd name="T2" fmla="*/ 32 w 49"/>
                  <a:gd name="T3" fmla="*/ 55 h 55"/>
                  <a:gd name="T4" fmla="*/ 49 w 49"/>
                  <a:gd name="T5" fmla="*/ 27 h 55"/>
                  <a:gd name="T6" fmla="*/ 16 w 49"/>
                  <a:gd name="T7" fmla="*/ 0 h 55"/>
                  <a:gd name="T8" fmla="*/ 0 w 49"/>
                  <a:gd name="T9" fmla="*/ 33 h 55"/>
                </a:gdLst>
                <a:ahLst/>
                <a:cxnLst>
                  <a:cxn ang="0">
                    <a:pos x="T0" y="T1"/>
                  </a:cxn>
                  <a:cxn ang="0">
                    <a:pos x="T2" y="T3"/>
                  </a:cxn>
                  <a:cxn ang="0">
                    <a:pos x="T4" y="T5"/>
                  </a:cxn>
                  <a:cxn ang="0">
                    <a:pos x="T6" y="T7"/>
                  </a:cxn>
                  <a:cxn ang="0">
                    <a:pos x="T8" y="T9"/>
                  </a:cxn>
                </a:cxnLst>
                <a:rect l="0" t="0" r="r" b="b"/>
                <a:pathLst>
                  <a:path w="49" h="55">
                    <a:moveTo>
                      <a:pt x="0" y="33"/>
                    </a:moveTo>
                    <a:lnTo>
                      <a:pt x="32" y="55"/>
                    </a:lnTo>
                    <a:lnTo>
                      <a:pt x="49" y="27"/>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7" name="Freeform 1495">
                <a:extLst>
                  <a:ext uri="{FF2B5EF4-FFF2-40B4-BE49-F238E27FC236}">
                    <a16:creationId xmlns:a16="http://schemas.microsoft.com/office/drawing/2014/main" xmlns="" id="{098F6D22-3C22-4C84-99AC-CFE73D8D17D6}"/>
                  </a:ext>
                </a:extLst>
              </p:cNvPr>
              <p:cNvSpPr>
                <a:spLocks/>
              </p:cNvSpPr>
              <p:nvPr/>
            </p:nvSpPr>
            <p:spPr bwMode="auto">
              <a:xfrm>
                <a:off x="2242" y="5363"/>
                <a:ext cx="49" cy="55"/>
              </a:xfrm>
              <a:custGeom>
                <a:avLst/>
                <a:gdLst>
                  <a:gd name="T0" fmla="*/ 0 w 9"/>
                  <a:gd name="T1" fmla="*/ 6 h 10"/>
                  <a:gd name="T2" fmla="*/ 6 w 9"/>
                  <a:gd name="T3" fmla="*/ 10 h 10"/>
                  <a:gd name="T4" fmla="*/ 9 w 9"/>
                  <a:gd name="T5" fmla="*/ 5 h 10"/>
                  <a:gd name="T6" fmla="*/ 3 w 9"/>
                  <a:gd name="T7" fmla="*/ 0 h 10"/>
                  <a:gd name="T8" fmla="*/ 0 w 9"/>
                  <a:gd name="T9" fmla="*/ 6 h 10"/>
                </a:gdLst>
                <a:ahLst/>
                <a:cxnLst>
                  <a:cxn ang="0">
                    <a:pos x="T0" y="T1"/>
                  </a:cxn>
                  <a:cxn ang="0">
                    <a:pos x="T2" y="T3"/>
                  </a:cxn>
                  <a:cxn ang="0">
                    <a:pos x="T4" y="T5"/>
                  </a:cxn>
                  <a:cxn ang="0">
                    <a:pos x="T6" y="T7"/>
                  </a:cxn>
                  <a:cxn ang="0">
                    <a:pos x="T8" y="T9"/>
                  </a:cxn>
                </a:cxnLst>
                <a:rect l="0" t="0" r="r" b="b"/>
                <a:pathLst>
                  <a:path w="9" h="10">
                    <a:moveTo>
                      <a:pt x="0" y="6"/>
                    </a:moveTo>
                    <a:lnTo>
                      <a:pt x="6" y="10"/>
                    </a:lnTo>
                    <a:lnTo>
                      <a:pt x="9"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8" name="Freeform 1496">
                <a:extLst>
                  <a:ext uri="{FF2B5EF4-FFF2-40B4-BE49-F238E27FC236}">
                    <a16:creationId xmlns:a16="http://schemas.microsoft.com/office/drawing/2014/main" xmlns="" id="{A19AD16D-B933-4F94-8961-7394A3D48393}"/>
                  </a:ext>
                </a:extLst>
              </p:cNvPr>
              <p:cNvSpPr>
                <a:spLocks/>
              </p:cNvSpPr>
              <p:nvPr/>
            </p:nvSpPr>
            <p:spPr bwMode="auto">
              <a:xfrm>
                <a:off x="3352" y="5718"/>
                <a:ext cx="43" cy="66"/>
              </a:xfrm>
              <a:custGeom>
                <a:avLst/>
                <a:gdLst>
                  <a:gd name="T0" fmla="*/ 0 w 43"/>
                  <a:gd name="T1" fmla="*/ 33 h 66"/>
                  <a:gd name="T2" fmla="*/ 32 w 43"/>
                  <a:gd name="T3" fmla="*/ 66 h 66"/>
                  <a:gd name="T4" fmla="*/ 43 w 43"/>
                  <a:gd name="T5" fmla="*/ 33 h 66"/>
                  <a:gd name="T6" fmla="*/ 11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2" y="66"/>
                    </a:lnTo>
                    <a:lnTo>
                      <a:pt x="43" y="33"/>
                    </a:lnTo>
                    <a:lnTo>
                      <a:pt x="11"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9" name="Freeform 1497">
                <a:extLst>
                  <a:ext uri="{FF2B5EF4-FFF2-40B4-BE49-F238E27FC236}">
                    <a16:creationId xmlns:a16="http://schemas.microsoft.com/office/drawing/2014/main" xmlns="" id="{144057BE-158B-4028-8BE9-2E499BA14F4E}"/>
                  </a:ext>
                </a:extLst>
              </p:cNvPr>
              <p:cNvSpPr>
                <a:spLocks/>
              </p:cNvSpPr>
              <p:nvPr/>
            </p:nvSpPr>
            <p:spPr bwMode="auto">
              <a:xfrm>
                <a:off x="3352" y="5718"/>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0" name="Freeform 1498">
                <a:extLst>
                  <a:ext uri="{FF2B5EF4-FFF2-40B4-BE49-F238E27FC236}">
                    <a16:creationId xmlns:a16="http://schemas.microsoft.com/office/drawing/2014/main" xmlns="" id="{103A6333-1526-40AF-8C26-00F88BAC0BC9}"/>
                  </a:ext>
                </a:extLst>
              </p:cNvPr>
              <p:cNvSpPr>
                <a:spLocks/>
              </p:cNvSpPr>
              <p:nvPr/>
            </p:nvSpPr>
            <p:spPr bwMode="auto">
              <a:xfrm>
                <a:off x="1389" y="5445"/>
                <a:ext cx="54" cy="38"/>
              </a:xfrm>
              <a:custGeom>
                <a:avLst/>
                <a:gdLst>
                  <a:gd name="T0" fmla="*/ 0 w 54"/>
                  <a:gd name="T1" fmla="*/ 33 h 38"/>
                  <a:gd name="T2" fmla="*/ 32 w 54"/>
                  <a:gd name="T3" fmla="*/ 38 h 38"/>
                  <a:gd name="T4" fmla="*/ 54 w 54"/>
                  <a:gd name="T5" fmla="*/ 5 h 38"/>
                  <a:gd name="T6" fmla="*/ 27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32" y="38"/>
                    </a:lnTo>
                    <a:lnTo>
                      <a:pt x="54" y="5"/>
                    </a:lnTo>
                    <a:lnTo>
                      <a:pt x="2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1" name="Freeform 1499">
                <a:extLst>
                  <a:ext uri="{FF2B5EF4-FFF2-40B4-BE49-F238E27FC236}">
                    <a16:creationId xmlns:a16="http://schemas.microsoft.com/office/drawing/2014/main" xmlns="" id="{60C259E0-A436-4718-8052-DA6932A19387}"/>
                  </a:ext>
                </a:extLst>
              </p:cNvPr>
              <p:cNvSpPr>
                <a:spLocks/>
              </p:cNvSpPr>
              <p:nvPr/>
            </p:nvSpPr>
            <p:spPr bwMode="auto">
              <a:xfrm>
                <a:off x="1389" y="5445"/>
                <a:ext cx="54" cy="38"/>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2" name="Freeform 1500">
                <a:extLst>
                  <a:ext uri="{FF2B5EF4-FFF2-40B4-BE49-F238E27FC236}">
                    <a16:creationId xmlns:a16="http://schemas.microsoft.com/office/drawing/2014/main" xmlns="" id="{4DFFC9F4-3EAD-459C-88E1-60F18DB37770}"/>
                  </a:ext>
                </a:extLst>
              </p:cNvPr>
              <p:cNvSpPr>
                <a:spLocks/>
              </p:cNvSpPr>
              <p:nvPr/>
            </p:nvSpPr>
            <p:spPr bwMode="auto">
              <a:xfrm>
                <a:off x="2553" y="5439"/>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3" name="Freeform 1501">
                <a:extLst>
                  <a:ext uri="{FF2B5EF4-FFF2-40B4-BE49-F238E27FC236}">
                    <a16:creationId xmlns:a16="http://schemas.microsoft.com/office/drawing/2014/main" xmlns="" id="{CA052ECC-CDBB-4F78-BB0F-C24E18B04E29}"/>
                  </a:ext>
                </a:extLst>
              </p:cNvPr>
              <p:cNvSpPr>
                <a:spLocks/>
              </p:cNvSpPr>
              <p:nvPr/>
            </p:nvSpPr>
            <p:spPr bwMode="auto">
              <a:xfrm>
                <a:off x="2553" y="5439"/>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4" name="Freeform 1502">
                <a:extLst>
                  <a:ext uri="{FF2B5EF4-FFF2-40B4-BE49-F238E27FC236}">
                    <a16:creationId xmlns:a16="http://schemas.microsoft.com/office/drawing/2014/main" xmlns="" id="{28D6A9B8-9311-4634-BAA3-B1AB740A2391}"/>
                  </a:ext>
                </a:extLst>
              </p:cNvPr>
              <p:cNvSpPr>
                <a:spLocks/>
              </p:cNvSpPr>
              <p:nvPr/>
            </p:nvSpPr>
            <p:spPr bwMode="auto">
              <a:xfrm>
                <a:off x="1695" y="5374"/>
                <a:ext cx="54" cy="44"/>
              </a:xfrm>
              <a:custGeom>
                <a:avLst/>
                <a:gdLst>
                  <a:gd name="T0" fmla="*/ 0 w 54"/>
                  <a:gd name="T1" fmla="*/ 33 h 44"/>
                  <a:gd name="T2" fmla="*/ 33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3" y="44"/>
                    </a:lnTo>
                    <a:lnTo>
                      <a:pt x="54" y="11"/>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5" name="Freeform 1503">
                <a:extLst>
                  <a:ext uri="{FF2B5EF4-FFF2-40B4-BE49-F238E27FC236}">
                    <a16:creationId xmlns:a16="http://schemas.microsoft.com/office/drawing/2014/main" xmlns="" id="{8969EDB7-76EB-42D4-BB34-61227BFBF004}"/>
                  </a:ext>
                </a:extLst>
              </p:cNvPr>
              <p:cNvSpPr>
                <a:spLocks/>
              </p:cNvSpPr>
              <p:nvPr/>
            </p:nvSpPr>
            <p:spPr bwMode="auto">
              <a:xfrm>
                <a:off x="1695" y="5374"/>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6" name="Freeform 1504">
                <a:extLst>
                  <a:ext uri="{FF2B5EF4-FFF2-40B4-BE49-F238E27FC236}">
                    <a16:creationId xmlns:a16="http://schemas.microsoft.com/office/drawing/2014/main" xmlns="" id="{C70861E3-4084-443D-880D-315E2CF0887D}"/>
                  </a:ext>
                </a:extLst>
              </p:cNvPr>
              <p:cNvSpPr>
                <a:spLocks/>
              </p:cNvSpPr>
              <p:nvPr/>
            </p:nvSpPr>
            <p:spPr bwMode="auto">
              <a:xfrm>
                <a:off x="2854" y="5543"/>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7" name="Freeform 1505">
                <a:extLst>
                  <a:ext uri="{FF2B5EF4-FFF2-40B4-BE49-F238E27FC236}">
                    <a16:creationId xmlns:a16="http://schemas.microsoft.com/office/drawing/2014/main" xmlns="" id="{CC76DDCE-788D-4FB4-BB86-D8D4FA7E25B9}"/>
                  </a:ext>
                </a:extLst>
              </p:cNvPr>
              <p:cNvSpPr>
                <a:spLocks/>
              </p:cNvSpPr>
              <p:nvPr/>
            </p:nvSpPr>
            <p:spPr bwMode="auto">
              <a:xfrm>
                <a:off x="2854" y="5543"/>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8" name="Freeform 1506">
                <a:extLst>
                  <a:ext uri="{FF2B5EF4-FFF2-40B4-BE49-F238E27FC236}">
                    <a16:creationId xmlns:a16="http://schemas.microsoft.com/office/drawing/2014/main" xmlns="" id="{F2A45506-73D5-43CB-AA6F-516DA5B66110}"/>
                  </a:ext>
                </a:extLst>
              </p:cNvPr>
              <p:cNvSpPr>
                <a:spLocks/>
              </p:cNvSpPr>
              <p:nvPr/>
            </p:nvSpPr>
            <p:spPr bwMode="auto">
              <a:xfrm>
                <a:off x="2012" y="5347"/>
                <a:ext cx="55" cy="49"/>
              </a:xfrm>
              <a:custGeom>
                <a:avLst/>
                <a:gdLst>
                  <a:gd name="T0" fmla="*/ 0 w 55"/>
                  <a:gd name="T1" fmla="*/ 27 h 49"/>
                  <a:gd name="T2" fmla="*/ 33 w 55"/>
                  <a:gd name="T3" fmla="*/ 49 h 49"/>
                  <a:gd name="T4" fmla="*/ 55 w 55"/>
                  <a:gd name="T5" fmla="*/ 16 h 49"/>
                  <a:gd name="T6" fmla="*/ 16 w 55"/>
                  <a:gd name="T7" fmla="*/ 0 h 49"/>
                  <a:gd name="T8" fmla="*/ 0 w 55"/>
                  <a:gd name="T9" fmla="*/ 27 h 49"/>
                </a:gdLst>
                <a:ahLst/>
                <a:cxnLst>
                  <a:cxn ang="0">
                    <a:pos x="T0" y="T1"/>
                  </a:cxn>
                  <a:cxn ang="0">
                    <a:pos x="T2" y="T3"/>
                  </a:cxn>
                  <a:cxn ang="0">
                    <a:pos x="T4" y="T5"/>
                  </a:cxn>
                  <a:cxn ang="0">
                    <a:pos x="T6" y="T7"/>
                  </a:cxn>
                  <a:cxn ang="0">
                    <a:pos x="T8" y="T9"/>
                  </a:cxn>
                </a:cxnLst>
                <a:rect l="0" t="0" r="r" b="b"/>
                <a:pathLst>
                  <a:path w="55" h="49">
                    <a:moveTo>
                      <a:pt x="0" y="27"/>
                    </a:moveTo>
                    <a:lnTo>
                      <a:pt x="33" y="49"/>
                    </a:lnTo>
                    <a:lnTo>
                      <a:pt x="55" y="16"/>
                    </a:lnTo>
                    <a:lnTo>
                      <a:pt x="16" y="0"/>
                    </a:lnTo>
                    <a:lnTo>
                      <a:pt x="0" y="27"/>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9" name="Freeform 1507">
                <a:extLst>
                  <a:ext uri="{FF2B5EF4-FFF2-40B4-BE49-F238E27FC236}">
                    <a16:creationId xmlns:a16="http://schemas.microsoft.com/office/drawing/2014/main" xmlns="" id="{958138C7-8AC9-4150-BA8F-9624371EFB7F}"/>
                  </a:ext>
                </a:extLst>
              </p:cNvPr>
              <p:cNvSpPr>
                <a:spLocks/>
              </p:cNvSpPr>
              <p:nvPr/>
            </p:nvSpPr>
            <p:spPr bwMode="auto">
              <a:xfrm>
                <a:off x="2012" y="5347"/>
                <a:ext cx="55" cy="49"/>
              </a:xfrm>
              <a:custGeom>
                <a:avLst/>
                <a:gdLst>
                  <a:gd name="T0" fmla="*/ 0 w 10"/>
                  <a:gd name="T1" fmla="*/ 5 h 9"/>
                  <a:gd name="T2" fmla="*/ 6 w 10"/>
                  <a:gd name="T3" fmla="*/ 9 h 9"/>
                  <a:gd name="T4" fmla="*/ 10 w 10"/>
                  <a:gd name="T5" fmla="*/ 3 h 9"/>
                  <a:gd name="T6" fmla="*/ 3 w 10"/>
                  <a:gd name="T7" fmla="*/ 0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lnTo>
                      <a:pt x="6" y="9"/>
                    </a:lnTo>
                    <a:lnTo>
                      <a:pt x="10" y="3"/>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 name="Freeform 1508">
                <a:extLst>
                  <a:ext uri="{FF2B5EF4-FFF2-40B4-BE49-F238E27FC236}">
                    <a16:creationId xmlns:a16="http://schemas.microsoft.com/office/drawing/2014/main" xmlns="" id="{761852E3-6E8A-4AE7-85EF-F90B6E54D660}"/>
                  </a:ext>
                </a:extLst>
              </p:cNvPr>
              <p:cNvSpPr>
                <a:spLocks/>
              </p:cNvSpPr>
              <p:nvPr/>
            </p:nvSpPr>
            <p:spPr bwMode="auto">
              <a:xfrm>
                <a:off x="3144" y="5653"/>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1" name="Freeform 1509">
                <a:extLst>
                  <a:ext uri="{FF2B5EF4-FFF2-40B4-BE49-F238E27FC236}">
                    <a16:creationId xmlns:a16="http://schemas.microsoft.com/office/drawing/2014/main" xmlns="" id="{5D139219-EB47-4FCF-8B4F-90A31D421F5B}"/>
                  </a:ext>
                </a:extLst>
              </p:cNvPr>
              <p:cNvSpPr>
                <a:spLocks/>
              </p:cNvSpPr>
              <p:nvPr/>
            </p:nvSpPr>
            <p:spPr bwMode="auto">
              <a:xfrm>
                <a:off x="3144" y="5653"/>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 name="Freeform 1510">
                <a:extLst>
                  <a:ext uri="{FF2B5EF4-FFF2-40B4-BE49-F238E27FC236}">
                    <a16:creationId xmlns:a16="http://schemas.microsoft.com/office/drawing/2014/main" xmlns="" id="{14881636-23DA-4AA4-A8FB-6766FEE837DE}"/>
                  </a:ext>
                </a:extLst>
              </p:cNvPr>
              <p:cNvSpPr>
                <a:spLocks/>
              </p:cNvSpPr>
              <p:nvPr/>
            </p:nvSpPr>
            <p:spPr bwMode="auto">
              <a:xfrm>
                <a:off x="2324" y="5385"/>
                <a:ext cx="54" cy="60"/>
              </a:xfrm>
              <a:custGeom>
                <a:avLst/>
                <a:gdLst>
                  <a:gd name="T0" fmla="*/ 0 w 54"/>
                  <a:gd name="T1" fmla="*/ 33 h 60"/>
                  <a:gd name="T2" fmla="*/ 38 w 54"/>
                  <a:gd name="T3" fmla="*/ 60 h 60"/>
                  <a:gd name="T4" fmla="*/ 54 w 54"/>
                  <a:gd name="T5" fmla="*/ 27 h 60"/>
                  <a:gd name="T6" fmla="*/ 22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8" y="60"/>
                    </a:lnTo>
                    <a:lnTo>
                      <a:pt x="54" y="27"/>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3" name="Freeform 1511">
                <a:extLst>
                  <a:ext uri="{FF2B5EF4-FFF2-40B4-BE49-F238E27FC236}">
                    <a16:creationId xmlns:a16="http://schemas.microsoft.com/office/drawing/2014/main" xmlns="" id="{7E57112F-B58E-4372-9E7D-9589A833CFBE}"/>
                  </a:ext>
                </a:extLst>
              </p:cNvPr>
              <p:cNvSpPr>
                <a:spLocks/>
              </p:cNvSpPr>
              <p:nvPr/>
            </p:nvSpPr>
            <p:spPr bwMode="auto">
              <a:xfrm>
                <a:off x="2324" y="5385"/>
                <a:ext cx="54"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 name="Freeform 1512">
                <a:extLst>
                  <a:ext uri="{FF2B5EF4-FFF2-40B4-BE49-F238E27FC236}">
                    <a16:creationId xmlns:a16="http://schemas.microsoft.com/office/drawing/2014/main" xmlns="" id="{E52AB701-EF70-4663-8CE6-71D0EDA8551D}"/>
                  </a:ext>
                </a:extLst>
              </p:cNvPr>
              <p:cNvSpPr>
                <a:spLocks/>
              </p:cNvSpPr>
              <p:nvPr/>
            </p:nvSpPr>
            <p:spPr bwMode="auto">
              <a:xfrm>
                <a:off x="1476" y="5429"/>
                <a:ext cx="49" cy="38"/>
              </a:xfrm>
              <a:custGeom>
                <a:avLst/>
                <a:gdLst>
                  <a:gd name="T0" fmla="*/ 0 w 49"/>
                  <a:gd name="T1" fmla="*/ 32 h 38"/>
                  <a:gd name="T2" fmla="*/ 27 w 49"/>
                  <a:gd name="T3" fmla="*/ 38 h 38"/>
                  <a:gd name="T4" fmla="*/ 49 w 49"/>
                  <a:gd name="T5" fmla="*/ 5 h 38"/>
                  <a:gd name="T6" fmla="*/ 22 w 49"/>
                  <a:gd name="T7" fmla="*/ 0 h 38"/>
                  <a:gd name="T8" fmla="*/ 0 w 49"/>
                  <a:gd name="T9" fmla="*/ 32 h 38"/>
                </a:gdLst>
                <a:ahLst/>
                <a:cxnLst>
                  <a:cxn ang="0">
                    <a:pos x="T0" y="T1"/>
                  </a:cxn>
                  <a:cxn ang="0">
                    <a:pos x="T2" y="T3"/>
                  </a:cxn>
                  <a:cxn ang="0">
                    <a:pos x="T4" y="T5"/>
                  </a:cxn>
                  <a:cxn ang="0">
                    <a:pos x="T6" y="T7"/>
                  </a:cxn>
                  <a:cxn ang="0">
                    <a:pos x="T8" y="T9"/>
                  </a:cxn>
                </a:cxnLst>
                <a:rect l="0" t="0" r="r" b="b"/>
                <a:pathLst>
                  <a:path w="49" h="38">
                    <a:moveTo>
                      <a:pt x="0" y="32"/>
                    </a:moveTo>
                    <a:lnTo>
                      <a:pt x="27" y="38"/>
                    </a:lnTo>
                    <a:lnTo>
                      <a:pt x="49" y="5"/>
                    </a:lnTo>
                    <a:lnTo>
                      <a:pt x="22"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5" name="Freeform 1513">
                <a:extLst>
                  <a:ext uri="{FF2B5EF4-FFF2-40B4-BE49-F238E27FC236}">
                    <a16:creationId xmlns:a16="http://schemas.microsoft.com/office/drawing/2014/main" xmlns="" id="{48ABA3B9-34BD-4F8B-BBF9-160AEFEE1CB9}"/>
                  </a:ext>
                </a:extLst>
              </p:cNvPr>
              <p:cNvSpPr>
                <a:spLocks/>
              </p:cNvSpPr>
              <p:nvPr/>
            </p:nvSpPr>
            <p:spPr bwMode="auto">
              <a:xfrm>
                <a:off x="1476" y="5429"/>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6" name="Freeform 1514">
                <a:extLst>
                  <a:ext uri="{FF2B5EF4-FFF2-40B4-BE49-F238E27FC236}">
                    <a16:creationId xmlns:a16="http://schemas.microsoft.com/office/drawing/2014/main" xmlns="" id="{EF827A9C-CDE0-49DD-AA78-D995A28E3BEC}"/>
                  </a:ext>
                </a:extLst>
              </p:cNvPr>
              <p:cNvSpPr>
                <a:spLocks/>
              </p:cNvSpPr>
              <p:nvPr/>
            </p:nvSpPr>
            <p:spPr bwMode="auto">
              <a:xfrm>
                <a:off x="2635" y="5472"/>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7" name="Freeform 1515">
                <a:extLst>
                  <a:ext uri="{FF2B5EF4-FFF2-40B4-BE49-F238E27FC236}">
                    <a16:creationId xmlns:a16="http://schemas.microsoft.com/office/drawing/2014/main" xmlns="" id="{CCCB25CC-B020-4CD7-A4FF-A78212AA7BD2}"/>
                  </a:ext>
                </a:extLst>
              </p:cNvPr>
              <p:cNvSpPr>
                <a:spLocks/>
              </p:cNvSpPr>
              <p:nvPr/>
            </p:nvSpPr>
            <p:spPr bwMode="auto">
              <a:xfrm>
                <a:off x="2635" y="5472"/>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8" name="Freeform 1516">
                <a:extLst>
                  <a:ext uri="{FF2B5EF4-FFF2-40B4-BE49-F238E27FC236}">
                    <a16:creationId xmlns:a16="http://schemas.microsoft.com/office/drawing/2014/main" xmlns="" id="{D068C531-8743-4A94-8CC3-65891FEF3987}"/>
                  </a:ext>
                </a:extLst>
              </p:cNvPr>
              <p:cNvSpPr>
                <a:spLocks/>
              </p:cNvSpPr>
              <p:nvPr/>
            </p:nvSpPr>
            <p:spPr bwMode="auto">
              <a:xfrm>
                <a:off x="1782" y="5363"/>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9" name="Freeform 1517">
                <a:extLst>
                  <a:ext uri="{FF2B5EF4-FFF2-40B4-BE49-F238E27FC236}">
                    <a16:creationId xmlns:a16="http://schemas.microsoft.com/office/drawing/2014/main" xmlns="" id="{C831DB9D-CB13-4973-9EC7-E01BE3FC79AC}"/>
                  </a:ext>
                </a:extLst>
              </p:cNvPr>
              <p:cNvSpPr>
                <a:spLocks/>
              </p:cNvSpPr>
              <p:nvPr/>
            </p:nvSpPr>
            <p:spPr bwMode="auto">
              <a:xfrm>
                <a:off x="1782" y="5363"/>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0" name="Freeform 1518">
                <a:extLst>
                  <a:ext uri="{FF2B5EF4-FFF2-40B4-BE49-F238E27FC236}">
                    <a16:creationId xmlns:a16="http://schemas.microsoft.com/office/drawing/2014/main" xmlns="" id="{D326F989-ACF0-4B5D-98C0-408895F55451}"/>
                  </a:ext>
                </a:extLst>
              </p:cNvPr>
              <p:cNvSpPr>
                <a:spLocks/>
              </p:cNvSpPr>
              <p:nvPr/>
            </p:nvSpPr>
            <p:spPr bwMode="auto">
              <a:xfrm>
                <a:off x="2936" y="5582"/>
                <a:ext cx="49" cy="65"/>
              </a:xfrm>
              <a:custGeom>
                <a:avLst/>
                <a:gdLst>
                  <a:gd name="T0" fmla="*/ 0 w 49"/>
                  <a:gd name="T1" fmla="*/ 27 h 65"/>
                  <a:gd name="T2" fmla="*/ 33 w 49"/>
                  <a:gd name="T3" fmla="*/ 65 h 65"/>
                  <a:gd name="T4" fmla="*/ 49 w 49"/>
                  <a:gd name="T5" fmla="*/ 32 h 65"/>
                  <a:gd name="T6" fmla="*/ 16 w 49"/>
                  <a:gd name="T7" fmla="*/ 0 h 65"/>
                  <a:gd name="T8" fmla="*/ 0 w 49"/>
                  <a:gd name="T9" fmla="*/ 27 h 65"/>
                </a:gdLst>
                <a:ahLst/>
                <a:cxnLst>
                  <a:cxn ang="0">
                    <a:pos x="T0" y="T1"/>
                  </a:cxn>
                  <a:cxn ang="0">
                    <a:pos x="T2" y="T3"/>
                  </a:cxn>
                  <a:cxn ang="0">
                    <a:pos x="T4" y="T5"/>
                  </a:cxn>
                  <a:cxn ang="0">
                    <a:pos x="T6" y="T7"/>
                  </a:cxn>
                  <a:cxn ang="0">
                    <a:pos x="T8" y="T9"/>
                  </a:cxn>
                </a:cxnLst>
                <a:rect l="0" t="0" r="r" b="b"/>
                <a:pathLst>
                  <a:path w="49" h="65">
                    <a:moveTo>
                      <a:pt x="0" y="27"/>
                    </a:moveTo>
                    <a:lnTo>
                      <a:pt x="33" y="65"/>
                    </a:lnTo>
                    <a:lnTo>
                      <a:pt x="49" y="32"/>
                    </a:lnTo>
                    <a:lnTo>
                      <a:pt x="16" y="0"/>
                    </a:lnTo>
                    <a:lnTo>
                      <a:pt x="0" y="2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1" name="Freeform 1519">
                <a:extLst>
                  <a:ext uri="{FF2B5EF4-FFF2-40B4-BE49-F238E27FC236}">
                    <a16:creationId xmlns:a16="http://schemas.microsoft.com/office/drawing/2014/main" xmlns="" id="{118521AF-54F2-4B90-B8E5-3F83D80A682F}"/>
                  </a:ext>
                </a:extLst>
              </p:cNvPr>
              <p:cNvSpPr>
                <a:spLocks/>
              </p:cNvSpPr>
              <p:nvPr/>
            </p:nvSpPr>
            <p:spPr bwMode="auto">
              <a:xfrm>
                <a:off x="2936" y="5582"/>
                <a:ext cx="49" cy="65"/>
              </a:xfrm>
              <a:custGeom>
                <a:avLst/>
                <a:gdLst>
                  <a:gd name="T0" fmla="*/ 0 w 9"/>
                  <a:gd name="T1" fmla="*/ 5 h 12"/>
                  <a:gd name="T2" fmla="*/ 6 w 9"/>
                  <a:gd name="T3" fmla="*/ 12 h 12"/>
                  <a:gd name="T4" fmla="*/ 9 w 9"/>
                  <a:gd name="T5" fmla="*/ 6 h 12"/>
                  <a:gd name="T6" fmla="*/ 3 w 9"/>
                  <a:gd name="T7" fmla="*/ 0 h 12"/>
                  <a:gd name="T8" fmla="*/ 0 w 9"/>
                  <a:gd name="T9" fmla="*/ 5 h 12"/>
                </a:gdLst>
                <a:ahLst/>
                <a:cxnLst>
                  <a:cxn ang="0">
                    <a:pos x="T0" y="T1"/>
                  </a:cxn>
                  <a:cxn ang="0">
                    <a:pos x="T2" y="T3"/>
                  </a:cxn>
                  <a:cxn ang="0">
                    <a:pos x="T4" y="T5"/>
                  </a:cxn>
                  <a:cxn ang="0">
                    <a:pos x="T6" y="T7"/>
                  </a:cxn>
                  <a:cxn ang="0">
                    <a:pos x="T8" y="T9"/>
                  </a:cxn>
                </a:cxnLst>
                <a:rect l="0" t="0" r="r" b="b"/>
                <a:pathLst>
                  <a:path w="9" h="12">
                    <a:moveTo>
                      <a:pt x="0" y="5"/>
                    </a:moveTo>
                    <a:lnTo>
                      <a:pt x="6" y="12"/>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2" name="Freeform 1520">
                <a:extLst>
                  <a:ext uri="{FF2B5EF4-FFF2-40B4-BE49-F238E27FC236}">
                    <a16:creationId xmlns:a16="http://schemas.microsoft.com/office/drawing/2014/main" xmlns="" id="{D9A4B6A1-56E6-4093-AFCC-DC614811C54C}"/>
                  </a:ext>
                </a:extLst>
              </p:cNvPr>
              <p:cNvSpPr>
                <a:spLocks/>
              </p:cNvSpPr>
              <p:nvPr/>
            </p:nvSpPr>
            <p:spPr bwMode="auto">
              <a:xfrm>
                <a:off x="2099" y="5352"/>
                <a:ext cx="55" cy="55"/>
              </a:xfrm>
              <a:custGeom>
                <a:avLst/>
                <a:gdLst>
                  <a:gd name="T0" fmla="*/ 0 w 55"/>
                  <a:gd name="T1" fmla="*/ 33 h 55"/>
                  <a:gd name="T2" fmla="*/ 33 w 55"/>
                  <a:gd name="T3" fmla="*/ 55 h 55"/>
                  <a:gd name="T4" fmla="*/ 55 w 55"/>
                  <a:gd name="T5" fmla="*/ 22 h 55"/>
                  <a:gd name="T6" fmla="*/ 17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17"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3" name="Freeform 1521">
                <a:extLst>
                  <a:ext uri="{FF2B5EF4-FFF2-40B4-BE49-F238E27FC236}">
                    <a16:creationId xmlns:a16="http://schemas.microsoft.com/office/drawing/2014/main" xmlns="" id="{2667CF31-359C-44C5-A732-1DF8967E0BA4}"/>
                  </a:ext>
                </a:extLst>
              </p:cNvPr>
              <p:cNvSpPr>
                <a:spLocks/>
              </p:cNvSpPr>
              <p:nvPr/>
            </p:nvSpPr>
            <p:spPr bwMode="auto">
              <a:xfrm>
                <a:off x="2099" y="5352"/>
                <a:ext cx="55" cy="55"/>
              </a:xfrm>
              <a:custGeom>
                <a:avLst/>
                <a:gdLst>
                  <a:gd name="T0" fmla="*/ 0 w 10"/>
                  <a:gd name="T1" fmla="*/ 6 h 10"/>
                  <a:gd name="T2" fmla="*/ 6 w 10"/>
                  <a:gd name="T3" fmla="*/ 10 h 10"/>
                  <a:gd name="T4" fmla="*/ 10 w 10"/>
                  <a:gd name="T5" fmla="*/ 4 h 10"/>
                  <a:gd name="T6" fmla="*/ 3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4" name="Freeform 1522">
                <a:extLst>
                  <a:ext uri="{FF2B5EF4-FFF2-40B4-BE49-F238E27FC236}">
                    <a16:creationId xmlns:a16="http://schemas.microsoft.com/office/drawing/2014/main" xmlns="" id="{94FB5538-2762-45CE-967E-37F2D6CB0929}"/>
                  </a:ext>
                </a:extLst>
              </p:cNvPr>
              <p:cNvSpPr>
                <a:spLocks/>
              </p:cNvSpPr>
              <p:nvPr/>
            </p:nvSpPr>
            <p:spPr bwMode="auto">
              <a:xfrm>
                <a:off x="3226" y="5686"/>
                <a:ext cx="44" cy="65"/>
              </a:xfrm>
              <a:custGeom>
                <a:avLst/>
                <a:gdLst>
                  <a:gd name="T0" fmla="*/ 0 w 44"/>
                  <a:gd name="T1" fmla="*/ 32 h 65"/>
                  <a:gd name="T2" fmla="*/ 33 w 44"/>
                  <a:gd name="T3" fmla="*/ 65 h 65"/>
                  <a:gd name="T4" fmla="*/ 44 w 44"/>
                  <a:gd name="T5" fmla="*/ 32 h 65"/>
                  <a:gd name="T6" fmla="*/ 11 w 44"/>
                  <a:gd name="T7" fmla="*/ 0 h 65"/>
                  <a:gd name="T8" fmla="*/ 0 w 44"/>
                  <a:gd name="T9" fmla="*/ 32 h 65"/>
                </a:gdLst>
                <a:ahLst/>
                <a:cxnLst>
                  <a:cxn ang="0">
                    <a:pos x="T0" y="T1"/>
                  </a:cxn>
                  <a:cxn ang="0">
                    <a:pos x="T2" y="T3"/>
                  </a:cxn>
                  <a:cxn ang="0">
                    <a:pos x="T4" y="T5"/>
                  </a:cxn>
                  <a:cxn ang="0">
                    <a:pos x="T6" y="T7"/>
                  </a:cxn>
                  <a:cxn ang="0">
                    <a:pos x="T8" y="T9"/>
                  </a:cxn>
                </a:cxnLst>
                <a:rect l="0" t="0" r="r" b="b"/>
                <a:pathLst>
                  <a:path w="44" h="65">
                    <a:moveTo>
                      <a:pt x="0" y="32"/>
                    </a:moveTo>
                    <a:lnTo>
                      <a:pt x="33" y="65"/>
                    </a:lnTo>
                    <a:lnTo>
                      <a:pt x="44" y="32"/>
                    </a:lnTo>
                    <a:lnTo>
                      <a:pt x="11" y="0"/>
                    </a:lnTo>
                    <a:lnTo>
                      <a:pt x="0" y="3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5" name="Freeform 1523">
                <a:extLst>
                  <a:ext uri="{FF2B5EF4-FFF2-40B4-BE49-F238E27FC236}">
                    <a16:creationId xmlns:a16="http://schemas.microsoft.com/office/drawing/2014/main" xmlns="" id="{9B5B6B5D-7B2A-45C6-B06C-FE389E87BAAA}"/>
                  </a:ext>
                </a:extLst>
              </p:cNvPr>
              <p:cNvSpPr>
                <a:spLocks/>
              </p:cNvSpPr>
              <p:nvPr/>
            </p:nvSpPr>
            <p:spPr bwMode="auto">
              <a:xfrm>
                <a:off x="3226" y="5686"/>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6" name="Freeform 1524">
                <a:extLst>
                  <a:ext uri="{FF2B5EF4-FFF2-40B4-BE49-F238E27FC236}">
                    <a16:creationId xmlns:a16="http://schemas.microsoft.com/office/drawing/2014/main" xmlns="" id="{0E5267F6-58A1-4D19-BA10-3E7368996F74}"/>
                  </a:ext>
                </a:extLst>
              </p:cNvPr>
              <p:cNvSpPr>
                <a:spLocks/>
              </p:cNvSpPr>
              <p:nvPr/>
            </p:nvSpPr>
            <p:spPr bwMode="auto">
              <a:xfrm>
                <a:off x="2411" y="5412"/>
                <a:ext cx="55" cy="60"/>
              </a:xfrm>
              <a:custGeom>
                <a:avLst/>
                <a:gdLst>
                  <a:gd name="T0" fmla="*/ 0 w 55"/>
                  <a:gd name="T1" fmla="*/ 33 h 60"/>
                  <a:gd name="T2" fmla="*/ 38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8" y="60"/>
                    </a:lnTo>
                    <a:lnTo>
                      <a:pt x="55" y="27"/>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7" name="Freeform 1525">
                <a:extLst>
                  <a:ext uri="{FF2B5EF4-FFF2-40B4-BE49-F238E27FC236}">
                    <a16:creationId xmlns:a16="http://schemas.microsoft.com/office/drawing/2014/main" xmlns="" id="{4AA3D7C5-8CED-4C4C-ADDA-0FEA7E7FB1D4}"/>
                  </a:ext>
                </a:extLst>
              </p:cNvPr>
              <p:cNvSpPr>
                <a:spLocks/>
              </p:cNvSpPr>
              <p:nvPr/>
            </p:nvSpPr>
            <p:spPr bwMode="auto">
              <a:xfrm>
                <a:off x="2411" y="5412"/>
                <a:ext cx="55"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8" name="Freeform 1526">
                <a:extLst>
                  <a:ext uri="{FF2B5EF4-FFF2-40B4-BE49-F238E27FC236}">
                    <a16:creationId xmlns:a16="http://schemas.microsoft.com/office/drawing/2014/main" xmlns="" id="{B4B58D46-993B-461E-90C9-F7357CC45052}"/>
                  </a:ext>
                </a:extLst>
              </p:cNvPr>
              <p:cNvSpPr>
                <a:spLocks/>
              </p:cNvSpPr>
              <p:nvPr/>
            </p:nvSpPr>
            <p:spPr bwMode="auto">
              <a:xfrm>
                <a:off x="1558" y="5412"/>
                <a:ext cx="55" cy="38"/>
              </a:xfrm>
              <a:custGeom>
                <a:avLst/>
                <a:gdLst>
                  <a:gd name="T0" fmla="*/ 0 w 55"/>
                  <a:gd name="T1" fmla="*/ 33 h 38"/>
                  <a:gd name="T2" fmla="*/ 33 w 55"/>
                  <a:gd name="T3" fmla="*/ 38 h 38"/>
                  <a:gd name="T4" fmla="*/ 55 w 55"/>
                  <a:gd name="T5" fmla="*/ 6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6"/>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9" name="Freeform 1527">
                <a:extLst>
                  <a:ext uri="{FF2B5EF4-FFF2-40B4-BE49-F238E27FC236}">
                    <a16:creationId xmlns:a16="http://schemas.microsoft.com/office/drawing/2014/main" xmlns="" id="{66CD38DC-7ED7-49F6-889B-B3056EF48B98}"/>
                  </a:ext>
                </a:extLst>
              </p:cNvPr>
              <p:cNvSpPr>
                <a:spLocks/>
              </p:cNvSpPr>
              <p:nvPr/>
            </p:nvSpPr>
            <p:spPr bwMode="auto">
              <a:xfrm>
                <a:off x="1558" y="5412"/>
                <a:ext cx="55"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0" name="Freeform 1528">
                <a:extLst>
                  <a:ext uri="{FF2B5EF4-FFF2-40B4-BE49-F238E27FC236}">
                    <a16:creationId xmlns:a16="http://schemas.microsoft.com/office/drawing/2014/main" xmlns="" id="{B43930E2-E948-4059-8C1D-1EDB0C2293D7}"/>
                  </a:ext>
                </a:extLst>
              </p:cNvPr>
              <p:cNvSpPr>
                <a:spLocks/>
              </p:cNvSpPr>
              <p:nvPr/>
            </p:nvSpPr>
            <p:spPr bwMode="auto">
              <a:xfrm>
                <a:off x="2717" y="5505"/>
                <a:ext cx="55" cy="66"/>
              </a:xfrm>
              <a:custGeom>
                <a:avLst/>
                <a:gdLst>
                  <a:gd name="T0" fmla="*/ 0 w 55"/>
                  <a:gd name="T1" fmla="*/ 33 h 66"/>
                  <a:gd name="T2" fmla="*/ 39 w 55"/>
                  <a:gd name="T3" fmla="*/ 66 h 66"/>
                  <a:gd name="T4" fmla="*/ 55 w 55"/>
                  <a:gd name="T5" fmla="*/ 33 h 66"/>
                  <a:gd name="T6" fmla="*/ 17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33"/>
                    </a:lnTo>
                    <a:lnTo>
                      <a:pt x="1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1" name="Freeform 1529">
                <a:extLst>
                  <a:ext uri="{FF2B5EF4-FFF2-40B4-BE49-F238E27FC236}">
                    <a16:creationId xmlns:a16="http://schemas.microsoft.com/office/drawing/2014/main" xmlns="" id="{18A7CAE1-F708-48B3-BF50-F4A67DF3D4AD}"/>
                  </a:ext>
                </a:extLst>
              </p:cNvPr>
              <p:cNvSpPr>
                <a:spLocks/>
              </p:cNvSpPr>
              <p:nvPr/>
            </p:nvSpPr>
            <p:spPr bwMode="auto">
              <a:xfrm>
                <a:off x="2717" y="5505"/>
                <a:ext cx="55" cy="66"/>
              </a:xfrm>
              <a:custGeom>
                <a:avLst/>
                <a:gdLst>
                  <a:gd name="T0" fmla="*/ 0 w 10"/>
                  <a:gd name="T1" fmla="*/ 6 h 12"/>
                  <a:gd name="T2" fmla="*/ 7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2" name="Freeform 1530">
                <a:extLst>
                  <a:ext uri="{FF2B5EF4-FFF2-40B4-BE49-F238E27FC236}">
                    <a16:creationId xmlns:a16="http://schemas.microsoft.com/office/drawing/2014/main" xmlns="" id="{024399A0-2496-4DE6-A6D0-96978DE094CC}"/>
                  </a:ext>
                </a:extLst>
              </p:cNvPr>
              <p:cNvSpPr>
                <a:spLocks/>
              </p:cNvSpPr>
              <p:nvPr/>
            </p:nvSpPr>
            <p:spPr bwMode="auto">
              <a:xfrm>
                <a:off x="1870" y="5357"/>
                <a:ext cx="54" cy="50"/>
              </a:xfrm>
              <a:custGeom>
                <a:avLst/>
                <a:gdLst>
                  <a:gd name="T0" fmla="*/ 0 w 54"/>
                  <a:gd name="T1" fmla="*/ 33 h 50"/>
                  <a:gd name="T2" fmla="*/ 33 w 54"/>
                  <a:gd name="T3" fmla="*/ 50 h 50"/>
                  <a:gd name="T4" fmla="*/ 54 w 54"/>
                  <a:gd name="T5" fmla="*/ 17 h 50"/>
                  <a:gd name="T6" fmla="*/ 22 w 54"/>
                  <a:gd name="T7" fmla="*/ 0 h 50"/>
                  <a:gd name="T8" fmla="*/ 0 w 54"/>
                  <a:gd name="T9" fmla="*/ 33 h 50"/>
                </a:gdLst>
                <a:ahLst/>
                <a:cxnLst>
                  <a:cxn ang="0">
                    <a:pos x="T0" y="T1"/>
                  </a:cxn>
                  <a:cxn ang="0">
                    <a:pos x="T2" y="T3"/>
                  </a:cxn>
                  <a:cxn ang="0">
                    <a:pos x="T4" y="T5"/>
                  </a:cxn>
                  <a:cxn ang="0">
                    <a:pos x="T6" y="T7"/>
                  </a:cxn>
                  <a:cxn ang="0">
                    <a:pos x="T8" y="T9"/>
                  </a:cxn>
                </a:cxnLst>
                <a:rect l="0" t="0" r="r" b="b"/>
                <a:pathLst>
                  <a:path w="54" h="50">
                    <a:moveTo>
                      <a:pt x="0" y="33"/>
                    </a:moveTo>
                    <a:lnTo>
                      <a:pt x="33" y="50"/>
                    </a:lnTo>
                    <a:lnTo>
                      <a:pt x="54" y="17"/>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3" name="Freeform 1531">
                <a:extLst>
                  <a:ext uri="{FF2B5EF4-FFF2-40B4-BE49-F238E27FC236}">
                    <a16:creationId xmlns:a16="http://schemas.microsoft.com/office/drawing/2014/main" xmlns="" id="{9F838F3D-777E-496F-8DBE-92DBBD913F84}"/>
                  </a:ext>
                </a:extLst>
              </p:cNvPr>
              <p:cNvSpPr>
                <a:spLocks/>
              </p:cNvSpPr>
              <p:nvPr/>
            </p:nvSpPr>
            <p:spPr bwMode="auto">
              <a:xfrm>
                <a:off x="1870" y="5357"/>
                <a:ext cx="54"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4" name="Freeform 1532">
                <a:extLst>
                  <a:ext uri="{FF2B5EF4-FFF2-40B4-BE49-F238E27FC236}">
                    <a16:creationId xmlns:a16="http://schemas.microsoft.com/office/drawing/2014/main" xmlns="" id="{DF8CE14E-C6A6-4D19-A525-BFBF9C5B4A1A}"/>
                  </a:ext>
                </a:extLst>
              </p:cNvPr>
              <p:cNvSpPr>
                <a:spLocks/>
              </p:cNvSpPr>
              <p:nvPr/>
            </p:nvSpPr>
            <p:spPr bwMode="auto">
              <a:xfrm>
                <a:off x="3018" y="5614"/>
                <a:ext cx="49" cy="66"/>
              </a:xfrm>
              <a:custGeom>
                <a:avLst/>
                <a:gdLst>
                  <a:gd name="T0" fmla="*/ 0 w 49"/>
                  <a:gd name="T1" fmla="*/ 33 h 66"/>
                  <a:gd name="T2" fmla="*/ 33 w 49"/>
                  <a:gd name="T3" fmla="*/ 66 h 66"/>
                  <a:gd name="T4" fmla="*/ 49 w 49"/>
                  <a:gd name="T5" fmla="*/ 33 h 66"/>
                  <a:gd name="T6" fmla="*/ 11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1"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5" name="Freeform 1533">
                <a:extLst>
                  <a:ext uri="{FF2B5EF4-FFF2-40B4-BE49-F238E27FC236}">
                    <a16:creationId xmlns:a16="http://schemas.microsoft.com/office/drawing/2014/main" xmlns="" id="{CDA69F0F-14A7-4D17-8490-1E8C3BDFB186}"/>
                  </a:ext>
                </a:extLst>
              </p:cNvPr>
              <p:cNvSpPr>
                <a:spLocks/>
              </p:cNvSpPr>
              <p:nvPr/>
            </p:nvSpPr>
            <p:spPr bwMode="auto">
              <a:xfrm>
                <a:off x="3018" y="5614"/>
                <a:ext cx="49"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6" name="Freeform 1534">
                <a:extLst>
                  <a:ext uri="{FF2B5EF4-FFF2-40B4-BE49-F238E27FC236}">
                    <a16:creationId xmlns:a16="http://schemas.microsoft.com/office/drawing/2014/main" xmlns="" id="{D7E0BA24-6B7A-4321-98B0-6D2B8FEB2C34}"/>
                  </a:ext>
                </a:extLst>
              </p:cNvPr>
              <p:cNvSpPr>
                <a:spLocks/>
              </p:cNvSpPr>
              <p:nvPr/>
            </p:nvSpPr>
            <p:spPr bwMode="auto">
              <a:xfrm>
                <a:off x="2187" y="5368"/>
                <a:ext cx="55" cy="55"/>
              </a:xfrm>
              <a:custGeom>
                <a:avLst/>
                <a:gdLst>
                  <a:gd name="T0" fmla="*/ 0 w 55"/>
                  <a:gd name="T1" fmla="*/ 33 h 55"/>
                  <a:gd name="T2" fmla="*/ 33 w 55"/>
                  <a:gd name="T3" fmla="*/ 55 h 55"/>
                  <a:gd name="T4" fmla="*/ 55 w 55"/>
                  <a:gd name="T5" fmla="*/ 28 h 55"/>
                  <a:gd name="T6" fmla="*/ 16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8"/>
                    </a:lnTo>
                    <a:lnTo>
                      <a:pt x="16"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7" name="Freeform 1535">
                <a:extLst>
                  <a:ext uri="{FF2B5EF4-FFF2-40B4-BE49-F238E27FC236}">
                    <a16:creationId xmlns:a16="http://schemas.microsoft.com/office/drawing/2014/main" xmlns="" id="{9D2BFBF9-BE03-460D-AD14-D3FAC8F1DA6B}"/>
                  </a:ext>
                </a:extLst>
              </p:cNvPr>
              <p:cNvSpPr>
                <a:spLocks/>
              </p:cNvSpPr>
              <p:nvPr/>
            </p:nvSpPr>
            <p:spPr bwMode="auto">
              <a:xfrm>
                <a:off x="2187" y="5368"/>
                <a:ext cx="55" cy="55"/>
              </a:xfrm>
              <a:custGeom>
                <a:avLst/>
                <a:gdLst>
                  <a:gd name="T0" fmla="*/ 0 w 10"/>
                  <a:gd name="T1" fmla="*/ 6 h 10"/>
                  <a:gd name="T2" fmla="*/ 6 w 10"/>
                  <a:gd name="T3" fmla="*/ 10 h 10"/>
                  <a:gd name="T4" fmla="*/ 10 w 10"/>
                  <a:gd name="T5" fmla="*/ 5 h 10"/>
                  <a:gd name="T6" fmla="*/ 3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8" name="Freeform 1536">
                <a:extLst>
                  <a:ext uri="{FF2B5EF4-FFF2-40B4-BE49-F238E27FC236}">
                    <a16:creationId xmlns:a16="http://schemas.microsoft.com/office/drawing/2014/main" xmlns="" id="{36DD1047-4591-4582-B947-667D7588C8BE}"/>
                  </a:ext>
                </a:extLst>
              </p:cNvPr>
              <p:cNvSpPr>
                <a:spLocks/>
              </p:cNvSpPr>
              <p:nvPr/>
            </p:nvSpPr>
            <p:spPr bwMode="auto">
              <a:xfrm>
                <a:off x="3302" y="5718"/>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9" name="Freeform 1537">
                <a:extLst>
                  <a:ext uri="{FF2B5EF4-FFF2-40B4-BE49-F238E27FC236}">
                    <a16:creationId xmlns:a16="http://schemas.microsoft.com/office/drawing/2014/main" xmlns="" id="{3D10AE6F-C41F-434B-8167-FC5298D896F3}"/>
                  </a:ext>
                </a:extLst>
              </p:cNvPr>
              <p:cNvSpPr>
                <a:spLocks/>
              </p:cNvSpPr>
              <p:nvPr/>
            </p:nvSpPr>
            <p:spPr bwMode="auto">
              <a:xfrm>
                <a:off x="3302" y="5718"/>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0" name="Freeform 1538">
                <a:extLst>
                  <a:ext uri="{FF2B5EF4-FFF2-40B4-BE49-F238E27FC236}">
                    <a16:creationId xmlns:a16="http://schemas.microsoft.com/office/drawing/2014/main" xmlns="" id="{9FE01BAC-BEDA-44B3-B576-E4D61A34182C}"/>
                  </a:ext>
                </a:extLst>
              </p:cNvPr>
              <p:cNvSpPr>
                <a:spLocks/>
              </p:cNvSpPr>
              <p:nvPr/>
            </p:nvSpPr>
            <p:spPr bwMode="auto">
              <a:xfrm>
                <a:off x="1339" y="5472"/>
                <a:ext cx="50" cy="39"/>
              </a:xfrm>
              <a:custGeom>
                <a:avLst/>
                <a:gdLst>
                  <a:gd name="T0" fmla="*/ 0 w 50"/>
                  <a:gd name="T1" fmla="*/ 33 h 39"/>
                  <a:gd name="T2" fmla="*/ 28 w 50"/>
                  <a:gd name="T3" fmla="*/ 39 h 39"/>
                  <a:gd name="T4" fmla="*/ 50 w 50"/>
                  <a:gd name="T5" fmla="*/ 6 h 39"/>
                  <a:gd name="T6" fmla="*/ 22 w 50"/>
                  <a:gd name="T7" fmla="*/ 0 h 39"/>
                  <a:gd name="T8" fmla="*/ 0 w 50"/>
                  <a:gd name="T9" fmla="*/ 33 h 39"/>
                </a:gdLst>
                <a:ahLst/>
                <a:cxnLst>
                  <a:cxn ang="0">
                    <a:pos x="T0" y="T1"/>
                  </a:cxn>
                  <a:cxn ang="0">
                    <a:pos x="T2" y="T3"/>
                  </a:cxn>
                  <a:cxn ang="0">
                    <a:pos x="T4" y="T5"/>
                  </a:cxn>
                  <a:cxn ang="0">
                    <a:pos x="T6" y="T7"/>
                  </a:cxn>
                  <a:cxn ang="0">
                    <a:pos x="T8" y="T9"/>
                  </a:cxn>
                </a:cxnLst>
                <a:rect l="0" t="0" r="r" b="b"/>
                <a:pathLst>
                  <a:path w="50" h="39">
                    <a:moveTo>
                      <a:pt x="0" y="33"/>
                    </a:moveTo>
                    <a:lnTo>
                      <a:pt x="28" y="39"/>
                    </a:lnTo>
                    <a:lnTo>
                      <a:pt x="50" y="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1" name="Freeform 1539">
                <a:extLst>
                  <a:ext uri="{FF2B5EF4-FFF2-40B4-BE49-F238E27FC236}">
                    <a16:creationId xmlns:a16="http://schemas.microsoft.com/office/drawing/2014/main" xmlns="" id="{852CED00-10A3-4384-A392-D8BC23193291}"/>
                  </a:ext>
                </a:extLst>
              </p:cNvPr>
              <p:cNvSpPr>
                <a:spLocks/>
              </p:cNvSpPr>
              <p:nvPr/>
            </p:nvSpPr>
            <p:spPr bwMode="auto">
              <a:xfrm>
                <a:off x="1339" y="5472"/>
                <a:ext cx="50" cy="39"/>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2" name="Freeform 1540">
                <a:extLst>
                  <a:ext uri="{FF2B5EF4-FFF2-40B4-BE49-F238E27FC236}">
                    <a16:creationId xmlns:a16="http://schemas.microsoft.com/office/drawing/2014/main" xmlns="" id="{F75CBD99-8F42-48EB-B811-C04082FDCBFC}"/>
                  </a:ext>
                </a:extLst>
              </p:cNvPr>
              <p:cNvSpPr>
                <a:spLocks/>
              </p:cNvSpPr>
              <p:nvPr/>
            </p:nvSpPr>
            <p:spPr bwMode="auto">
              <a:xfrm>
                <a:off x="2499" y="5439"/>
                <a:ext cx="54" cy="66"/>
              </a:xfrm>
              <a:custGeom>
                <a:avLst/>
                <a:gdLst>
                  <a:gd name="T0" fmla="*/ 0 w 54"/>
                  <a:gd name="T1" fmla="*/ 33 h 66"/>
                  <a:gd name="T2" fmla="*/ 32 w 54"/>
                  <a:gd name="T3" fmla="*/ 66 h 66"/>
                  <a:gd name="T4" fmla="*/ 54 w 54"/>
                  <a:gd name="T5" fmla="*/ 33 h 66"/>
                  <a:gd name="T6" fmla="*/ 16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2" y="66"/>
                    </a:lnTo>
                    <a:lnTo>
                      <a:pt x="54" y="33"/>
                    </a:lnTo>
                    <a:lnTo>
                      <a:pt x="16"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3" name="Freeform 1541">
                <a:extLst>
                  <a:ext uri="{FF2B5EF4-FFF2-40B4-BE49-F238E27FC236}">
                    <a16:creationId xmlns:a16="http://schemas.microsoft.com/office/drawing/2014/main" xmlns="" id="{8A36DD9C-2193-4BD1-A623-B4A21876E622}"/>
                  </a:ext>
                </a:extLst>
              </p:cNvPr>
              <p:cNvSpPr>
                <a:spLocks/>
              </p:cNvSpPr>
              <p:nvPr/>
            </p:nvSpPr>
            <p:spPr bwMode="auto">
              <a:xfrm>
                <a:off x="2499" y="5439"/>
                <a:ext cx="54"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4" name="Freeform 1542">
                <a:extLst>
                  <a:ext uri="{FF2B5EF4-FFF2-40B4-BE49-F238E27FC236}">
                    <a16:creationId xmlns:a16="http://schemas.microsoft.com/office/drawing/2014/main" xmlns="" id="{2BA3ED32-47BF-489A-8EBF-88C4E08ECCCE}"/>
                  </a:ext>
                </a:extLst>
              </p:cNvPr>
              <p:cNvSpPr>
                <a:spLocks/>
              </p:cNvSpPr>
              <p:nvPr/>
            </p:nvSpPr>
            <p:spPr bwMode="auto">
              <a:xfrm>
                <a:off x="1640" y="5396"/>
                <a:ext cx="55" cy="43"/>
              </a:xfrm>
              <a:custGeom>
                <a:avLst/>
                <a:gdLst>
                  <a:gd name="T0" fmla="*/ 0 w 55"/>
                  <a:gd name="T1" fmla="*/ 33 h 43"/>
                  <a:gd name="T2" fmla="*/ 33 w 55"/>
                  <a:gd name="T3" fmla="*/ 43 h 43"/>
                  <a:gd name="T4" fmla="*/ 55 w 55"/>
                  <a:gd name="T5" fmla="*/ 11 h 43"/>
                  <a:gd name="T6" fmla="*/ 27 w 55"/>
                  <a:gd name="T7" fmla="*/ 0 h 43"/>
                  <a:gd name="T8" fmla="*/ 0 w 55"/>
                  <a:gd name="T9" fmla="*/ 33 h 43"/>
                </a:gdLst>
                <a:ahLst/>
                <a:cxnLst>
                  <a:cxn ang="0">
                    <a:pos x="T0" y="T1"/>
                  </a:cxn>
                  <a:cxn ang="0">
                    <a:pos x="T2" y="T3"/>
                  </a:cxn>
                  <a:cxn ang="0">
                    <a:pos x="T4" y="T5"/>
                  </a:cxn>
                  <a:cxn ang="0">
                    <a:pos x="T6" y="T7"/>
                  </a:cxn>
                  <a:cxn ang="0">
                    <a:pos x="T8" y="T9"/>
                  </a:cxn>
                </a:cxnLst>
                <a:rect l="0" t="0" r="r" b="b"/>
                <a:pathLst>
                  <a:path w="55" h="43">
                    <a:moveTo>
                      <a:pt x="0" y="33"/>
                    </a:moveTo>
                    <a:lnTo>
                      <a:pt x="33" y="43"/>
                    </a:lnTo>
                    <a:lnTo>
                      <a:pt x="55" y="11"/>
                    </a:lnTo>
                    <a:lnTo>
                      <a:pt x="27"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5" name="Freeform 1543">
                <a:extLst>
                  <a:ext uri="{FF2B5EF4-FFF2-40B4-BE49-F238E27FC236}">
                    <a16:creationId xmlns:a16="http://schemas.microsoft.com/office/drawing/2014/main" xmlns="" id="{F7501E59-5095-4E37-8DAA-1A9F0EB03F6C}"/>
                  </a:ext>
                </a:extLst>
              </p:cNvPr>
              <p:cNvSpPr>
                <a:spLocks/>
              </p:cNvSpPr>
              <p:nvPr/>
            </p:nvSpPr>
            <p:spPr bwMode="auto">
              <a:xfrm>
                <a:off x="1640" y="5396"/>
                <a:ext cx="55" cy="43"/>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6" name="Freeform 1544">
                <a:extLst>
                  <a:ext uri="{FF2B5EF4-FFF2-40B4-BE49-F238E27FC236}">
                    <a16:creationId xmlns:a16="http://schemas.microsoft.com/office/drawing/2014/main" xmlns="" id="{06802E3D-45ED-4A25-8CA6-F5FC8E543F20}"/>
                  </a:ext>
                </a:extLst>
              </p:cNvPr>
              <p:cNvSpPr>
                <a:spLocks/>
              </p:cNvSpPr>
              <p:nvPr/>
            </p:nvSpPr>
            <p:spPr bwMode="auto">
              <a:xfrm>
                <a:off x="2805" y="5543"/>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7" name="Freeform 1545">
                <a:extLst>
                  <a:ext uri="{FF2B5EF4-FFF2-40B4-BE49-F238E27FC236}">
                    <a16:creationId xmlns:a16="http://schemas.microsoft.com/office/drawing/2014/main" xmlns="" id="{C691754E-4E53-46D2-B463-E969EC670C1D}"/>
                  </a:ext>
                </a:extLst>
              </p:cNvPr>
              <p:cNvSpPr>
                <a:spLocks/>
              </p:cNvSpPr>
              <p:nvPr/>
            </p:nvSpPr>
            <p:spPr bwMode="auto">
              <a:xfrm>
                <a:off x="2805" y="5543"/>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8" name="Freeform 1546">
                <a:extLst>
                  <a:ext uri="{FF2B5EF4-FFF2-40B4-BE49-F238E27FC236}">
                    <a16:creationId xmlns:a16="http://schemas.microsoft.com/office/drawing/2014/main" xmlns="" id="{6C1266FA-FBD3-40E9-9430-0F3E314E48C8}"/>
                  </a:ext>
                </a:extLst>
              </p:cNvPr>
              <p:cNvSpPr>
                <a:spLocks/>
              </p:cNvSpPr>
              <p:nvPr/>
            </p:nvSpPr>
            <p:spPr bwMode="auto">
              <a:xfrm>
                <a:off x="1957" y="5357"/>
                <a:ext cx="55" cy="50"/>
              </a:xfrm>
              <a:custGeom>
                <a:avLst/>
                <a:gdLst>
                  <a:gd name="T0" fmla="*/ 0 w 55"/>
                  <a:gd name="T1" fmla="*/ 33 h 50"/>
                  <a:gd name="T2" fmla="*/ 33 w 55"/>
                  <a:gd name="T3" fmla="*/ 50 h 50"/>
                  <a:gd name="T4" fmla="*/ 55 w 55"/>
                  <a:gd name="T5" fmla="*/ 17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7"/>
                    </a:lnTo>
                    <a:lnTo>
                      <a:pt x="22" y="0"/>
                    </a:lnTo>
                    <a:lnTo>
                      <a:pt x="0"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9" name="Freeform 1547">
                <a:extLst>
                  <a:ext uri="{FF2B5EF4-FFF2-40B4-BE49-F238E27FC236}">
                    <a16:creationId xmlns:a16="http://schemas.microsoft.com/office/drawing/2014/main" xmlns="" id="{8752C7EE-03CA-44D1-B29C-43F444CF4788}"/>
                  </a:ext>
                </a:extLst>
              </p:cNvPr>
              <p:cNvSpPr>
                <a:spLocks/>
              </p:cNvSpPr>
              <p:nvPr/>
            </p:nvSpPr>
            <p:spPr bwMode="auto">
              <a:xfrm>
                <a:off x="1957" y="5357"/>
                <a:ext cx="55"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0" name="Freeform 1548">
                <a:extLst>
                  <a:ext uri="{FF2B5EF4-FFF2-40B4-BE49-F238E27FC236}">
                    <a16:creationId xmlns:a16="http://schemas.microsoft.com/office/drawing/2014/main" xmlns="" id="{FAB402A5-8538-443D-91B3-F91478E5A7D2}"/>
                  </a:ext>
                </a:extLst>
              </p:cNvPr>
              <p:cNvSpPr>
                <a:spLocks/>
              </p:cNvSpPr>
              <p:nvPr/>
            </p:nvSpPr>
            <p:spPr bwMode="auto">
              <a:xfrm>
                <a:off x="3100" y="5647"/>
                <a:ext cx="44" cy="66"/>
              </a:xfrm>
              <a:custGeom>
                <a:avLst/>
                <a:gdLst>
                  <a:gd name="T0" fmla="*/ 0 w 44"/>
                  <a:gd name="T1" fmla="*/ 33 h 66"/>
                  <a:gd name="T2" fmla="*/ 33 w 44"/>
                  <a:gd name="T3" fmla="*/ 66 h 66"/>
                  <a:gd name="T4" fmla="*/ 44 w 44"/>
                  <a:gd name="T5" fmla="*/ 39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9"/>
                    </a:lnTo>
                    <a:lnTo>
                      <a:pt x="11"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1" name="Freeform 1549">
                <a:extLst>
                  <a:ext uri="{FF2B5EF4-FFF2-40B4-BE49-F238E27FC236}">
                    <a16:creationId xmlns:a16="http://schemas.microsoft.com/office/drawing/2014/main" xmlns="" id="{2B702A5D-7ACD-468A-8566-FC5EB9958DB3}"/>
                  </a:ext>
                </a:extLst>
              </p:cNvPr>
              <p:cNvSpPr>
                <a:spLocks/>
              </p:cNvSpPr>
              <p:nvPr/>
            </p:nvSpPr>
            <p:spPr bwMode="auto">
              <a:xfrm>
                <a:off x="3100" y="5647"/>
                <a:ext cx="44" cy="66"/>
              </a:xfrm>
              <a:custGeom>
                <a:avLst/>
                <a:gdLst>
                  <a:gd name="T0" fmla="*/ 0 w 8"/>
                  <a:gd name="T1" fmla="*/ 6 h 12"/>
                  <a:gd name="T2" fmla="*/ 6 w 8"/>
                  <a:gd name="T3" fmla="*/ 12 h 12"/>
                  <a:gd name="T4" fmla="*/ 8 w 8"/>
                  <a:gd name="T5" fmla="*/ 7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7"/>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2" name="Freeform 1550">
                <a:extLst>
                  <a:ext uri="{FF2B5EF4-FFF2-40B4-BE49-F238E27FC236}">
                    <a16:creationId xmlns:a16="http://schemas.microsoft.com/office/drawing/2014/main" xmlns="" id="{111C03FD-5721-4A9D-A326-17280249B8D0}"/>
                  </a:ext>
                </a:extLst>
              </p:cNvPr>
              <p:cNvSpPr>
                <a:spLocks/>
              </p:cNvSpPr>
              <p:nvPr/>
            </p:nvSpPr>
            <p:spPr bwMode="auto">
              <a:xfrm>
                <a:off x="2274" y="5390"/>
                <a:ext cx="50" cy="60"/>
              </a:xfrm>
              <a:custGeom>
                <a:avLst/>
                <a:gdLst>
                  <a:gd name="T0" fmla="*/ 0 w 50"/>
                  <a:gd name="T1" fmla="*/ 28 h 60"/>
                  <a:gd name="T2" fmla="*/ 33 w 50"/>
                  <a:gd name="T3" fmla="*/ 60 h 60"/>
                  <a:gd name="T4" fmla="*/ 50 w 50"/>
                  <a:gd name="T5" fmla="*/ 28 h 60"/>
                  <a:gd name="T6" fmla="*/ 17 w 50"/>
                  <a:gd name="T7" fmla="*/ 0 h 60"/>
                  <a:gd name="T8" fmla="*/ 0 w 50"/>
                  <a:gd name="T9" fmla="*/ 28 h 60"/>
                </a:gdLst>
                <a:ahLst/>
                <a:cxnLst>
                  <a:cxn ang="0">
                    <a:pos x="T0" y="T1"/>
                  </a:cxn>
                  <a:cxn ang="0">
                    <a:pos x="T2" y="T3"/>
                  </a:cxn>
                  <a:cxn ang="0">
                    <a:pos x="T4" y="T5"/>
                  </a:cxn>
                  <a:cxn ang="0">
                    <a:pos x="T6" y="T7"/>
                  </a:cxn>
                  <a:cxn ang="0">
                    <a:pos x="T8" y="T9"/>
                  </a:cxn>
                </a:cxnLst>
                <a:rect l="0" t="0" r="r" b="b"/>
                <a:pathLst>
                  <a:path w="50" h="60">
                    <a:moveTo>
                      <a:pt x="0" y="28"/>
                    </a:moveTo>
                    <a:lnTo>
                      <a:pt x="33" y="60"/>
                    </a:lnTo>
                    <a:lnTo>
                      <a:pt x="50" y="28"/>
                    </a:lnTo>
                    <a:lnTo>
                      <a:pt x="17" y="0"/>
                    </a:lnTo>
                    <a:lnTo>
                      <a:pt x="0" y="2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3" name="Freeform 1551">
                <a:extLst>
                  <a:ext uri="{FF2B5EF4-FFF2-40B4-BE49-F238E27FC236}">
                    <a16:creationId xmlns:a16="http://schemas.microsoft.com/office/drawing/2014/main" xmlns="" id="{1EB8655C-3372-4735-82BC-A43D72A70305}"/>
                  </a:ext>
                </a:extLst>
              </p:cNvPr>
              <p:cNvSpPr>
                <a:spLocks/>
              </p:cNvSpPr>
              <p:nvPr/>
            </p:nvSpPr>
            <p:spPr bwMode="auto">
              <a:xfrm>
                <a:off x="2274" y="5390"/>
                <a:ext cx="50" cy="60"/>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4" name="Freeform 1552">
                <a:extLst>
                  <a:ext uri="{FF2B5EF4-FFF2-40B4-BE49-F238E27FC236}">
                    <a16:creationId xmlns:a16="http://schemas.microsoft.com/office/drawing/2014/main" xmlns="" id="{8930A449-5E30-4259-B4C3-C05168AB6C18}"/>
                  </a:ext>
                </a:extLst>
              </p:cNvPr>
              <p:cNvSpPr>
                <a:spLocks/>
              </p:cNvSpPr>
              <p:nvPr/>
            </p:nvSpPr>
            <p:spPr bwMode="auto">
              <a:xfrm>
                <a:off x="3384" y="5751"/>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5" name="Freeform 1553">
                <a:extLst>
                  <a:ext uri="{FF2B5EF4-FFF2-40B4-BE49-F238E27FC236}">
                    <a16:creationId xmlns:a16="http://schemas.microsoft.com/office/drawing/2014/main" xmlns="" id="{24C9BDA0-B027-49B0-B508-663FE78AE70D}"/>
                  </a:ext>
                </a:extLst>
              </p:cNvPr>
              <p:cNvSpPr>
                <a:spLocks/>
              </p:cNvSpPr>
              <p:nvPr/>
            </p:nvSpPr>
            <p:spPr bwMode="auto">
              <a:xfrm>
                <a:off x="3384" y="5751"/>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6" name="Freeform 1554">
                <a:extLst>
                  <a:ext uri="{FF2B5EF4-FFF2-40B4-BE49-F238E27FC236}">
                    <a16:creationId xmlns:a16="http://schemas.microsoft.com/office/drawing/2014/main" xmlns="" id="{2AE5F5AE-76BE-4B97-8FE5-B57CD70ABDB4}"/>
                  </a:ext>
                </a:extLst>
              </p:cNvPr>
              <p:cNvSpPr>
                <a:spLocks/>
              </p:cNvSpPr>
              <p:nvPr/>
            </p:nvSpPr>
            <p:spPr bwMode="auto">
              <a:xfrm>
                <a:off x="1421" y="5450"/>
                <a:ext cx="55" cy="44"/>
              </a:xfrm>
              <a:custGeom>
                <a:avLst/>
                <a:gdLst>
                  <a:gd name="T0" fmla="*/ 0 w 55"/>
                  <a:gd name="T1" fmla="*/ 33 h 44"/>
                  <a:gd name="T2" fmla="*/ 28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11"/>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7" name="Freeform 1555">
                <a:extLst>
                  <a:ext uri="{FF2B5EF4-FFF2-40B4-BE49-F238E27FC236}">
                    <a16:creationId xmlns:a16="http://schemas.microsoft.com/office/drawing/2014/main" xmlns="" id="{C418A49E-CC6B-493B-9E81-FBCD4F3B26AB}"/>
                  </a:ext>
                </a:extLst>
              </p:cNvPr>
              <p:cNvSpPr>
                <a:spLocks/>
              </p:cNvSpPr>
              <p:nvPr/>
            </p:nvSpPr>
            <p:spPr bwMode="auto">
              <a:xfrm>
                <a:off x="1421" y="5450"/>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8" name="Freeform 1556">
                <a:extLst>
                  <a:ext uri="{FF2B5EF4-FFF2-40B4-BE49-F238E27FC236}">
                    <a16:creationId xmlns:a16="http://schemas.microsoft.com/office/drawing/2014/main" xmlns="" id="{26482C12-CF93-4289-A0A2-33EB65128D00}"/>
                  </a:ext>
                </a:extLst>
              </p:cNvPr>
              <p:cNvSpPr>
                <a:spLocks/>
              </p:cNvSpPr>
              <p:nvPr/>
            </p:nvSpPr>
            <p:spPr bwMode="auto">
              <a:xfrm>
                <a:off x="2586" y="5472"/>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9" name="Freeform 1557">
                <a:extLst>
                  <a:ext uri="{FF2B5EF4-FFF2-40B4-BE49-F238E27FC236}">
                    <a16:creationId xmlns:a16="http://schemas.microsoft.com/office/drawing/2014/main" xmlns="" id="{4F986C34-EC22-4C89-A02B-D6F657995A8C}"/>
                  </a:ext>
                </a:extLst>
              </p:cNvPr>
              <p:cNvSpPr>
                <a:spLocks/>
              </p:cNvSpPr>
              <p:nvPr/>
            </p:nvSpPr>
            <p:spPr bwMode="auto">
              <a:xfrm>
                <a:off x="2586" y="5472"/>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0" name="Freeform 1558">
                <a:extLst>
                  <a:ext uri="{FF2B5EF4-FFF2-40B4-BE49-F238E27FC236}">
                    <a16:creationId xmlns:a16="http://schemas.microsoft.com/office/drawing/2014/main" xmlns="" id="{EBD63C86-AD4B-43AB-9C37-C30DACE8897C}"/>
                  </a:ext>
                </a:extLst>
              </p:cNvPr>
              <p:cNvSpPr>
                <a:spLocks/>
              </p:cNvSpPr>
              <p:nvPr/>
            </p:nvSpPr>
            <p:spPr bwMode="auto">
              <a:xfrm>
                <a:off x="1728" y="5385"/>
                <a:ext cx="54" cy="44"/>
              </a:xfrm>
              <a:custGeom>
                <a:avLst/>
                <a:gdLst>
                  <a:gd name="T0" fmla="*/ 0 w 54"/>
                  <a:gd name="T1" fmla="*/ 33 h 44"/>
                  <a:gd name="T2" fmla="*/ 32 w 54"/>
                  <a:gd name="T3" fmla="*/ 44 h 44"/>
                  <a:gd name="T4" fmla="*/ 54 w 54"/>
                  <a:gd name="T5" fmla="*/ 11 h 44"/>
                  <a:gd name="T6" fmla="*/ 21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2" y="44"/>
                    </a:lnTo>
                    <a:lnTo>
                      <a:pt x="54" y="11"/>
                    </a:lnTo>
                    <a:lnTo>
                      <a:pt x="21"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1" name="Freeform 1559">
                <a:extLst>
                  <a:ext uri="{FF2B5EF4-FFF2-40B4-BE49-F238E27FC236}">
                    <a16:creationId xmlns:a16="http://schemas.microsoft.com/office/drawing/2014/main" xmlns="" id="{F5094151-8DCD-4079-8522-C28458BC4761}"/>
                  </a:ext>
                </a:extLst>
              </p:cNvPr>
              <p:cNvSpPr>
                <a:spLocks/>
              </p:cNvSpPr>
              <p:nvPr/>
            </p:nvSpPr>
            <p:spPr bwMode="auto">
              <a:xfrm>
                <a:off x="1728" y="5385"/>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2" name="Freeform 1560">
                <a:extLst>
                  <a:ext uri="{FF2B5EF4-FFF2-40B4-BE49-F238E27FC236}">
                    <a16:creationId xmlns:a16="http://schemas.microsoft.com/office/drawing/2014/main" xmlns="" id="{5BB9C55A-66A8-4874-A0CA-144F1CA6D644}"/>
                  </a:ext>
                </a:extLst>
              </p:cNvPr>
              <p:cNvSpPr>
                <a:spLocks/>
              </p:cNvSpPr>
              <p:nvPr/>
            </p:nvSpPr>
            <p:spPr bwMode="auto">
              <a:xfrm>
                <a:off x="2887" y="5576"/>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3" name="Freeform 1561">
                <a:extLst>
                  <a:ext uri="{FF2B5EF4-FFF2-40B4-BE49-F238E27FC236}">
                    <a16:creationId xmlns:a16="http://schemas.microsoft.com/office/drawing/2014/main" xmlns="" id="{1E60C6F4-7A33-4F98-B383-6DB079A6B619}"/>
                  </a:ext>
                </a:extLst>
              </p:cNvPr>
              <p:cNvSpPr>
                <a:spLocks/>
              </p:cNvSpPr>
              <p:nvPr/>
            </p:nvSpPr>
            <p:spPr bwMode="auto">
              <a:xfrm>
                <a:off x="2887" y="557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4" name="Freeform 1562">
                <a:extLst>
                  <a:ext uri="{FF2B5EF4-FFF2-40B4-BE49-F238E27FC236}">
                    <a16:creationId xmlns:a16="http://schemas.microsoft.com/office/drawing/2014/main" xmlns="" id="{46ECD0A9-F954-4C9C-931F-38C5C7263A4D}"/>
                  </a:ext>
                </a:extLst>
              </p:cNvPr>
              <p:cNvSpPr>
                <a:spLocks/>
              </p:cNvSpPr>
              <p:nvPr/>
            </p:nvSpPr>
            <p:spPr bwMode="auto">
              <a:xfrm>
                <a:off x="2045" y="5363"/>
                <a:ext cx="54" cy="55"/>
              </a:xfrm>
              <a:custGeom>
                <a:avLst/>
                <a:gdLst>
                  <a:gd name="T0" fmla="*/ 0 w 54"/>
                  <a:gd name="T1" fmla="*/ 33 h 55"/>
                  <a:gd name="T2" fmla="*/ 33 w 54"/>
                  <a:gd name="T3" fmla="*/ 55 h 55"/>
                  <a:gd name="T4" fmla="*/ 54 w 54"/>
                  <a:gd name="T5" fmla="*/ 22 h 55"/>
                  <a:gd name="T6" fmla="*/ 22 w 54"/>
                  <a:gd name="T7" fmla="*/ 0 h 55"/>
                  <a:gd name="T8" fmla="*/ 0 w 54"/>
                  <a:gd name="T9" fmla="*/ 33 h 55"/>
                </a:gdLst>
                <a:ahLst/>
                <a:cxnLst>
                  <a:cxn ang="0">
                    <a:pos x="T0" y="T1"/>
                  </a:cxn>
                  <a:cxn ang="0">
                    <a:pos x="T2" y="T3"/>
                  </a:cxn>
                  <a:cxn ang="0">
                    <a:pos x="T4" y="T5"/>
                  </a:cxn>
                  <a:cxn ang="0">
                    <a:pos x="T6" y="T7"/>
                  </a:cxn>
                  <a:cxn ang="0">
                    <a:pos x="T8" y="T9"/>
                  </a:cxn>
                </a:cxnLst>
                <a:rect l="0" t="0" r="r" b="b"/>
                <a:pathLst>
                  <a:path w="54" h="55">
                    <a:moveTo>
                      <a:pt x="0" y="33"/>
                    </a:moveTo>
                    <a:lnTo>
                      <a:pt x="33" y="55"/>
                    </a:lnTo>
                    <a:lnTo>
                      <a:pt x="54" y="22"/>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5" name="Freeform 1563">
                <a:extLst>
                  <a:ext uri="{FF2B5EF4-FFF2-40B4-BE49-F238E27FC236}">
                    <a16:creationId xmlns:a16="http://schemas.microsoft.com/office/drawing/2014/main" xmlns="" id="{336C4CD3-F744-4E4C-BB33-3A9BD15DCEF1}"/>
                  </a:ext>
                </a:extLst>
              </p:cNvPr>
              <p:cNvSpPr>
                <a:spLocks/>
              </p:cNvSpPr>
              <p:nvPr/>
            </p:nvSpPr>
            <p:spPr bwMode="auto">
              <a:xfrm>
                <a:off x="2045" y="5363"/>
                <a:ext cx="54"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6" name="Freeform 1564">
                <a:extLst>
                  <a:ext uri="{FF2B5EF4-FFF2-40B4-BE49-F238E27FC236}">
                    <a16:creationId xmlns:a16="http://schemas.microsoft.com/office/drawing/2014/main" xmlns="" id="{8E9864E8-568B-4B20-9CE8-1AA48C93322B}"/>
                  </a:ext>
                </a:extLst>
              </p:cNvPr>
              <p:cNvSpPr>
                <a:spLocks/>
              </p:cNvSpPr>
              <p:nvPr/>
            </p:nvSpPr>
            <p:spPr bwMode="auto">
              <a:xfrm>
                <a:off x="3177" y="5686"/>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7" name="Freeform 1565">
                <a:extLst>
                  <a:ext uri="{FF2B5EF4-FFF2-40B4-BE49-F238E27FC236}">
                    <a16:creationId xmlns:a16="http://schemas.microsoft.com/office/drawing/2014/main" xmlns="" id="{BC069E09-771C-4248-8F80-69A669928710}"/>
                  </a:ext>
                </a:extLst>
              </p:cNvPr>
              <p:cNvSpPr>
                <a:spLocks/>
              </p:cNvSpPr>
              <p:nvPr/>
            </p:nvSpPr>
            <p:spPr bwMode="auto">
              <a:xfrm>
                <a:off x="3177" y="5686"/>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8" name="Freeform 1566">
                <a:extLst>
                  <a:ext uri="{FF2B5EF4-FFF2-40B4-BE49-F238E27FC236}">
                    <a16:creationId xmlns:a16="http://schemas.microsoft.com/office/drawing/2014/main" xmlns="" id="{158597AA-7173-48E0-BDAC-A29B81D73475}"/>
                  </a:ext>
                </a:extLst>
              </p:cNvPr>
              <p:cNvSpPr>
                <a:spLocks/>
              </p:cNvSpPr>
              <p:nvPr/>
            </p:nvSpPr>
            <p:spPr bwMode="auto">
              <a:xfrm>
                <a:off x="2362" y="5412"/>
                <a:ext cx="49" cy="60"/>
              </a:xfrm>
              <a:custGeom>
                <a:avLst/>
                <a:gdLst>
                  <a:gd name="T0" fmla="*/ 0 w 49"/>
                  <a:gd name="T1" fmla="*/ 33 h 60"/>
                  <a:gd name="T2" fmla="*/ 33 w 49"/>
                  <a:gd name="T3" fmla="*/ 60 h 60"/>
                  <a:gd name="T4" fmla="*/ 49 w 49"/>
                  <a:gd name="T5" fmla="*/ 33 h 60"/>
                  <a:gd name="T6" fmla="*/ 16 w 49"/>
                  <a:gd name="T7" fmla="*/ 0 h 60"/>
                  <a:gd name="T8" fmla="*/ 0 w 49"/>
                  <a:gd name="T9" fmla="*/ 33 h 60"/>
                </a:gdLst>
                <a:ahLst/>
                <a:cxnLst>
                  <a:cxn ang="0">
                    <a:pos x="T0" y="T1"/>
                  </a:cxn>
                  <a:cxn ang="0">
                    <a:pos x="T2" y="T3"/>
                  </a:cxn>
                  <a:cxn ang="0">
                    <a:pos x="T4" y="T5"/>
                  </a:cxn>
                  <a:cxn ang="0">
                    <a:pos x="T6" y="T7"/>
                  </a:cxn>
                  <a:cxn ang="0">
                    <a:pos x="T8" y="T9"/>
                  </a:cxn>
                </a:cxnLst>
                <a:rect l="0" t="0" r="r" b="b"/>
                <a:pathLst>
                  <a:path w="49" h="60">
                    <a:moveTo>
                      <a:pt x="0" y="33"/>
                    </a:moveTo>
                    <a:lnTo>
                      <a:pt x="33" y="60"/>
                    </a:lnTo>
                    <a:lnTo>
                      <a:pt x="49" y="33"/>
                    </a:lnTo>
                    <a:lnTo>
                      <a:pt x="16"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9" name="Freeform 1567">
                <a:extLst>
                  <a:ext uri="{FF2B5EF4-FFF2-40B4-BE49-F238E27FC236}">
                    <a16:creationId xmlns:a16="http://schemas.microsoft.com/office/drawing/2014/main" xmlns="" id="{E3806E66-1DF4-4100-BACE-7A7E40FA91CF}"/>
                  </a:ext>
                </a:extLst>
              </p:cNvPr>
              <p:cNvSpPr>
                <a:spLocks/>
              </p:cNvSpPr>
              <p:nvPr/>
            </p:nvSpPr>
            <p:spPr bwMode="auto">
              <a:xfrm>
                <a:off x="2362" y="5412"/>
                <a:ext cx="49" cy="60"/>
              </a:xfrm>
              <a:custGeom>
                <a:avLst/>
                <a:gdLst>
                  <a:gd name="T0" fmla="*/ 0 w 9"/>
                  <a:gd name="T1" fmla="*/ 6 h 11"/>
                  <a:gd name="T2" fmla="*/ 6 w 9"/>
                  <a:gd name="T3" fmla="*/ 11 h 11"/>
                  <a:gd name="T4" fmla="*/ 9 w 9"/>
                  <a:gd name="T5" fmla="*/ 6 h 11"/>
                  <a:gd name="T6" fmla="*/ 3 w 9"/>
                  <a:gd name="T7" fmla="*/ 0 h 11"/>
                  <a:gd name="T8" fmla="*/ 0 w 9"/>
                  <a:gd name="T9" fmla="*/ 6 h 11"/>
                </a:gdLst>
                <a:ahLst/>
                <a:cxnLst>
                  <a:cxn ang="0">
                    <a:pos x="T0" y="T1"/>
                  </a:cxn>
                  <a:cxn ang="0">
                    <a:pos x="T2" y="T3"/>
                  </a:cxn>
                  <a:cxn ang="0">
                    <a:pos x="T4" y="T5"/>
                  </a:cxn>
                  <a:cxn ang="0">
                    <a:pos x="T6" y="T7"/>
                  </a:cxn>
                  <a:cxn ang="0">
                    <a:pos x="T8" y="T9"/>
                  </a:cxn>
                </a:cxnLst>
                <a:rect l="0" t="0" r="r" b="b"/>
                <a:pathLst>
                  <a:path w="9" h="11">
                    <a:moveTo>
                      <a:pt x="0" y="6"/>
                    </a:moveTo>
                    <a:lnTo>
                      <a:pt x="6" y="11"/>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0" name="Freeform 1568">
                <a:extLst>
                  <a:ext uri="{FF2B5EF4-FFF2-40B4-BE49-F238E27FC236}">
                    <a16:creationId xmlns:a16="http://schemas.microsoft.com/office/drawing/2014/main" xmlns="" id="{30F2BB14-AFAE-4DDD-9A6A-770ABD0CAD44}"/>
                  </a:ext>
                </a:extLst>
              </p:cNvPr>
              <p:cNvSpPr>
                <a:spLocks/>
              </p:cNvSpPr>
              <p:nvPr/>
            </p:nvSpPr>
            <p:spPr bwMode="auto">
              <a:xfrm>
                <a:off x="1503" y="5434"/>
                <a:ext cx="55" cy="38"/>
              </a:xfrm>
              <a:custGeom>
                <a:avLst/>
                <a:gdLst>
                  <a:gd name="T0" fmla="*/ 0 w 55"/>
                  <a:gd name="T1" fmla="*/ 33 h 38"/>
                  <a:gd name="T2" fmla="*/ 33 w 55"/>
                  <a:gd name="T3" fmla="*/ 38 h 38"/>
                  <a:gd name="T4" fmla="*/ 55 w 55"/>
                  <a:gd name="T5" fmla="*/ 11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11"/>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1" name="Freeform 1569">
                <a:extLst>
                  <a:ext uri="{FF2B5EF4-FFF2-40B4-BE49-F238E27FC236}">
                    <a16:creationId xmlns:a16="http://schemas.microsoft.com/office/drawing/2014/main" xmlns="" id="{4ED71454-27EF-43B6-A092-AE816182D331}"/>
                  </a:ext>
                </a:extLst>
              </p:cNvPr>
              <p:cNvSpPr>
                <a:spLocks/>
              </p:cNvSpPr>
              <p:nvPr/>
            </p:nvSpPr>
            <p:spPr bwMode="auto">
              <a:xfrm>
                <a:off x="1503" y="5434"/>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2" name="Freeform 1570">
                <a:extLst>
                  <a:ext uri="{FF2B5EF4-FFF2-40B4-BE49-F238E27FC236}">
                    <a16:creationId xmlns:a16="http://schemas.microsoft.com/office/drawing/2014/main" xmlns="" id="{53555A80-9EF0-48B3-96E5-519D2A1C35F4}"/>
                  </a:ext>
                </a:extLst>
              </p:cNvPr>
              <p:cNvSpPr>
                <a:spLocks/>
              </p:cNvSpPr>
              <p:nvPr/>
            </p:nvSpPr>
            <p:spPr bwMode="auto">
              <a:xfrm>
                <a:off x="2668" y="5505"/>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3" name="Freeform 1571">
                <a:extLst>
                  <a:ext uri="{FF2B5EF4-FFF2-40B4-BE49-F238E27FC236}">
                    <a16:creationId xmlns:a16="http://schemas.microsoft.com/office/drawing/2014/main" xmlns="" id="{2EB95856-CCD0-4764-837A-FA234A5573C0}"/>
                  </a:ext>
                </a:extLst>
              </p:cNvPr>
              <p:cNvSpPr>
                <a:spLocks/>
              </p:cNvSpPr>
              <p:nvPr/>
            </p:nvSpPr>
            <p:spPr bwMode="auto">
              <a:xfrm>
                <a:off x="2668" y="5505"/>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4" name="Freeform 1572">
                <a:extLst>
                  <a:ext uri="{FF2B5EF4-FFF2-40B4-BE49-F238E27FC236}">
                    <a16:creationId xmlns:a16="http://schemas.microsoft.com/office/drawing/2014/main" xmlns="" id="{75270329-CA26-42F2-B46C-79DA157DBC8E}"/>
                  </a:ext>
                </a:extLst>
              </p:cNvPr>
              <p:cNvSpPr>
                <a:spLocks/>
              </p:cNvSpPr>
              <p:nvPr/>
            </p:nvSpPr>
            <p:spPr bwMode="auto">
              <a:xfrm>
                <a:off x="1815" y="5374"/>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5" name="Freeform 1573">
                <a:extLst>
                  <a:ext uri="{FF2B5EF4-FFF2-40B4-BE49-F238E27FC236}">
                    <a16:creationId xmlns:a16="http://schemas.microsoft.com/office/drawing/2014/main" xmlns="" id="{4BC1205D-ADAE-44B4-94FC-93687B5B3AC6}"/>
                  </a:ext>
                </a:extLst>
              </p:cNvPr>
              <p:cNvSpPr>
                <a:spLocks/>
              </p:cNvSpPr>
              <p:nvPr/>
            </p:nvSpPr>
            <p:spPr bwMode="auto">
              <a:xfrm>
                <a:off x="1815" y="5374"/>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6" name="Freeform 1574">
                <a:extLst>
                  <a:ext uri="{FF2B5EF4-FFF2-40B4-BE49-F238E27FC236}">
                    <a16:creationId xmlns:a16="http://schemas.microsoft.com/office/drawing/2014/main" xmlns="" id="{CCCBB20C-08E4-4DF8-8D2A-D29316BEB2EA}"/>
                  </a:ext>
                </a:extLst>
              </p:cNvPr>
              <p:cNvSpPr>
                <a:spLocks/>
              </p:cNvSpPr>
              <p:nvPr/>
            </p:nvSpPr>
            <p:spPr bwMode="auto">
              <a:xfrm>
                <a:off x="2969" y="5614"/>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7" name="Freeform 1575">
                <a:extLst>
                  <a:ext uri="{FF2B5EF4-FFF2-40B4-BE49-F238E27FC236}">
                    <a16:creationId xmlns:a16="http://schemas.microsoft.com/office/drawing/2014/main" xmlns="" id="{52C08299-DA93-4A94-84D1-27DD573BDE33}"/>
                  </a:ext>
                </a:extLst>
              </p:cNvPr>
              <p:cNvSpPr>
                <a:spLocks/>
              </p:cNvSpPr>
              <p:nvPr/>
            </p:nvSpPr>
            <p:spPr bwMode="auto">
              <a:xfrm>
                <a:off x="2969" y="5614"/>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8" name="Freeform 1576">
                <a:extLst>
                  <a:ext uri="{FF2B5EF4-FFF2-40B4-BE49-F238E27FC236}">
                    <a16:creationId xmlns:a16="http://schemas.microsoft.com/office/drawing/2014/main" xmlns="" id="{43959685-7FD7-411D-BD14-D095EDC4CB5E}"/>
                  </a:ext>
                </a:extLst>
              </p:cNvPr>
              <p:cNvSpPr>
                <a:spLocks/>
              </p:cNvSpPr>
              <p:nvPr/>
            </p:nvSpPr>
            <p:spPr bwMode="auto">
              <a:xfrm>
                <a:off x="2132" y="5374"/>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9" name="Freeform 1577">
                <a:extLst>
                  <a:ext uri="{FF2B5EF4-FFF2-40B4-BE49-F238E27FC236}">
                    <a16:creationId xmlns:a16="http://schemas.microsoft.com/office/drawing/2014/main" xmlns="" id="{5A7F1E48-8A3F-4B63-865E-5533AD1CADFE}"/>
                  </a:ext>
                </a:extLst>
              </p:cNvPr>
              <p:cNvSpPr>
                <a:spLocks/>
              </p:cNvSpPr>
              <p:nvPr/>
            </p:nvSpPr>
            <p:spPr bwMode="auto">
              <a:xfrm>
                <a:off x="2132" y="5374"/>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0" name="Freeform 1578">
                <a:extLst>
                  <a:ext uri="{FF2B5EF4-FFF2-40B4-BE49-F238E27FC236}">
                    <a16:creationId xmlns:a16="http://schemas.microsoft.com/office/drawing/2014/main" xmlns="" id="{2039165D-D331-4135-86BE-FDD0F25395CC}"/>
                  </a:ext>
                </a:extLst>
              </p:cNvPr>
              <p:cNvSpPr>
                <a:spLocks/>
              </p:cNvSpPr>
              <p:nvPr/>
            </p:nvSpPr>
            <p:spPr bwMode="auto">
              <a:xfrm>
                <a:off x="3259" y="5718"/>
                <a:ext cx="43" cy="66"/>
              </a:xfrm>
              <a:custGeom>
                <a:avLst/>
                <a:gdLst>
                  <a:gd name="T0" fmla="*/ 0 w 43"/>
                  <a:gd name="T1" fmla="*/ 33 h 66"/>
                  <a:gd name="T2" fmla="*/ 32 w 43"/>
                  <a:gd name="T3" fmla="*/ 66 h 66"/>
                  <a:gd name="T4" fmla="*/ 43 w 43"/>
                  <a:gd name="T5" fmla="*/ 33 h 66"/>
                  <a:gd name="T6" fmla="*/ 11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2" y="66"/>
                    </a:lnTo>
                    <a:lnTo>
                      <a:pt x="43" y="33"/>
                    </a:lnTo>
                    <a:lnTo>
                      <a:pt x="11"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1" name="Freeform 1579">
                <a:extLst>
                  <a:ext uri="{FF2B5EF4-FFF2-40B4-BE49-F238E27FC236}">
                    <a16:creationId xmlns:a16="http://schemas.microsoft.com/office/drawing/2014/main" xmlns="" id="{4DDC3B36-6DF0-4DE4-8999-DD9ADE31F44C}"/>
                  </a:ext>
                </a:extLst>
              </p:cNvPr>
              <p:cNvSpPr>
                <a:spLocks/>
              </p:cNvSpPr>
              <p:nvPr/>
            </p:nvSpPr>
            <p:spPr bwMode="auto">
              <a:xfrm>
                <a:off x="3259" y="5718"/>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2" name="Freeform 1580">
                <a:extLst>
                  <a:ext uri="{FF2B5EF4-FFF2-40B4-BE49-F238E27FC236}">
                    <a16:creationId xmlns:a16="http://schemas.microsoft.com/office/drawing/2014/main" xmlns="" id="{762B1B3E-448C-4DBE-BA03-F858E6F4FFCA}"/>
                  </a:ext>
                </a:extLst>
              </p:cNvPr>
              <p:cNvSpPr>
                <a:spLocks/>
              </p:cNvSpPr>
              <p:nvPr/>
            </p:nvSpPr>
            <p:spPr bwMode="auto">
              <a:xfrm>
                <a:off x="1285" y="5494"/>
                <a:ext cx="54" cy="44"/>
              </a:xfrm>
              <a:custGeom>
                <a:avLst/>
                <a:gdLst>
                  <a:gd name="T0" fmla="*/ 0 w 54"/>
                  <a:gd name="T1" fmla="*/ 33 h 44"/>
                  <a:gd name="T2" fmla="*/ 27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11"/>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3" name="Freeform 1581">
                <a:extLst>
                  <a:ext uri="{FF2B5EF4-FFF2-40B4-BE49-F238E27FC236}">
                    <a16:creationId xmlns:a16="http://schemas.microsoft.com/office/drawing/2014/main" xmlns="" id="{A295B7FA-96B0-4D2A-BF43-48A9B2D3B1D7}"/>
                  </a:ext>
                </a:extLst>
              </p:cNvPr>
              <p:cNvSpPr>
                <a:spLocks/>
              </p:cNvSpPr>
              <p:nvPr/>
            </p:nvSpPr>
            <p:spPr bwMode="auto">
              <a:xfrm>
                <a:off x="1285" y="5494"/>
                <a:ext cx="54"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4" name="Freeform 1582">
                <a:extLst>
                  <a:ext uri="{FF2B5EF4-FFF2-40B4-BE49-F238E27FC236}">
                    <a16:creationId xmlns:a16="http://schemas.microsoft.com/office/drawing/2014/main" xmlns="" id="{94EF6DD8-1E26-4B0C-9FE8-B141D2B36662}"/>
                  </a:ext>
                </a:extLst>
              </p:cNvPr>
              <p:cNvSpPr>
                <a:spLocks/>
              </p:cNvSpPr>
              <p:nvPr/>
            </p:nvSpPr>
            <p:spPr bwMode="auto">
              <a:xfrm>
                <a:off x="2449" y="5439"/>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5" name="Freeform 1583">
                <a:extLst>
                  <a:ext uri="{FF2B5EF4-FFF2-40B4-BE49-F238E27FC236}">
                    <a16:creationId xmlns:a16="http://schemas.microsoft.com/office/drawing/2014/main" xmlns="" id="{36E97AC3-D1C0-42AD-835A-0067638EB032}"/>
                  </a:ext>
                </a:extLst>
              </p:cNvPr>
              <p:cNvSpPr>
                <a:spLocks/>
              </p:cNvSpPr>
              <p:nvPr/>
            </p:nvSpPr>
            <p:spPr bwMode="auto">
              <a:xfrm>
                <a:off x="2449" y="5439"/>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6" name="Freeform 1584">
                <a:extLst>
                  <a:ext uri="{FF2B5EF4-FFF2-40B4-BE49-F238E27FC236}">
                    <a16:creationId xmlns:a16="http://schemas.microsoft.com/office/drawing/2014/main" xmlns="" id="{6147D561-C099-41DC-8618-69470CC5C708}"/>
                  </a:ext>
                </a:extLst>
              </p:cNvPr>
              <p:cNvSpPr>
                <a:spLocks/>
              </p:cNvSpPr>
              <p:nvPr/>
            </p:nvSpPr>
            <p:spPr bwMode="auto">
              <a:xfrm>
                <a:off x="1591" y="5418"/>
                <a:ext cx="49" cy="43"/>
              </a:xfrm>
              <a:custGeom>
                <a:avLst/>
                <a:gdLst>
                  <a:gd name="T0" fmla="*/ 0 w 49"/>
                  <a:gd name="T1" fmla="*/ 32 h 43"/>
                  <a:gd name="T2" fmla="*/ 27 w 49"/>
                  <a:gd name="T3" fmla="*/ 43 h 43"/>
                  <a:gd name="T4" fmla="*/ 49 w 49"/>
                  <a:gd name="T5" fmla="*/ 11 h 43"/>
                  <a:gd name="T6" fmla="*/ 22 w 49"/>
                  <a:gd name="T7" fmla="*/ 0 h 43"/>
                  <a:gd name="T8" fmla="*/ 0 w 49"/>
                  <a:gd name="T9" fmla="*/ 32 h 43"/>
                </a:gdLst>
                <a:ahLst/>
                <a:cxnLst>
                  <a:cxn ang="0">
                    <a:pos x="T0" y="T1"/>
                  </a:cxn>
                  <a:cxn ang="0">
                    <a:pos x="T2" y="T3"/>
                  </a:cxn>
                  <a:cxn ang="0">
                    <a:pos x="T4" y="T5"/>
                  </a:cxn>
                  <a:cxn ang="0">
                    <a:pos x="T6" y="T7"/>
                  </a:cxn>
                  <a:cxn ang="0">
                    <a:pos x="T8" y="T9"/>
                  </a:cxn>
                </a:cxnLst>
                <a:rect l="0" t="0" r="r" b="b"/>
                <a:pathLst>
                  <a:path w="49" h="43">
                    <a:moveTo>
                      <a:pt x="0" y="32"/>
                    </a:moveTo>
                    <a:lnTo>
                      <a:pt x="27" y="43"/>
                    </a:lnTo>
                    <a:lnTo>
                      <a:pt x="49" y="11"/>
                    </a:lnTo>
                    <a:lnTo>
                      <a:pt x="22"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7" name="Freeform 1585">
                <a:extLst>
                  <a:ext uri="{FF2B5EF4-FFF2-40B4-BE49-F238E27FC236}">
                    <a16:creationId xmlns:a16="http://schemas.microsoft.com/office/drawing/2014/main" xmlns="" id="{69EE41C0-8C46-46BE-8D24-8A22B177FE35}"/>
                  </a:ext>
                </a:extLst>
              </p:cNvPr>
              <p:cNvSpPr>
                <a:spLocks/>
              </p:cNvSpPr>
              <p:nvPr/>
            </p:nvSpPr>
            <p:spPr bwMode="auto">
              <a:xfrm>
                <a:off x="1591" y="5418"/>
                <a:ext cx="49" cy="43"/>
              </a:xfrm>
              <a:custGeom>
                <a:avLst/>
                <a:gdLst>
                  <a:gd name="T0" fmla="*/ 0 w 9"/>
                  <a:gd name="T1" fmla="*/ 6 h 8"/>
                  <a:gd name="T2" fmla="*/ 5 w 9"/>
                  <a:gd name="T3" fmla="*/ 8 h 8"/>
                  <a:gd name="T4" fmla="*/ 9 w 9"/>
                  <a:gd name="T5" fmla="*/ 2 h 8"/>
                  <a:gd name="T6" fmla="*/ 4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5" y="8"/>
                    </a:lnTo>
                    <a:lnTo>
                      <a:pt x="9"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8" name="Freeform 1586">
                <a:extLst>
                  <a:ext uri="{FF2B5EF4-FFF2-40B4-BE49-F238E27FC236}">
                    <a16:creationId xmlns:a16="http://schemas.microsoft.com/office/drawing/2014/main" xmlns="" id="{7082CDF1-513F-4525-AD92-7AE20DB64789}"/>
                  </a:ext>
                </a:extLst>
              </p:cNvPr>
              <p:cNvSpPr>
                <a:spLocks/>
              </p:cNvSpPr>
              <p:nvPr/>
            </p:nvSpPr>
            <p:spPr bwMode="auto">
              <a:xfrm>
                <a:off x="2756" y="5538"/>
                <a:ext cx="49" cy="71"/>
              </a:xfrm>
              <a:custGeom>
                <a:avLst/>
                <a:gdLst>
                  <a:gd name="T0" fmla="*/ 0 w 49"/>
                  <a:gd name="T1" fmla="*/ 33 h 71"/>
                  <a:gd name="T2" fmla="*/ 32 w 49"/>
                  <a:gd name="T3" fmla="*/ 71 h 71"/>
                  <a:gd name="T4" fmla="*/ 49 w 49"/>
                  <a:gd name="T5" fmla="*/ 38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8"/>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9" name="Freeform 1587">
                <a:extLst>
                  <a:ext uri="{FF2B5EF4-FFF2-40B4-BE49-F238E27FC236}">
                    <a16:creationId xmlns:a16="http://schemas.microsoft.com/office/drawing/2014/main" xmlns="" id="{9910320A-B253-4BFC-B42C-543C4EDCA85F}"/>
                  </a:ext>
                </a:extLst>
              </p:cNvPr>
              <p:cNvSpPr>
                <a:spLocks/>
              </p:cNvSpPr>
              <p:nvPr/>
            </p:nvSpPr>
            <p:spPr bwMode="auto">
              <a:xfrm>
                <a:off x="2756" y="5538"/>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0" name="Freeform 1588">
                <a:extLst>
                  <a:ext uri="{FF2B5EF4-FFF2-40B4-BE49-F238E27FC236}">
                    <a16:creationId xmlns:a16="http://schemas.microsoft.com/office/drawing/2014/main" xmlns="" id="{BE19AB55-DBEE-4514-B566-A5D4798F47E7}"/>
                  </a:ext>
                </a:extLst>
              </p:cNvPr>
              <p:cNvSpPr>
                <a:spLocks/>
              </p:cNvSpPr>
              <p:nvPr/>
            </p:nvSpPr>
            <p:spPr bwMode="auto">
              <a:xfrm>
                <a:off x="1903" y="5374"/>
                <a:ext cx="54" cy="49"/>
              </a:xfrm>
              <a:custGeom>
                <a:avLst/>
                <a:gdLst>
                  <a:gd name="T0" fmla="*/ 0 w 54"/>
                  <a:gd name="T1" fmla="*/ 33 h 49"/>
                  <a:gd name="T2" fmla="*/ 32 w 54"/>
                  <a:gd name="T3" fmla="*/ 49 h 49"/>
                  <a:gd name="T4" fmla="*/ 54 w 54"/>
                  <a:gd name="T5" fmla="*/ 16 h 49"/>
                  <a:gd name="T6" fmla="*/ 21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6"/>
                    </a:lnTo>
                    <a:lnTo>
                      <a:pt x="21"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1" name="Freeform 1589">
                <a:extLst>
                  <a:ext uri="{FF2B5EF4-FFF2-40B4-BE49-F238E27FC236}">
                    <a16:creationId xmlns:a16="http://schemas.microsoft.com/office/drawing/2014/main" xmlns="" id="{901F22E2-2882-4B80-A281-DE10882C8F98}"/>
                  </a:ext>
                </a:extLst>
              </p:cNvPr>
              <p:cNvSpPr>
                <a:spLocks/>
              </p:cNvSpPr>
              <p:nvPr/>
            </p:nvSpPr>
            <p:spPr bwMode="auto">
              <a:xfrm>
                <a:off x="1903" y="5374"/>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2" name="Freeform 1590">
                <a:extLst>
                  <a:ext uri="{FF2B5EF4-FFF2-40B4-BE49-F238E27FC236}">
                    <a16:creationId xmlns:a16="http://schemas.microsoft.com/office/drawing/2014/main" xmlns="" id="{7A137860-95B2-4ABE-B3FD-F8A887D3782B}"/>
                  </a:ext>
                </a:extLst>
              </p:cNvPr>
              <p:cNvSpPr>
                <a:spLocks/>
              </p:cNvSpPr>
              <p:nvPr/>
            </p:nvSpPr>
            <p:spPr bwMode="auto">
              <a:xfrm>
                <a:off x="3051" y="5647"/>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3" name="Freeform 1591">
                <a:extLst>
                  <a:ext uri="{FF2B5EF4-FFF2-40B4-BE49-F238E27FC236}">
                    <a16:creationId xmlns:a16="http://schemas.microsoft.com/office/drawing/2014/main" xmlns="" id="{AF5D4E16-1D51-40CD-95CB-20C5FDE40CC3}"/>
                  </a:ext>
                </a:extLst>
              </p:cNvPr>
              <p:cNvSpPr>
                <a:spLocks/>
              </p:cNvSpPr>
              <p:nvPr/>
            </p:nvSpPr>
            <p:spPr bwMode="auto">
              <a:xfrm>
                <a:off x="3051" y="564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4" name="Freeform 1592">
                <a:extLst>
                  <a:ext uri="{FF2B5EF4-FFF2-40B4-BE49-F238E27FC236}">
                    <a16:creationId xmlns:a16="http://schemas.microsoft.com/office/drawing/2014/main" xmlns="" id="{3DF74319-7647-47AC-9A81-CE3845E7532A}"/>
                  </a:ext>
                </a:extLst>
              </p:cNvPr>
              <p:cNvSpPr>
                <a:spLocks/>
              </p:cNvSpPr>
              <p:nvPr/>
            </p:nvSpPr>
            <p:spPr bwMode="auto">
              <a:xfrm>
                <a:off x="2220" y="5396"/>
                <a:ext cx="54" cy="54"/>
              </a:xfrm>
              <a:custGeom>
                <a:avLst/>
                <a:gdLst>
                  <a:gd name="T0" fmla="*/ 0 w 54"/>
                  <a:gd name="T1" fmla="*/ 27 h 54"/>
                  <a:gd name="T2" fmla="*/ 33 w 54"/>
                  <a:gd name="T3" fmla="*/ 54 h 54"/>
                  <a:gd name="T4" fmla="*/ 54 w 54"/>
                  <a:gd name="T5" fmla="*/ 22 h 54"/>
                  <a:gd name="T6" fmla="*/ 22 w 54"/>
                  <a:gd name="T7" fmla="*/ 0 h 54"/>
                  <a:gd name="T8" fmla="*/ 0 w 54"/>
                  <a:gd name="T9" fmla="*/ 27 h 54"/>
                </a:gdLst>
                <a:ahLst/>
                <a:cxnLst>
                  <a:cxn ang="0">
                    <a:pos x="T0" y="T1"/>
                  </a:cxn>
                  <a:cxn ang="0">
                    <a:pos x="T2" y="T3"/>
                  </a:cxn>
                  <a:cxn ang="0">
                    <a:pos x="T4" y="T5"/>
                  </a:cxn>
                  <a:cxn ang="0">
                    <a:pos x="T6" y="T7"/>
                  </a:cxn>
                  <a:cxn ang="0">
                    <a:pos x="T8" y="T9"/>
                  </a:cxn>
                </a:cxnLst>
                <a:rect l="0" t="0" r="r" b="b"/>
                <a:pathLst>
                  <a:path w="54" h="54">
                    <a:moveTo>
                      <a:pt x="0" y="27"/>
                    </a:moveTo>
                    <a:lnTo>
                      <a:pt x="33" y="54"/>
                    </a:lnTo>
                    <a:lnTo>
                      <a:pt x="54" y="22"/>
                    </a:lnTo>
                    <a:lnTo>
                      <a:pt x="22" y="0"/>
                    </a:lnTo>
                    <a:lnTo>
                      <a:pt x="0" y="2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5" name="Freeform 1593">
                <a:extLst>
                  <a:ext uri="{FF2B5EF4-FFF2-40B4-BE49-F238E27FC236}">
                    <a16:creationId xmlns:a16="http://schemas.microsoft.com/office/drawing/2014/main" xmlns="" id="{F22E32AF-0B49-4B31-A32F-969FFE9A5A58}"/>
                  </a:ext>
                </a:extLst>
              </p:cNvPr>
              <p:cNvSpPr>
                <a:spLocks/>
              </p:cNvSpPr>
              <p:nvPr/>
            </p:nvSpPr>
            <p:spPr bwMode="auto">
              <a:xfrm>
                <a:off x="2220" y="5396"/>
                <a:ext cx="54" cy="54"/>
              </a:xfrm>
              <a:custGeom>
                <a:avLst/>
                <a:gdLst>
                  <a:gd name="T0" fmla="*/ 0 w 10"/>
                  <a:gd name="T1" fmla="*/ 5 h 10"/>
                  <a:gd name="T2" fmla="*/ 6 w 10"/>
                  <a:gd name="T3" fmla="*/ 10 h 10"/>
                  <a:gd name="T4" fmla="*/ 10 w 10"/>
                  <a:gd name="T5" fmla="*/ 4 h 10"/>
                  <a:gd name="T6" fmla="*/ 4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lnTo>
                      <a:pt x="6" y="10"/>
                    </a:lnTo>
                    <a:lnTo>
                      <a:pt x="10" y="4"/>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6" name="Freeform 1594">
                <a:extLst>
                  <a:ext uri="{FF2B5EF4-FFF2-40B4-BE49-F238E27FC236}">
                    <a16:creationId xmlns:a16="http://schemas.microsoft.com/office/drawing/2014/main" xmlns="" id="{C912430A-579A-4724-9A52-1E72F9F244B2}"/>
                  </a:ext>
                </a:extLst>
              </p:cNvPr>
              <p:cNvSpPr>
                <a:spLocks/>
              </p:cNvSpPr>
              <p:nvPr/>
            </p:nvSpPr>
            <p:spPr bwMode="auto">
              <a:xfrm>
                <a:off x="3335" y="5751"/>
                <a:ext cx="49" cy="66"/>
              </a:xfrm>
              <a:custGeom>
                <a:avLst/>
                <a:gdLst>
                  <a:gd name="T0" fmla="*/ 0 w 49"/>
                  <a:gd name="T1" fmla="*/ 33 h 66"/>
                  <a:gd name="T2" fmla="*/ 38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7"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7" name="Freeform 1595">
                <a:extLst>
                  <a:ext uri="{FF2B5EF4-FFF2-40B4-BE49-F238E27FC236}">
                    <a16:creationId xmlns:a16="http://schemas.microsoft.com/office/drawing/2014/main" xmlns="" id="{D04D57E6-CD3A-4F22-9CE0-F927D27365FA}"/>
                  </a:ext>
                </a:extLst>
              </p:cNvPr>
              <p:cNvSpPr>
                <a:spLocks/>
              </p:cNvSpPr>
              <p:nvPr/>
            </p:nvSpPr>
            <p:spPr bwMode="auto">
              <a:xfrm>
                <a:off x="3335" y="5751"/>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8" name="Freeform 1596">
                <a:extLst>
                  <a:ext uri="{FF2B5EF4-FFF2-40B4-BE49-F238E27FC236}">
                    <a16:creationId xmlns:a16="http://schemas.microsoft.com/office/drawing/2014/main" xmlns="" id="{F153CD27-D3AA-447F-B2BB-294E61D844E7}"/>
                  </a:ext>
                </a:extLst>
              </p:cNvPr>
              <p:cNvSpPr>
                <a:spLocks/>
              </p:cNvSpPr>
              <p:nvPr/>
            </p:nvSpPr>
            <p:spPr bwMode="auto">
              <a:xfrm>
                <a:off x="1367" y="5478"/>
                <a:ext cx="54" cy="38"/>
              </a:xfrm>
              <a:custGeom>
                <a:avLst/>
                <a:gdLst>
                  <a:gd name="T0" fmla="*/ 0 w 54"/>
                  <a:gd name="T1" fmla="*/ 33 h 38"/>
                  <a:gd name="T2" fmla="*/ 27 w 54"/>
                  <a:gd name="T3" fmla="*/ 38 h 38"/>
                  <a:gd name="T4" fmla="*/ 54 w 54"/>
                  <a:gd name="T5" fmla="*/ 5 h 38"/>
                  <a:gd name="T6" fmla="*/ 22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27" y="38"/>
                    </a:lnTo>
                    <a:lnTo>
                      <a:pt x="54" y="5"/>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9" name="Freeform 1597">
                <a:extLst>
                  <a:ext uri="{FF2B5EF4-FFF2-40B4-BE49-F238E27FC236}">
                    <a16:creationId xmlns:a16="http://schemas.microsoft.com/office/drawing/2014/main" xmlns="" id="{42EF9080-A015-4176-8FFA-1FF29271D444}"/>
                  </a:ext>
                </a:extLst>
              </p:cNvPr>
              <p:cNvSpPr>
                <a:spLocks/>
              </p:cNvSpPr>
              <p:nvPr/>
            </p:nvSpPr>
            <p:spPr bwMode="auto">
              <a:xfrm>
                <a:off x="1367" y="5478"/>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0" name="Freeform 1598">
                <a:extLst>
                  <a:ext uri="{FF2B5EF4-FFF2-40B4-BE49-F238E27FC236}">
                    <a16:creationId xmlns:a16="http://schemas.microsoft.com/office/drawing/2014/main" xmlns="" id="{7A16D8F0-2E74-49F7-9E34-6E80FE3F47F0}"/>
                  </a:ext>
                </a:extLst>
              </p:cNvPr>
              <p:cNvSpPr>
                <a:spLocks/>
              </p:cNvSpPr>
              <p:nvPr/>
            </p:nvSpPr>
            <p:spPr bwMode="auto">
              <a:xfrm>
                <a:off x="2531" y="5472"/>
                <a:ext cx="55" cy="66"/>
              </a:xfrm>
              <a:custGeom>
                <a:avLst/>
                <a:gdLst>
                  <a:gd name="T0" fmla="*/ 0 w 55"/>
                  <a:gd name="T1" fmla="*/ 33 h 66"/>
                  <a:gd name="T2" fmla="*/ 39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33"/>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1" name="Freeform 1599">
                <a:extLst>
                  <a:ext uri="{FF2B5EF4-FFF2-40B4-BE49-F238E27FC236}">
                    <a16:creationId xmlns:a16="http://schemas.microsoft.com/office/drawing/2014/main" xmlns="" id="{372BDCDF-13E4-4E6D-9EBE-B43FD1AF0101}"/>
                  </a:ext>
                </a:extLst>
              </p:cNvPr>
              <p:cNvSpPr>
                <a:spLocks/>
              </p:cNvSpPr>
              <p:nvPr/>
            </p:nvSpPr>
            <p:spPr bwMode="auto">
              <a:xfrm>
                <a:off x="2531" y="5472"/>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2" name="Freeform 1600">
                <a:extLst>
                  <a:ext uri="{FF2B5EF4-FFF2-40B4-BE49-F238E27FC236}">
                    <a16:creationId xmlns:a16="http://schemas.microsoft.com/office/drawing/2014/main" xmlns="" id="{9D0A21B0-CCDB-4978-A985-C6DDF9C79515}"/>
                  </a:ext>
                </a:extLst>
              </p:cNvPr>
              <p:cNvSpPr>
                <a:spLocks/>
              </p:cNvSpPr>
              <p:nvPr/>
            </p:nvSpPr>
            <p:spPr bwMode="auto">
              <a:xfrm>
                <a:off x="1673" y="5407"/>
                <a:ext cx="55" cy="43"/>
              </a:xfrm>
              <a:custGeom>
                <a:avLst/>
                <a:gdLst>
                  <a:gd name="T0" fmla="*/ 0 w 55"/>
                  <a:gd name="T1" fmla="*/ 32 h 43"/>
                  <a:gd name="T2" fmla="*/ 33 w 55"/>
                  <a:gd name="T3" fmla="*/ 43 h 43"/>
                  <a:gd name="T4" fmla="*/ 55 w 55"/>
                  <a:gd name="T5" fmla="*/ 11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3" name="Freeform 1601">
                <a:extLst>
                  <a:ext uri="{FF2B5EF4-FFF2-40B4-BE49-F238E27FC236}">
                    <a16:creationId xmlns:a16="http://schemas.microsoft.com/office/drawing/2014/main" xmlns="" id="{5EE93F15-E276-4FB1-940C-8DCEB7FAE9F8}"/>
                  </a:ext>
                </a:extLst>
              </p:cNvPr>
              <p:cNvSpPr>
                <a:spLocks/>
              </p:cNvSpPr>
              <p:nvPr/>
            </p:nvSpPr>
            <p:spPr bwMode="auto">
              <a:xfrm>
                <a:off x="1673" y="5407"/>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4" name="Freeform 1602">
                <a:extLst>
                  <a:ext uri="{FF2B5EF4-FFF2-40B4-BE49-F238E27FC236}">
                    <a16:creationId xmlns:a16="http://schemas.microsoft.com/office/drawing/2014/main" xmlns="" id="{822F9E41-B647-4436-93BD-DD0D46202413}"/>
                  </a:ext>
                </a:extLst>
              </p:cNvPr>
              <p:cNvSpPr>
                <a:spLocks/>
              </p:cNvSpPr>
              <p:nvPr/>
            </p:nvSpPr>
            <p:spPr bwMode="auto">
              <a:xfrm>
                <a:off x="2838" y="5576"/>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5" name="Freeform 1603">
                <a:extLst>
                  <a:ext uri="{FF2B5EF4-FFF2-40B4-BE49-F238E27FC236}">
                    <a16:creationId xmlns:a16="http://schemas.microsoft.com/office/drawing/2014/main" xmlns="" id="{02736A46-98CE-4A4B-A596-27C6708700BB}"/>
                  </a:ext>
                </a:extLst>
              </p:cNvPr>
              <p:cNvSpPr>
                <a:spLocks/>
              </p:cNvSpPr>
              <p:nvPr/>
            </p:nvSpPr>
            <p:spPr bwMode="auto">
              <a:xfrm>
                <a:off x="2838" y="557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6" name="Freeform 1604">
                <a:extLst>
                  <a:ext uri="{FF2B5EF4-FFF2-40B4-BE49-F238E27FC236}">
                    <a16:creationId xmlns:a16="http://schemas.microsoft.com/office/drawing/2014/main" xmlns="" id="{456F8695-3B32-43B0-A616-87DD5014C6B9}"/>
                  </a:ext>
                </a:extLst>
              </p:cNvPr>
              <p:cNvSpPr>
                <a:spLocks/>
              </p:cNvSpPr>
              <p:nvPr/>
            </p:nvSpPr>
            <p:spPr bwMode="auto">
              <a:xfrm>
                <a:off x="1990" y="5374"/>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7" name="Freeform 1605">
                <a:extLst>
                  <a:ext uri="{FF2B5EF4-FFF2-40B4-BE49-F238E27FC236}">
                    <a16:creationId xmlns:a16="http://schemas.microsoft.com/office/drawing/2014/main" xmlns="" id="{2A576D07-272B-45A9-A5EF-C62BE03CEF61}"/>
                  </a:ext>
                </a:extLst>
              </p:cNvPr>
              <p:cNvSpPr>
                <a:spLocks/>
              </p:cNvSpPr>
              <p:nvPr/>
            </p:nvSpPr>
            <p:spPr bwMode="auto">
              <a:xfrm>
                <a:off x="1990" y="5374"/>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8" name="Freeform 1606">
                <a:extLst>
                  <a:ext uri="{FF2B5EF4-FFF2-40B4-BE49-F238E27FC236}">
                    <a16:creationId xmlns:a16="http://schemas.microsoft.com/office/drawing/2014/main" xmlns="" id="{C580344F-D4A3-422A-AB2F-95FC95734679}"/>
                  </a:ext>
                </a:extLst>
              </p:cNvPr>
              <p:cNvSpPr>
                <a:spLocks/>
              </p:cNvSpPr>
              <p:nvPr/>
            </p:nvSpPr>
            <p:spPr bwMode="auto">
              <a:xfrm>
                <a:off x="3133" y="5686"/>
                <a:ext cx="44" cy="65"/>
              </a:xfrm>
              <a:custGeom>
                <a:avLst/>
                <a:gdLst>
                  <a:gd name="T0" fmla="*/ 0 w 44"/>
                  <a:gd name="T1" fmla="*/ 27 h 65"/>
                  <a:gd name="T2" fmla="*/ 33 w 44"/>
                  <a:gd name="T3" fmla="*/ 65 h 65"/>
                  <a:gd name="T4" fmla="*/ 44 w 44"/>
                  <a:gd name="T5" fmla="*/ 32 h 65"/>
                  <a:gd name="T6" fmla="*/ 11 w 44"/>
                  <a:gd name="T7" fmla="*/ 0 h 65"/>
                  <a:gd name="T8" fmla="*/ 0 w 44"/>
                  <a:gd name="T9" fmla="*/ 27 h 65"/>
                </a:gdLst>
                <a:ahLst/>
                <a:cxnLst>
                  <a:cxn ang="0">
                    <a:pos x="T0" y="T1"/>
                  </a:cxn>
                  <a:cxn ang="0">
                    <a:pos x="T2" y="T3"/>
                  </a:cxn>
                  <a:cxn ang="0">
                    <a:pos x="T4" y="T5"/>
                  </a:cxn>
                  <a:cxn ang="0">
                    <a:pos x="T6" y="T7"/>
                  </a:cxn>
                  <a:cxn ang="0">
                    <a:pos x="T8" y="T9"/>
                  </a:cxn>
                </a:cxnLst>
                <a:rect l="0" t="0" r="r" b="b"/>
                <a:pathLst>
                  <a:path w="44" h="65">
                    <a:moveTo>
                      <a:pt x="0" y="27"/>
                    </a:moveTo>
                    <a:lnTo>
                      <a:pt x="33" y="65"/>
                    </a:lnTo>
                    <a:lnTo>
                      <a:pt x="44" y="32"/>
                    </a:lnTo>
                    <a:lnTo>
                      <a:pt x="11" y="0"/>
                    </a:lnTo>
                    <a:lnTo>
                      <a:pt x="0" y="27"/>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9" name="Freeform 1607">
                <a:extLst>
                  <a:ext uri="{FF2B5EF4-FFF2-40B4-BE49-F238E27FC236}">
                    <a16:creationId xmlns:a16="http://schemas.microsoft.com/office/drawing/2014/main" xmlns="" id="{1EC71776-C9FF-40CF-A5AD-556BCF0DAA4B}"/>
                  </a:ext>
                </a:extLst>
              </p:cNvPr>
              <p:cNvSpPr>
                <a:spLocks/>
              </p:cNvSpPr>
              <p:nvPr/>
            </p:nvSpPr>
            <p:spPr bwMode="auto">
              <a:xfrm>
                <a:off x="3133" y="5686"/>
                <a:ext cx="44" cy="65"/>
              </a:xfrm>
              <a:custGeom>
                <a:avLst/>
                <a:gdLst>
                  <a:gd name="T0" fmla="*/ 0 w 8"/>
                  <a:gd name="T1" fmla="*/ 5 h 12"/>
                  <a:gd name="T2" fmla="*/ 6 w 8"/>
                  <a:gd name="T3" fmla="*/ 12 h 12"/>
                  <a:gd name="T4" fmla="*/ 8 w 8"/>
                  <a:gd name="T5" fmla="*/ 6 h 12"/>
                  <a:gd name="T6" fmla="*/ 2 w 8"/>
                  <a:gd name="T7" fmla="*/ 0 h 12"/>
                  <a:gd name="T8" fmla="*/ 0 w 8"/>
                  <a:gd name="T9" fmla="*/ 5 h 12"/>
                </a:gdLst>
                <a:ahLst/>
                <a:cxnLst>
                  <a:cxn ang="0">
                    <a:pos x="T0" y="T1"/>
                  </a:cxn>
                  <a:cxn ang="0">
                    <a:pos x="T2" y="T3"/>
                  </a:cxn>
                  <a:cxn ang="0">
                    <a:pos x="T4" y="T5"/>
                  </a:cxn>
                  <a:cxn ang="0">
                    <a:pos x="T6" y="T7"/>
                  </a:cxn>
                  <a:cxn ang="0">
                    <a:pos x="T8" y="T9"/>
                  </a:cxn>
                </a:cxnLst>
                <a:rect l="0" t="0" r="r" b="b"/>
                <a:pathLst>
                  <a:path w="8" h="12">
                    <a:moveTo>
                      <a:pt x="0" y="5"/>
                    </a:moveTo>
                    <a:lnTo>
                      <a:pt x="6" y="12"/>
                    </a:lnTo>
                    <a:lnTo>
                      <a:pt x="8" y="6"/>
                    </a:lnTo>
                    <a:lnTo>
                      <a:pt x="2"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0" name="Freeform 1608">
                <a:extLst>
                  <a:ext uri="{FF2B5EF4-FFF2-40B4-BE49-F238E27FC236}">
                    <a16:creationId xmlns:a16="http://schemas.microsoft.com/office/drawing/2014/main" xmlns="" id="{A855477D-C155-4945-A007-7E57FDF5F3F3}"/>
                  </a:ext>
                </a:extLst>
              </p:cNvPr>
              <p:cNvSpPr>
                <a:spLocks/>
              </p:cNvSpPr>
              <p:nvPr/>
            </p:nvSpPr>
            <p:spPr bwMode="auto">
              <a:xfrm>
                <a:off x="2307" y="5418"/>
                <a:ext cx="55" cy="60"/>
              </a:xfrm>
              <a:custGeom>
                <a:avLst/>
                <a:gdLst>
                  <a:gd name="T0" fmla="*/ 0 w 55"/>
                  <a:gd name="T1" fmla="*/ 32 h 60"/>
                  <a:gd name="T2" fmla="*/ 33 w 55"/>
                  <a:gd name="T3" fmla="*/ 60 h 60"/>
                  <a:gd name="T4" fmla="*/ 55 w 55"/>
                  <a:gd name="T5" fmla="*/ 27 h 60"/>
                  <a:gd name="T6" fmla="*/ 17 w 55"/>
                  <a:gd name="T7" fmla="*/ 0 h 60"/>
                  <a:gd name="T8" fmla="*/ 0 w 55"/>
                  <a:gd name="T9" fmla="*/ 32 h 60"/>
                </a:gdLst>
                <a:ahLst/>
                <a:cxnLst>
                  <a:cxn ang="0">
                    <a:pos x="T0" y="T1"/>
                  </a:cxn>
                  <a:cxn ang="0">
                    <a:pos x="T2" y="T3"/>
                  </a:cxn>
                  <a:cxn ang="0">
                    <a:pos x="T4" y="T5"/>
                  </a:cxn>
                  <a:cxn ang="0">
                    <a:pos x="T6" y="T7"/>
                  </a:cxn>
                  <a:cxn ang="0">
                    <a:pos x="T8" y="T9"/>
                  </a:cxn>
                </a:cxnLst>
                <a:rect l="0" t="0" r="r" b="b"/>
                <a:pathLst>
                  <a:path w="55" h="60">
                    <a:moveTo>
                      <a:pt x="0" y="32"/>
                    </a:moveTo>
                    <a:lnTo>
                      <a:pt x="33" y="60"/>
                    </a:lnTo>
                    <a:lnTo>
                      <a:pt x="55" y="27"/>
                    </a:lnTo>
                    <a:lnTo>
                      <a:pt x="17"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1" name="Freeform 1609">
                <a:extLst>
                  <a:ext uri="{FF2B5EF4-FFF2-40B4-BE49-F238E27FC236}">
                    <a16:creationId xmlns:a16="http://schemas.microsoft.com/office/drawing/2014/main" xmlns="" id="{5BA1D16C-3EAE-4DDA-8AC9-A1E64CE173FC}"/>
                  </a:ext>
                </a:extLst>
              </p:cNvPr>
              <p:cNvSpPr>
                <a:spLocks/>
              </p:cNvSpPr>
              <p:nvPr/>
            </p:nvSpPr>
            <p:spPr bwMode="auto">
              <a:xfrm>
                <a:off x="2307" y="5418"/>
                <a:ext cx="55"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2" name="Freeform 1610">
                <a:extLst>
                  <a:ext uri="{FF2B5EF4-FFF2-40B4-BE49-F238E27FC236}">
                    <a16:creationId xmlns:a16="http://schemas.microsoft.com/office/drawing/2014/main" xmlns="" id="{A2B433AA-37AA-415F-BB30-32E68B63BD83}"/>
                  </a:ext>
                </a:extLst>
              </p:cNvPr>
              <p:cNvSpPr>
                <a:spLocks/>
              </p:cNvSpPr>
              <p:nvPr/>
            </p:nvSpPr>
            <p:spPr bwMode="auto">
              <a:xfrm>
                <a:off x="1449" y="5461"/>
                <a:ext cx="54" cy="39"/>
              </a:xfrm>
              <a:custGeom>
                <a:avLst/>
                <a:gdLst>
                  <a:gd name="T0" fmla="*/ 0 w 54"/>
                  <a:gd name="T1" fmla="*/ 33 h 39"/>
                  <a:gd name="T2" fmla="*/ 33 w 54"/>
                  <a:gd name="T3" fmla="*/ 39 h 39"/>
                  <a:gd name="T4" fmla="*/ 54 w 54"/>
                  <a:gd name="T5" fmla="*/ 6 h 39"/>
                  <a:gd name="T6" fmla="*/ 27 w 54"/>
                  <a:gd name="T7" fmla="*/ 0 h 39"/>
                  <a:gd name="T8" fmla="*/ 0 w 54"/>
                  <a:gd name="T9" fmla="*/ 33 h 39"/>
                </a:gdLst>
                <a:ahLst/>
                <a:cxnLst>
                  <a:cxn ang="0">
                    <a:pos x="T0" y="T1"/>
                  </a:cxn>
                  <a:cxn ang="0">
                    <a:pos x="T2" y="T3"/>
                  </a:cxn>
                  <a:cxn ang="0">
                    <a:pos x="T4" y="T5"/>
                  </a:cxn>
                  <a:cxn ang="0">
                    <a:pos x="T6" y="T7"/>
                  </a:cxn>
                  <a:cxn ang="0">
                    <a:pos x="T8" y="T9"/>
                  </a:cxn>
                </a:cxnLst>
                <a:rect l="0" t="0" r="r" b="b"/>
                <a:pathLst>
                  <a:path w="54" h="39">
                    <a:moveTo>
                      <a:pt x="0" y="33"/>
                    </a:moveTo>
                    <a:lnTo>
                      <a:pt x="33" y="39"/>
                    </a:lnTo>
                    <a:lnTo>
                      <a:pt x="54" y="6"/>
                    </a:lnTo>
                    <a:lnTo>
                      <a:pt x="2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 name="Freeform 1611">
                <a:extLst>
                  <a:ext uri="{FF2B5EF4-FFF2-40B4-BE49-F238E27FC236}">
                    <a16:creationId xmlns:a16="http://schemas.microsoft.com/office/drawing/2014/main" xmlns="" id="{86CFC30D-B4AD-45B1-B07B-3E190ECC9BDB}"/>
                  </a:ext>
                </a:extLst>
              </p:cNvPr>
              <p:cNvSpPr>
                <a:spLocks/>
              </p:cNvSpPr>
              <p:nvPr/>
            </p:nvSpPr>
            <p:spPr bwMode="auto">
              <a:xfrm>
                <a:off x="1449" y="5461"/>
                <a:ext cx="54" cy="39"/>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1813">
              <a:extLst>
                <a:ext uri="{FF2B5EF4-FFF2-40B4-BE49-F238E27FC236}">
                  <a16:creationId xmlns:a16="http://schemas.microsoft.com/office/drawing/2014/main" xmlns="" id="{4752A3F5-9B83-4AC0-9A23-806203FA69A3}"/>
                </a:ext>
              </a:extLst>
            </p:cNvPr>
            <p:cNvGrpSpPr>
              <a:grpSpLocks/>
            </p:cNvGrpSpPr>
            <p:nvPr/>
          </p:nvGrpSpPr>
          <p:grpSpPr bwMode="auto">
            <a:xfrm>
              <a:off x="1236" y="5385"/>
              <a:ext cx="2181" cy="497"/>
              <a:chOff x="1236" y="5385"/>
              <a:chExt cx="2181" cy="497"/>
            </a:xfrm>
          </p:grpSpPr>
          <p:sp>
            <p:nvSpPr>
              <p:cNvPr id="3084" name="Freeform 1613">
                <a:extLst>
                  <a:ext uri="{FF2B5EF4-FFF2-40B4-BE49-F238E27FC236}">
                    <a16:creationId xmlns:a16="http://schemas.microsoft.com/office/drawing/2014/main" xmlns="" id="{4AA79CB0-7462-4858-9FA3-891C9CAB73FB}"/>
                  </a:ext>
                </a:extLst>
              </p:cNvPr>
              <p:cNvSpPr>
                <a:spLocks/>
              </p:cNvSpPr>
              <p:nvPr/>
            </p:nvSpPr>
            <p:spPr bwMode="auto">
              <a:xfrm>
                <a:off x="2619" y="5505"/>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Freeform 1614">
                <a:extLst>
                  <a:ext uri="{FF2B5EF4-FFF2-40B4-BE49-F238E27FC236}">
                    <a16:creationId xmlns:a16="http://schemas.microsoft.com/office/drawing/2014/main" xmlns="" id="{68110C4B-69B2-45F0-A712-D7332F83E7A9}"/>
                  </a:ext>
                </a:extLst>
              </p:cNvPr>
              <p:cNvSpPr>
                <a:spLocks/>
              </p:cNvSpPr>
              <p:nvPr/>
            </p:nvSpPr>
            <p:spPr bwMode="auto">
              <a:xfrm>
                <a:off x="2619" y="5505"/>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Freeform 1615">
                <a:extLst>
                  <a:ext uri="{FF2B5EF4-FFF2-40B4-BE49-F238E27FC236}">
                    <a16:creationId xmlns:a16="http://schemas.microsoft.com/office/drawing/2014/main" xmlns="" id="{172C45A9-CA19-409A-A03C-C4BE5F76DFE6}"/>
                  </a:ext>
                </a:extLst>
              </p:cNvPr>
              <p:cNvSpPr>
                <a:spLocks/>
              </p:cNvSpPr>
              <p:nvPr/>
            </p:nvSpPr>
            <p:spPr bwMode="auto">
              <a:xfrm>
                <a:off x="1760" y="5396"/>
                <a:ext cx="55" cy="43"/>
              </a:xfrm>
              <a:custGeom>
                <a:avLst/>
                <a:gdLst>
                  <a:gd name="T0" fmla="*/ 0 w 55"/>
                  <a:gd name="T1" fmla="*/ 33 h 43"/>
                  <a:gd name="T2" fmla="*/ 33 w 55"/>
                  <a:gd name="T3" fmla="*/ 43 h 43"/>
                  <a:gd name="T4" fmla="*/ 55 w 55"/>
                  <a:gd name="T5" fmla="*/ 11 h 43"/>
                  <a:gd name="T6" fmla="*/ 22 w 55"/>
                  <a:gd name="T7" fmla="*/ 0 h 43"/>
                  <a:gd name="T8" fmla="*/ 0 w 55"/>
                  <a:gd name="T9" fmla="*/ 33 h 43"/>
                </a:gdLst>
                <a:ahLst/>
                <a:cxnLst>
                  <a:cxn ang="0">
                    <a:pos x="T0" y="T1"/>
                  </a:cxn>
                  <a:cxn ang="0">
                    <a:pos x="T2" y="T3"/>
                  </a:cxn>
                  <a:cxn ang="0">
                    <a:pos x="T4" y="T5"/>
                  </a:cxn>
                  <a:cxn ang="0">
                    <a:pos x="T6" y="T7"/>
                  </a:cxn>
                  <a:cxn ang="0">
                    <a:pos x="T8" y="T9"/>
                  </a:cxn>
                </a:cxnLst>
                <a:rect l="0" t="0" r="r" b="b"/>
                <a:pathLst>
                  <a:path w="55" h="43">
                    <a:moveTo>
                      <a:pt x="0" y="33"/>
                    </a:moveTo>
                    <a:lnTo>
                      <a:pt x="33" y="43"/>
                    </a:lnTo>
                    <a:lnTo>
                      <a:pt x="55" y="11"/>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Freeform 1616">
                <a:extLst>
                  <a:ext uri="{FF2B5EF4-FFF2-40B4-BE49-F238E27FC236}">
                    <a16:creationId xmlns:a16="http://schemas.microsoft.com/office/drawing/2014/main" xmlns="" id="{4F186AF7-D767-408A-B0B3-93828C688497}"/>
                  </a:ext>
                </a:extLst>
              </p:cNvPr>
              <p:cNvSpPr>
                <a:spLocks/>
              </p:cNvSpPr>
              <p:nvPr/>
            </p:nvSpPr>
            <p:spPr bwMode="auto">
              <a:xfrm>
                <a:off x="1760" y="5396"/>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1617">
                <a:extLst>
                  <a:ext uri="{FF2B5EF4-FFF2-40B4-BE49-F238E27FC236}">
                    <a16:creationId xmlns:a16="http://schemas.microsoft.com/office/drawing/2014/main" xmlns="" id="{F6BC6DB5-CA29-4B30-8A1B-73BA84324194}"/>
                  </a:ext>
                </a:extLst>
              </p:cNvPr>
              <p:cNvSpPr>
                <a:spLocks/>
              </p:cNvSpPr>
              <p:nvPr/>
            </p:nvSpPr>
            <p:spPr bwMode="auto">
              <a:xfrm>
                <a:off x="2920" y="5609"/>
                <a:ext cx="49" cy="71"/>
              </a:xfrm>
              <a:custGeom>
                <a:avLst/>
                <a:gdLst>
                  <a:gd name="T0" fmla="*/ 0 w 49"/>
                  <a:gd name="T1" fmla="*/ 33 h 71"/>
                  <a:gd name="T2" fmla="*/ 32 w 49"/>
                  <a:gd name="T3" fmla="*/ 71 h 71"/>
                  <a:gd name="T4" fmla="*/ 49 w 49"/>
                  <a:gd name="T5" fmla="*/ 38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8"/>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Freeform 1618">
                <a:extLst>
                  <a:ext uri="{FF2B5EF4-FFF2-40B4-BE49-F238E27FC236}">
                    <a16:creationId xmlns:a16="http://schemas.microsoft.com/office/drawing/2014/main" xmlns="" id="{395C1149-BE73-439E-BEBD-DB1EF61AA911}"/>
                  </a:ext>
                </a:extLst>
              </p:cNvPr>
              <p:cNvSpPr>
                <a:spLocks/>
              </p:cNvSpPr>
              <p:nvPr/>
            </p:nvSpPr>
            <p:spPr bwMode="auto">
              <a:xfrm>
                <a:off x="2920" y="5609"/>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Freeform 1619">
                <a:extLst>
                  <a:ext uri="{FF2B5EF4-FFF2-40B4-BE49-F238E27FC236}">
                    <a16:creationId xmlns:a16="http://schemas.microsoft.com/office/drawing/2014/main" xmlns="" id="{B1FA237E-0C0E-4803-BBF2-E34A0D19FACC}"/>
                  </a:ext>
                </a:extLst>
              </p:cNvPr>
              <p:cNvSpPr>
                <a:spLocks/>
              </p:cNvSpPr>
              <p:nvPr/>
            </p:nvSpPr>
            <p:spPr bwMode="auto">
              <a:xfrm>
                <a:off x="2078" y="5385"/>
                <a:ext cx="54" cy="54"/>
              </a:xfrm>
              <a:custGeom>
                <a:avLst/>
                <a:gdLst>
                  <a:gd name="T0" fmla="*/ 0 w 54"/>
                  <a:gd name="T1" fmla="*/ 33 h 54"/>
                  <a:gd name="T2" fmla="*/ 32 w 54"/>
                  <a:gd name="T3" fmla="*/ 54 h 54"/>
                  <a:gd name="T4" fmla="*/ 54 w 54"/>
                  <a:gd name="T5" fmla="*/ 22 h 54"/>
                  <a:gd name="T6" fmla="*/ 21 w 54"/>
                  <a:gd name="T7" fmla="*/ 0 h 54"/>
                  <a:gd name="T8" fmla="*/ 0 w 54"/>
                  <a:gd name="T9" fmla="*/ 33 h 54"/>
                </a:gdLst>
                <a:ahLst/>
                <a:cxnLst>
                  <a:cxn ang="0">
                    <a:pos x="T0" y="T1"/>
                  </a:cxn>
                  <a:cxn ang="0">
                    <a:pos x="T2" y="T3"/>
                  </a:cxn>
                  <a:cxn ang="0">
                    <a:pos x="T4" y="T5"/>
                  </a:cxn>
                  <a:cxn ang="0">
                    <a:pos x="T6" y="T7"/>
                  </a:cxn>
                  <a:cxn ang="0">
                    <a:pos x="T8" y="T9"/>
                  </a:cxn>
                </a:cxnLst>
                <a:rect l="0" t="0" r="r" b="b"/>
                <a:pathLst>
                  <a:path w="54" h="54">
                    <a:moveTo>
                      <a:pt x="0" y="33"/>
                    </a:moveTo>
                    <a:lnTo>
                      <a:pt x="32" y="54"/>
                    </a:lnTo>
                    <a:lnTo>
                      <a:pt x="54" y="22"/>
                    </a:lnTo>
                    <a:lnTo>
                      <a:pt x="21"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Freeform 1620">
                <a:extLst>
                  <a:ext uri="{FF2B5EF4-FFF2-40B4-BE49-F238E27FC236}">
                    <a16:creationId xmlns:a16="http://schemas.microsoft.com/office/drawing/2014/main" xmlns="" id="{F03499F0-C596-4729-A088-4109CB4779C2}"/>
                  </a:ext>
                </a:extLst>
              </p:cNvPr>
              <p:cNvSpPr>
                <a:spLocks/>
              </p:cNvSpPr>
              <p:nvPr/>
            </p:nvSpPr>
            <p:spPr bwMode="auto">
              <a:xfrm>
                <a:off x="2078" y="5385"/>
                <a:ext cx="54"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Freeform 1621">
                <a:extLst>
                  <a:ext uri="{FF2B5EF4-FFF2-40B4-BE49-F238E27FC236}">
                    <a16:creationId xmlns:a16="http://schemas.microsoft.com/office/drawing/2014/main" xmlns="" id="{D58A91D6-FD82-4DCF-BC5B-7A3A9686A8F8}"/>
                  </a:ext>
                </a:extLst>
              </p:cNvPr>
              <p:cNvSpPr>
                <a:spLocks/>
              </p:cNvSpPr>
              <p:nvPr/>
            </p:nvSpPr>
            <p:spPr bwMode="auto">
              <a:xfrm>
                <a:off x="3209" y="5718"/>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Freeform 1622">
                <a:extLst>
                  <a:ext uri="{FF2B5EF4-FFF2-40B4-BE49-F238E27FC236}">
                    <a16:creationId xmlns:a16="http://schemas.microsoft.com/office/drawing/2014/main" xmlns="" id="{119B47A9-6AC2-4C62-BB06-2CB21DD9A2F2}"/>
                  </a:ext>
                </a:extLst>
              </p:cNvPr>
              <p:cNvSpPr>
                <a:spLocks/>
              </p:cNvSpPr>
              <p:nvPr/>
            </p:nvSpPr>
            <p:spPr bwMode="auto">
              <a:xfrm>
                <a:off x="3209" y="5718"/>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Freeform 1623">
                <a:extLst>
                  <a:ext uri="{FF2B5EF4-FFF2-40B4-BE49-F238E27FC236}">
                    <a16:creationId xmlns:a16="http://schemas.microsoft.com/office/drawing/2014/main" xmlns="" id="{2DCFDA24-C438-4819-B15A-3806991AE206}"/>
                  </a:ext>
                </a:extLst>
              </p:cNvPr>
              <p:cNvSpPr>
                <a:spLocks/>
              </p:cNvSpPr>
              <p:nvPr/>
            </p:nvSpPr>
            <p:spPr bwMode="auto">
              <a:xfrm>
                <a:off x="2395" y="5445"/>
                <a:ext cx="54" cy="60"/>
              </a:xfrm>
              <a:custGeom>
                <a:avLst/>
                <a:gdLst>
                  <a:gd name="T0" fmla="*/ 0 w 54"/>
                  <a:gd name="T1" fmla="*/ 27 h 60"/>
                  <a:gd name="T2" fmla="*/ 33 w 54"/>
                  <a:gd name="T3" fmla="*/ 60 h 60"/>
                  <a:gd name="T4" fmla="*/ 54 w 54"/>
                  <a:gd name="T5" fmla="*/ 27 h 60"/>
                  <a:gd name="T6" fmla="*/ 16 w 54"/>
                  <a:gd name="T7" fmla="*/ 0 h 60"/>
                  <a:gd name="T8" fmla="*/ 0 w 54"/>
                  <a:gd name="T9" fmla="*/ 27 h 60"/>
                </a:gdLst>
                <a:ahLst/>
                <a:cxnLst>
                  <a:cxn ang="0">
                    <a:pos x="T0" y="T1"/>
                  </a:cxn>
                  <a:cxn ang="0">
                    <a:pos x="T2" y="T3"/>
                  </a:cxn>
                  <a:cxn ang="0">
                    <a:pos x="T4" y="T5"/>
                  </a:cxn>
                  <a:cxn ang="0">
                    <a:pos x="T6" y="T7"/>
                  </a:cxn>
                  <a:cxn ang="0">
                    <a:pos x="T8" y="T9"/>
                  </a:cxn>
                </a:cxnLst>
                <a:rect l="0" t="0" r="r" b="b"/>
                <a:pathLst>
                  <a:path w="54" h="60">
                    <a:moveTo>
                      <a:pt x="0" y="27"/>
                    </a:moveTo>
                    <a:lnTo>
                      <a:pt x="33" y="60"/>
                    </a:lnTo>
                    <a:lnTo>
                      <a:pt x="54" y="27"/>
                    </a:lnTo>
                    <a:lnTo>
                      <a:pt x="16" y="0"/>
                    </a:lnTo>
                    <a:lnTo>
                      <a:pt x="0" y="27"/>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Freeform 1624">
                <a:extLst>
                  <a:ext uri="{FF2B5EF4-FFF2-40B4-BE49-F238E27FC236}">
                    <a16:creationId xmlns:a16="http://schemas.microsoft.com/office/drawing/2014/main" xmlns="" id="{26517A23-266F-4A60-897F-6EA6D2663D19}"/>
                  </a:ext>
                </a:extLst>
              </p:cNvPr>
              <p:cNvSpPr>
                <a:spLocks/>
              </p:cNvSpPr>
              <p:nvPr/>
            </p:nvSpPr>
            <p:spPr bwMode="auto">
              <a:xfrm>
                <a:off x="2395" y="5445"/>
                <a:ext cx="54" cy="60"/>
              </a:xfrm>
              <a:custGeom>
                <a:avLst/>
                <a:gdLst>
                  <a:gd name="T0" fmla="*/ 0 w 10"/>
                  <a:gd name="T1" fmla="*/ 5 h 11"/>
                  <a:gd name="T2" fmla="*/ 6 w 10"/>
                  <a:gd name="T3" fmla="*/ 11 h 11"/>
                  <a:gd name="T4" fmla="*/ 10 w 10"/>
                  <a:gd name="T5" fmla="*/ 5 h 11"/>
                  <a:gd name="T6" fmla="*/ 3 w 10"/>
                  <a:gd name="T7" fmla="*/ 0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6" y="11"/>
                    </a:lnTo>
                    <a:lnTo>
                      <a:pt x="10"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Freeform 1625">
                <a:extLst>
                  <a:ext uri="{FF2B5EF4-FFF2-40B4-BE49-F238E27FC236}">
                    <a16:creationId xmlns:a16="http://schemas.microsoft.com/office/drawing/2014/main" xmlns="" id="{3D61474E-0DA9-40F4-84A9-A22506EE0052}"/>
                  </a:ext>
                </a:extLst>
              </p:cNvPr>
              <p:cNvSpPr>
                <a:spLocks/>
              </p:cNvSpPr>
              <p:nvPr/>
            </p:nvSpPr>
            <p:spPr bwMode="auto">
              <a:xfrm>
                <a:off x="1536" y="5445"/>
                <a:ext cx="55" cy="38"/>
              </a:xfrm>
              <a:custGeom>
                <a:avLst/>
                <a:gdLst>
                  <a:gd name="T0" fmla="*/ 0 w 55"/>
                  <a:gd name="T1" fmla="*/ 27 h 38"/>
                  <a:gd name="T2" fmla="*/ 28 w 55"/>
                  <a:gd name="T3" fmla="*/ 38 h 38"/>
                  <a:gd name="T4" fmla="*/ 55 w 55"/>
                  <a:gd name="T5" fmla="*/ 5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28" y="38"/>
                    </a:lnTo>
                    <a:lnTo>
                      <a:pt x="55" y="5"/>
                    </a:lnTo>
                    <a:lnTo>
                      <a:pt x="22" y="0"/>
                    </a:lnTo>
                    <a:lnTo>
                      <a:pt x="0" y="27"/>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Freeform 1626">
                <a:extLst>
                  <a:ext uri="{FF2B5EF4-FFF2-40B4-BE49-F238E27FC236}">
                    <a16:creationId xmlns:a16="http://schemas.microsoft.com/office/drawing/2014/main" xmlns="" id="{56DA95A6-4B87-4EB1-B5E6-6C5CAA5EFBB4}"/>
                  </a:ext>
                </a:extLst>
              </p:cNvPr>
              <p:cNvSpPr>
                <a:spLocks/>
              </p:cNvSpPr>
              <p:nvPr/>
            </p:nvSpPr>
            <p:spPr bwMode="auto">
              <a:xfrm>
                <a:off x="1536" y="5445"/>
                <a:ext cx="55" cy="38"/>
              </a:xfrm>
              <a:custGeom>
                <a:avLst/>
                <a:gdLst>
                  <a:gd name="T0" fmla="*/ 0 w 10"/>
                  <a:gd name="T1" fmla="*/ 5 h 7"/>
                  <a:gd name="T2" fmla="*/ 5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5"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Freeform 1627">
                <a:extLst>
                  <a:ext uri="{FF2B5EF4-FFF2-40B4-BE49-F238E27FC236}">
                    <a16:creationId xmlns:a16="http://schemas.microsoft.com/office/drawing/2014/main" xmlns="" id="{85EAD8C7-7522-4604-BE4F-BE144B111FAD}"/>
                  </a:ext>
                </a:extLst>
              </p:cNvPr>
              <p:cNvSpPr>
                <a:spLocks/>
              </p:cNvSpPr>
              <p:nvPr/>
            </p:nvSpPr>
            <p:spPr bwMode="auto">
              <a:xfrm>
                <a:off x="2701" y="5538"/>
                <a:ext cx="55" cy="66"/>
              </a:xfrm>
              <a:custGeom>
                <a:avLst/>
                <a:gdLst>
                  <a:gd name="T0" fmla="*/ 0 w 55"/>
                  <a:gd name="T1" fmla="*/ 33 h 66"/>
                  <a:gd name="T2" fmla="*/ 38 w 55"/>
                  <a:gd name="T3" fmla="*/ 66 h 66"/>
                  <a:gd name="T4" fmla="*/ 55 w 55"/>
                  <a:gd name="T5" fmla="*/ 33 h 66"/>
                  <a:gd name="T6" fmla="*/ 16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Freeform 1628">
                <a:extLst>
                  <a:ext uri="{FF2B5EF4-FFF2-40B4-BE49-F238E27FC236}">
                    <a16:creationId xmlns:a16="http://schemas.microsoft.com/office/drawing/2014/main" xmlns="" id="{D3C8C1EB-273D-4F0B-87AC-99003B73A85B}"/>
                  </a:ext>
                </a:extLst>
              </p:cNvPr>
              <p:cNvSpPr>
                <a:spLocks/>
              </p:cNvSpPr>
              <p:nvPr/>
            </p:nvSpPr>
            <p:spPr bwMode="auto">
              <a:xfrm>
                <a:off x="2701" y="5538"/>
                <a:ext cx="55" cy="66"/>
              </a:xfrm>
              <a:custGeom>
                <a:avLst/>
                <a:gdLst>
                  <a:gd name="T0" fmla="*/ 0 w 10"/>
                  <a:gd name="T1" fmla="*/ 6 h 12"/>
                  <a:gd name="T2" fmla="*/ 7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Freeform 1629">
                <a:extLst>
                  <a:ext uri="{FF2B5EF4-FFF2-40B4-BE49-F238E27FC236}">
                    <a16:creationId xmlns:a16="http://schemas.microsoft.com/office/drawing/2014/main" xmlns="" id="{3FDE82CD-EE64-41CA-B771-42033AF82C46}"/>
                  </a:ext>
                </a:extLst>
              </p:cNvPr>
              <p:cNvSpPr>
                <a:spLocks/>
              </p:cNvSpPr>
              <p:nvPr/>
            </p:nvSpPr>
            <p:spPr bwMode="auto">
              <a:xfrm>
                <a:off x="1848" y="5390"/>
                <a:ext cx="55" cy="49"/>
              </a:xfrm>
              <a:custGeom>
                <a:avLst/>
                <a:gdLst>
                  <a:gd name="T0" fmla="*/ 0 w 55"/>
                  <a:gd name="T1" fmla="*/ 33 h 49"/>
                  <a:gd name="T2" fmla="*/ 33 w 55"/>
                  <a:gd name="T3" fmla="*/ 49 h 49"/>
                  <a:gd name="T4" fmla="*/ 55 w 55"/>
                  <a:gd name="T5" fmla="*/ 17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7"/>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Freeform 1630">
                <a:extLst>
                  <a:ext uri="{FF2B5EF4-FFF2-40B4-BE49-F238E27FC236}">
                    <a16:creationId xmlns:a16="http://schemas.microsoft.com/office/drawing/2014/main" xmlns="" id="{0AE7D17A-13FC-40B2-8574-341C8347F9EC}"/>
                  </a:ext>
                </a:extLst>
              </p:cNvPr>
              <p:cNvSpPr>
                <a:spLocks/>
              </p:cNvSpPr>
              <p:nvPr/>
            </p:nvSpPr>
            <p:spPr bwMode="auto">
              <a:xfrm>
                <a:off x="1848" y="5390"/>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Freeform 1631">
                <a:extLst>
                  <a:ext uri="{FF2B5EF4-FFF2-40B4-BE49-F238E27FC236}">
                    <a16:creationId xmlns:a16="http://schemas.microsoft.com/office/drawing/2014/main" xmlns="" id="{588401F2-0E65-412F-BB04-A60954A9EF9A}"/>
                  </a:ext>
                </a:extLst>
              </p:cNvPr>
              <p:cNvSpPr>
                <a:spLocks/>
              </p:cNvSpPr>
              <p:nvPr/>
            </p:nvSpPr>
            <p:spPr bwMode="auto">
              <a:xfrm>
                <a:off x="3002" y="5647"/>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Freeform 1632">
                <a:extLst>
                  <a:ext uri="{FF2B5EF4-FFF2-40B4-BE49-F238E27FC236}">
                    <a16:creationId xmlns:a16="http://schemas.microsoft.com/office/drawing/2014/main" xmlns="" id="{37DE1D33-C15C-4642-8370-A5808DAFC3FC}"/>
                  </a:ext>
                </a:extLst>
              </p:cNvPr>
              <p:cNvSpPr>
                <a:spLocks/>
              </p:cNvSpPr>
              <p:nvPr/>
            </p:nvSpPr>
            <p:spPr bwMode="auto">
              <a:xfrm>
                <a:off x="3002" y="564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Freeform 1633">
                <a:extLst>
                  <a:ext uri="{FF2B5EF4-FFF2-40B4-BE49-F238E27FC236}">
                    <a16:creationId xmlns:a16="http://schemas.microsoft.com/office/drawing/2014/main" xmlns="" id="{CD15AB47-3F69-445E-842F-98F0B352F274}"/>
                  </a:ext>
                </a:extLst>
              </p:cNvPr>
              <p:cNvSpPr>
                <a:spLocks/>
              </p:cNvSpPr>
              <p:nvPr/>
            </p:nvSpPr>
            <p:spPr bwMode="auto">
              <a:xfrm>
                <a:off x="2165" y="5401"/>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Freeform 1634">
                <a:extLst>
                  <a:ext uri="{FF2B5EF4-FFF2-40B4-BE49-F238E27FC236}">
                    <a16:creationId xmlns:a16="http://schemas.microsoft.com/office/drawing/2014/main" xmlns="" id="{1F357515-1541-404C-BC69-AC7F6BFE2FAA}"/>
                  </a:ext>
                </a:extLst>
              </p:cNvPr>
              <p:cNvSpPr>
                <a:spLocks/>
              </p:cNvSpPr>
              <p:nvPr/>
            </p:nvSpPr>
            <p:spPr bwMode="auto">
              <a:xfrm>
                <a:off x="2165" y="5401"/>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6" name="Freeform 1635">
                <a:extLst>
                  <a:ext uri="{FF2B5EF4-FFF2-40B4-BE49-F238E27FC236}">
                    <a16:creationId xmlns:a16="http://schemas.microsoft.com/office/drawing/2014/main" xmlns="" id="{8A0E70AF-403E-43EB-91C2-E112280989D6}"/>
                  </a:ext>
                </a:extLst>
              </p:cNvPr>
              <p:cNvSpPr>
                <a:spLocks/>
              </p:cNvSpPr>
              <p:nvPr/>
            </p:nvSpPr>
            <p:spPr bwMode="auto">
              <a:xfrm>
                <a:off x="3291" y="5751"/>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Freeform 1636">
                <a:extLst>
                  <a:ext uri="{FF2B5EF4-FFF2-40B4-BE49-F238E27FC236}">
                    <a16:creationId xmlns:a16="http://schemas.microsoft.com/office/drawing/2014/main" xmlns="" id="{57B74752-6276-4E71-A39A-949BE4ABD07C}"/>
                  </a:ext>
                </a:extLst>
              </p:cNvPr>
              <p:cNvSpPr>
                <a:spLocks/>
              </p:cNvSpPr>
              <p:nvPr/>
            </p:nvSpPr>
            <p:spPr bwMode="auto">
              <a:xfrm>
                <a:off x="3291" y="5751"/>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8" name="Freeform 1637">
                <a:extLst>
                  <a:ext uri="{FF2B5EF4-FFF2-40B4-BE49-F238E27FC236}">
                    <a16:creationId xmlns:a16="http://schemas.microsoft.com/office/drawing/2014/main" xmlns="" id="{87E9B147-D1A6-4803-9E91-1C2F85051E12}"/>
                  </a:ext>
                </a:extLst>
              </p:cNvPr>
              <p:cNvSpPr>
                <a:spLocks/>
              </p:cNvSpPr>
              <p:nvPr/>
            </p:nvSpPr>
            <p:spPr bwMode="auto">
              <a:xfrm>
                <a:off x="1312" y="5505"/>
                <a:ext cx="55" cy="38"/>
              </a:xfrm>
              <a:custGeom>
                <a:avLst/>
                <a:gdLst>
                  <a:gd name="T0" fmla="*/ 0 w 55"/>
                  <a:gd name="T1" fmla="*/ 33 h 38"/>
                  <a:gd name="T2" fmla="*/ 33 w 55"/>
                  <a:gd name="T3" fmla="*/ 38 h 38"/>
                  <a:gd name="T4" fmla="*/ 55 w 55"/>
                  <a:gd name="T5" fmla="*/ 6 h 38"/>
                  <a:gd name="T6" fmla="*/ 27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6"/>
                    </a:lnTo>
                    <a:lnTo>
                      <a:pt x="2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Freeform 1638">
                <a:extLst>
                  <a:ext uri="{FF2B5EF4-FFF2-40B4-BE49-F238E27FC236}">
                    <a16:creationId xmlns:a16="http://schemas.microsoft.com/office/drawing/2014/main" xmlns="" id="{AA7A87F9-83F0-420A-8BB3-35F6728D461D}"/>
                  </a:ext>
                </a:extLst>
              </p:cNvPr>
              <p:cNvSpPr>
                <a:spLocks/>
              </p:cNvSpPr>
              <p:nvPr/>
            </p:nvSpPr>
            <p:spPr bwMode="auto">
              <a:xfrm>
                <a:off x="1312" y="5505"/>
                <a:ext cx="55" cy="38"/>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Freeform 1639">
                <a:extLst>
                  <a:ext uri="{FF2B5EF4-FFF2-40B4-BE49-F238E27FC236}">
                    <a16:creationId xmlns:a16="http://schemas.microsoft.com/office/drawing/2014/main" xmlns="" id="{10133917-AC5E-4CFE-A47D-FE253AB56081}"/>
                  </a:ext>
                </a:extLst>
              </p:cNvPr>
              <p:cNvSpPr>
                <a:spLocks/>
              </p:cNvSpPr>
              <p:nvPr/>
            </p:nvSpPr>
            <p:spPr bwMode="auto">
              <a:xfrm>
                <a:off x="2482" y="5472"/>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Freeform 1640">
                <a:extLst>
                  <a:ext uri="{FF2B5EF4-FFF2-40B4-BE49-F238E27FC236}">
                    <a16:creationId xmlns:a16="http://schemas.microsoft.com/office/drawing/2014/main" xmlns="" id="{CA651E57-BCBD-49B5-8F90-5F285E0C2727}"/>
                  </a:ext>
                </a:extLst>
              </p:cNvPr>
              <p:cNvSpPr>
                <a:spLocks/>
              </p:cNvSpPr>
              <p:nvPr/>
            </p:nvSpPr>
            <p:spPr bwMode="auto">
              <a:xfrm>
                <a:off x="2482" y="5472"/>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2" name="Freeform 1641">
                <a:extLst>
                  <a:ext uri="{FF2B5EF4-FFF2-40B4-BE49-F238E27FC236}">
                    <a16:creationId xmlns:a16="http://schemas.microsoft.com/office/drawing/2014/main" xmlns="" id="{35D1BD94-48F2-4580-8C6A-E1777FCB1DB3}"/>
                  </a:ext>
                </a:extLst>
              </p:cNvPr>
              <p:cNvSpPr>
                <a:spLocks/>
              </p:cNvSpPr>
              <p:nvPr/>
            </p:nvSpPr>
            <p:spPr bwMode="auto">
              <a:xfrm>
                <a:off x="1618" y="5429"/>
                <a:ext cx="55" cy="38"/>
              </a:xfrm>
              <a:custGeom>
                <a:avLst/>
                <a:gdLst>
                  <a:gd name="T0" fmla="*/ 0 w 55"/>
                  <a:gd name="T1" fmla="*/ 32 h 38"/>
                  <a:gd name="T2" fmla="*/ 33 w 55"/>
                  <a:gd name="T3" fmla="*/ 38 h 38"/>
                  <a:gd name="T4" fmla="*/ 55 w 55"/>
                  <a:gd name="T5" fmla="*/ 10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33" y="38"/>
                    </a:lnTo>
                    <a:lnTo>
                      <a:pt x="55" y="10"/>
                    </a:lnTo>
                    <a:lnTo>
                      <a:pt x="22"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Freeform 1642">
                <a:extLst>
                  <a:ext uri="{FF2B5EF4-FFF2-40B4-BE49-F238E27FC236}">
                    <a16:creationId xmlns:a16="http://schemas.microsoft.com/office/drawing/2014/main" xmlns="" id="{D0846866-AA1C-46C9-8B50-15229AA463B1}"/>
                  </a:ext>
                </a:extLst>
              </p:cNvPr>
              <p:cNvSpPr>
                <a:spLocks/>
              </p:cNvSpPr>
              <p:nvPr/>
            </p:nvSpPr>
            <p:spPr bwMode="auto">
              <a:xfrm>
                <a:off x="1618" y="5429"/>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4" name="Freeform 1643">
                <a:extLst>
                  <a:ext uri="{FF2B5EF4-FFF2-40B4-BE49-F238E27FC236}">
                    <a16:creationId xmlns:a16="http://schemas.microsoft.com/office/drawing/2014/main" xmlns="" id="{E8E83773-672F-4D11-A614-FAC08EF8570B}"/>
                  </a:ext>
                </a:extLst>
              </p:cNvPr>
              <p:cNvSpPr>
                <a:spLocks/>
              </p:cNvSpPr>
              <p:nvPr/>
            </p:nvSpPr>
            <p:spPr bwMode="auto">
              <a:xfrm>
                <a:off x="2788" y="5576"/>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Freeform 1644">
                <a:extLst>
                  <a:ext uri="{FF2B5EF4-FFF2-40B4-BE49-F238E27FC236}">
                    <a16:creationId xmlns:a16="http://schemas.microsoft.com/office/drawing/2014/main" xmlns="" id="{D62D3BF8-67FB-4400-AA17-D5067E14AB56}"/>
                  </a:ext>
                </a:extLst>
              </p:cNvPr>
              <p:cNvSpPr>
                <a:spLocks/>
              </p:cNvSpPr>
              <p:nvPr/>
            </p:nvSpPr>
            <p:spPr bwMode="auto">
              <a:xfrm>
                <a:off x="2788" y="5576"/>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6" name="Freeform 1645">
                <a:extLst>
                  <a:ext uri="{FF2B5EF4-FFF2-40B4-BE49-F238E27FC236}">
                    <a16:creationId xmlns:a16="http://schemas.microsoft.com/office/drawing/2014/main" xmlns="" id="{14D2BD57-5003-4AF3-BEB7-36B0B82BE8B3}"/>
                  </a:ext>
                </a:extLst>
              </p:cNvPr>
              <p:cNvSpPr>
                <a:spLocks/>
              </p:cNvSpPr>
              <p:nvPr/>
            </p:nvSpPr>
            <p:spPr bwMode="auto">
              <a:xfrm>
                <a:off x="1935" y="5390"/>
                <a:ext cx="55" cy="49"/>
              </a:xfrm>
              <a:custGeom>
                <a:avLst/>
                <a:gdLst>
                  <a:gd name="T0" fmla="*/ 0 w 55"/>
                  <a:gd name="T1" fmla="*/ 33 h 49"/>
                  <a:gd name="T2" fmla="*/ 33 w 55"/>
                  <a:gd name="T3" fmla="*/ 49 h 49"/>
                  <a:gd name="T4" fmla="*/ 55 w 55"/>
                  <a:gd name="T5" fmla="*/ 17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7"/>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Freeform 1646">
                <a:extLst>
                  <a:ext uri="{FF2B5EF4-FFF2-40B4-BE49-F238E27FC236}">
                    <a16:creationId xmlns:a16="http://schemas.microsoft.com/office/drawing/2014/main" xmlns="" id="{AACD1850-E83D-4B6D-8A6C-6101302E7E7F}"/>
                  </a:ext>
                </a:extLst>
              </p:cNvPr>
              <p:cNvSpPr>
                <a:spLocks/>
              </p:cNvSpPr>
              <p:nvPr/>
            </p:nvSpPr>
            <p:spPr bwMode="auto">
              <a:xfrm>
                <a:off x="1935" y="5390"/>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8" name="Freeform 1647">
                <a:extLst>
                  <a:ext uri="{FF2B5EF4-FFF2-40B4-BE49-F238E27FC236}">
                    <a16:creationId xmlns:a16="http://schemas.microsoft.com/office/drawing/2014/main" xmlns="" id="{5A2B15E1-CDFB-4E9F-B7A1-1AC68CA3547F}"/>
                  </a:ext>
                </a:extLst>
              </p:cNvPr>
              <p:cNvSpPr>
                <a:spLocks/>
              </p:cNvSpPr>
              <p:nvPr/>
            </p:nvSpPr>
            <p:spPr bwMode="auto">
              <a:xfrm>
                <a:off x="3084" y="5680"/>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9" name="Freeform 1648">
                <a:extLst>
                  <a:ext uri="{FF2B5EF4-FFF2-40B4-BE49-F238E27FC236}">
                    <a16:creationId xmlns:a16="http://schemas.microsoft.com/office/drawing/2014/main" xmlns="" id="{CEE7317B-4D0E-49C5-B7FE-FD25C09F6950}"/>
                  </a:ext>
                </a:extLst>
              </p:cNvPr>
              <p:cNvSpPr>
                <a:spLocks/>
              </p:cNvSpPr>
              <p:nvPr/>
            </p:nvSpPr>
            <p:spPr bwMode="auto">
              <a:xfrm>
                <a:off x="3084" y="5680"/>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0" name="Freeform 1649">
                <a:extLst>
                  <a:ext uri="{FF2B5EF4-FFF2-40B4-BE49-F238E27FC236}">
                    <a16:creationId xmlns:a16="http://schemas.microsoft.com/office/drawing/2014/main" xmlns="" id="{04CF66BB-53EB-420A-998D-13048B80EEE3}"/>
                  </a:ext>
                </a:extLst>
              </p:cNvPr>
              <p:cNvSpPr>
                <a:spLocks/>
              </p:cNvSpPr>
              <p:nvPr/>
            </p:nvSpPr>
            <p:spPr bwMode="auto">
              <a:xfrm>
                <a:off x="2253" y="5418"/>
                <a:ext cx="54" cy="60"/>
              </a:xfrm>
              <a:custGeom>
                <a:avLst/>
                <a:gdLst>
                  <a:gd name="T0" fmla="*/ 0 w 54"/>
                  <a:gd name="T1" fmla="*/ 32 h 60"/>
                  <a:gd name="T2" fmla="*/ 38 w 54"/>
                  <a:gd name="T3" fmla="*/ 60 h 60"/>
                  <a:gd name="T4" fmla="*/ 54 w 54"/>
                  <a:gd name="T5" fmla="*/ 32 h 60"/>
                  <a:gd name="T6" fmla="*/ 21 w 54"/>
                  <a:gd name="T7" fmla="*/ 0 h 60"/>
                  <a:gd name="T8" fmla="*/ 0 w 54"/>
                  <a:gd name="T9" fmla="*/ 32 h 60"/>
                </a:gdLst>
                <a:ahLst/>
                <a:cxnLst>
                  <a:cxn ang="0">
                    <a:pos x="T0" y="T1"/>
                  </a:cxn>
                  <a:cxn ang="0">
                    <a:pos x="T2" y="T3"/>
                  </a:cxn>
                  <a:cxn ang="0">
                    <a:pos x="T4" y="T5"/>
                  </a:cxn>
                  <a:cxn ang="0">
                    <a:pos x="T6" y="T7"/>
                  </a:cxn>
                  <a:cxn ang="0">
                    <a:pos x="T8" y="T9"/>
                  </a:cxn>
                </a:cxnLst>
                <a:rect l="0" t="0" r="r" b="b"/>
                <a:pathLst>
                  <a:path w="54" h="60">
                    <a:moveTo>
                      <a:pt x="0" y="32"/>
                    </a:moveTo>
                    <a:lnTo>
                      <a:pt x="38" y="60"/>
                    </a:lnTo>
                    <a:lnTo>
                      <a:pt x="54" y="32"/>
                    </a:lnTo>
                    <a:lnTo>
                      <a:pt x="21"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Freeform 1650">
                <a:extLst>
                  <a:ext uri="{FF2B5EF4-FFF2-40B4-BE49-F238E27FC236}">
                    <a16:creationId xmlns:a16="http://schemas.microsoft.com/office/drawing/2014/main" xmlns="" id="{5DBEEFD7-13B7-419F-97B8-7705BA75C153}"/>
                  </a:ext>
                </a:extLst>
              </p:cNvPr>
              <p:cNvSpPr>
                <a:spLocks/>
              </p:cNvSpPr>
              <p:nvPr/>
            </p:nvSpPr>
            <p:spPr bwMode="auto">
              <a:xfrm>
                <a:off x="2253" y="5418"/>
                <a:ext cx="54" cy="60"/>
              </a:xfrm>
              <a:custGeom>
                <a:avLst/>
                <a:gdLst>
                  <a:gd name="T0" fmla="*/ 0 w 10"/>
                  <a:gd name="T1" fmla="*/ 6 h 11"/>
                  <a:gd name="T2" fmla="*/ 7 w 10"/>
                  <a:gd name="T3" fmla="*/ 11 h 11"/>
                  <a:gd name="T4" fmla="*/ 10 w 10"/>
                  <a:gd name="T5" fmla="*/ 6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2" name="Freeform 1651">
                <a:extLst>
                  <a:ext uri="{FF2B5EF4-FFF2-40B4-BE49-F238E27FC236}">
                    <a16:creationId xmlns:a16="http://schemas.microsoft.com/office/drawing/2014/main" xmlns="" id="{C914C713-EC89-4FC4-9FA1-31386CC4FAC4}"/>
                  </a:ext>
                </a:extLst>
              </p:cNvPr>
              <p:cNvSpPr>
                <a:spLocks/>
              </p:cNvSpPr>
              <p:nvPr/>
            </p:nvSpPr>
            <p:spPr bwMode="auto">
              <a:xfrm>
                <a:off x="3373" y="5784"/>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Freeform 1652">
                <a:extLst>
                  <a:ext uri="{FF2B5EF4-FFF2-40B4-BE49-F238E27FC236}">
                    <a16:creationId xmlns:a16="http://schemas.microsoft.com/office/drawing/2014/main" xmlns="" id="{B188D9A6-EEE6-404F-8CF6-4B254366670D}"/>
                  </a:ext>
                </a:extLst>
              </p:cNvPr>
              <p:cNvSpPr>
                <a:spLocks/>
              </p:cNvSpPr>
              <p:nvPr/>
            </p:nvSpPr>
            <p:spPr bwMode="auto">
              <a:xfrm>
                <a:off x="3373" y="5784"/>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4" name="Freeform 1653">
                <a:extLst>
                  <a:ext uri="{FF2B5EF4-FFF2-40B4-BE49-F238E27FC236}">
                    <a16:creationId xmlns:a16="http://schemas.microsoft.com/office/drawing/2014/main" xmlns="" id="{29B263BF-DE4A-4CB2-8006-2A829CD43C86}"/>
                  </a:ext>
                </a:extLst>
              </p:cNvPr>
              <p:cNvSpPr>
                <a:spLocks/>
              </p:cNvSpPr>
              <p:nvPr/>
            </p:nvSpPr>
            <p:spPr bwMode="auto">
              <a:xfrm>
                <a:off x="1394" y="5483"/>
                <a:ext cx="55" cy="44"/>
              </a:xfrm>
              <a:custGeom>
                <a:avLst/>
                <a:gdLst>
                  <a:gd name="T0" fmla="*/ 0 w 55"/>
                  <a:gd name="T1" fmla="*/ 33 h 44"/>
                  <a:gd name="T2" fmla="*/ 33 w 55"/>
                  <a:gd name="T3" fmla="*/ 44 h 44"/>
                  <a:gd name="T4" fmla="*/ 55 w 55"/>
                  <a:gd name="T5" fmla="*/ 11 h 44"/>
                  <a:gd name="T6" fmla="*/ 27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Freeform 1654">
                <a:extLst>
                  <a:ext uri="{FF2B5EF4-FFF2-40B4-BE49-F238E27FC236}">
                    <a16:creationId xmlns:a16="http://schemas.microsoft.com/office/drawing/2014/main" xmlns="" id="{B5B8967D-B96F-4DCF-94DE-6CCE199183F2}"/>
                  </a:ext>
                </a:extLst>
              </p:cNvPr>
              <p:cNvSpPr>
                <a:spLocks/>
              </p:cNvSpPr>
              <p:nvPr/>
            </p:nvSpPr>
            <p:spPr bwMode="auto">
              <a:xfrm>
                <a:off x="1394" y="5483"/>
                <a:ext cx="55"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6" name="Freeform 1655">
                <a:extLst>
                  <a:ext uri="{FF2B5EF4-FFF2-40B4-BE49-F238E27FC236}">
                    <a16:creationId xmlns:a16="http://schemas.microsoft.com/office/drawing/2014/main" xmlns="" id="{96793169-4540-437A-8173-BE87A52D4A6A}"/>
                  </a:ext>
                </a:extLst>
              </p:cNvPr>
              <p:cNvSpPr>
                <a:spLocks/>
              </p:cNvSpPr>
              <p:nvPr/>
            </p:nvSpPr>
            <p:spPr bwMode="auto">
              <a:xfrm>
                <a:off x="2570" y="5505"/>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Freeform 1656">
                <a:extLst>
                  <a:ext uri="{FF2B5EF4-FFF2-40B4-BE49-F238E27FC236}">
                    <a16:creationId xmlns:a16="http://schemas.microsoft.com/office/drawing/2014/main" xmlns="" id="{222F741A-94F1-437A-AD26-C71832889DA4}"/>
                  </a:ext>
                </a:extLst>
              </p:cNvPr>
              <p:cNvSpPr>
                <a:spLocks/>
              </p:cNvSpPr>
              <p:nvPr/>
            </p:nvSpPr>
            <p:spPr bwMode="auto">
              <a:xfrm>
                <a:off x="2570" y="5505"/>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8" name="Freeform 1657">
                <a:extLst>
                  <a:ext uri="{FF2B5EF4-FFF2-40B4-BE49-F238E27FC236}">
                    <a16:creationId xmlns:a16="http://schemas.microsoft.com/office/drawing/2014/main" xmlns="" id="{848CD3C4-AB88-49A0-8B5D-3F059B6D9BAB}"/>
                  </a:ext>
                </a:extLst>
              </p:cNvPr>
              <p:cNvSpPr>
                <a:spLocks/>
              </p:cNvSpPr>
              <p:nvPr/>
            </p:nvSpPr>
            <p:spPr bwMode="auto">
              <a:xfrm>
                <a:off x="1706" y="5418"/>
                <a:ext cx="54" cy="43"/>
              </a:xfrm>
              <a:custGeom>
                <a:avLst/>
                <a:gdLst>
                  <a:gd name="T0" fmla="*/ 0 w 54"/>
                  <a:gd name="T1" fmla="*/ 32 h 43"/>
                  <a:gd name="T2" fmla="*/ 33 w 54"/>
                  <a:gd name="T3" fmla="*/ 43 h 43"/>
                  <a:gd name="T4" fmla="*/ 54 w 54"/>
                  <a:gd name="T5" fmla="*/ 11 h 43"/>
                  <a:gd name="T6" fmla="*/ 22 w 54"/>
                  <a:gd name="T7" fmla="*/ 0 h 43"/>
                  <a:gd name="T8" fmla="*/ 0 w 54"/>
                  <a:gd name="T9" fmla="*/ 32 h 43"/>
                </a:gdLst>
                <a:ahLst/>
                <a:cxnLst>
                  <a:cxn ang="0">
                    <a:pos x="T0" y="T1"/>
                  </a:cxn>
                  <a:cxn ang="0">
                    <a:pos x="T2" y="T3"/>
                  </a:cxn>
                  <a:cxn ang="0">
                    <a:pos x="T4" y="T5"/>
                  </a:cxn>
                  <a:cxn ang="0">
                    <a:pos x="T6" y="T7"/>
                  </a:cxn>
                  <a:cxn ang="0">
                    <a:pos x="T8" y="T9"/>
                  </a:cxn>
                </a:cxnLst>
                <a:rect l="0" t="0" r="r" b="b"/>
                <a:pathLst>
                  <a:path w="54" h="43">
                    <a:moveTo>
                      <a:pt x="0" y="32"/>
                    </a:moveTo>
                    <a:lnTo>
                      <a:pt x="33" y="43"/>
                    </a:lnTo>
                    <a:lnTo>
                      <a:pt x="54" y="11"/>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Freeform 1658">
                <a:extLst>
                  <a:ext uri="{FF2B5EF4-FFF2-40B4-BE49-F238E27FC236}">
                    <a16:creationId xmlns:a16="http://schemas.microsoft.com/office/drawing/2014/main" xmlns="" id="{66BC42D5-0B66-42C8-B590-D08AD0E6EC89}"/>
                  </a:ext>
                </a:extLst>
              </p:cNvPr>
              <p:cNvSpPr>
                <a:spLocks/>
              </p:cNvSpPr>
              <p:nvPr/>
            </p:nvSpPr>
            <p:spPr bwMode="auto">
              <a:xfrm>
                <a:off x="1706" y="5418"/>
                <a:ext cx="54"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0" name="Freeform 1659">
                <a:extLst>
                  <a:ext uri="{FF2B5EF4-FFF2-40B4-BE49-F238E27FC236}">
                    <a16:creationId xmlns:a16="http://schemas.microsoft.com/office/drawing/2014/main" xmlns="" id="{3C055CAE-3D19-4622-A438-0268CFC5249F}"/>
                  </a:ext>
                </a:extLst>
              </p:cNvPr>
              <p:cNvSpPr>
                <a:spLocks/>
              </p:cNvSpPr>
              <p:nvPr/>
            </p:nvSpPr>
            <p:spPr bwMode="auto">
              <a:xfrm>
                <a:off x="2870" y="5609"/>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Freeform 1660">
                <a:extLst>
                  <a:ext uri="{FF2B5EF4-FFF2-40B4-BE49-F238E27FC236}">
                    <a16:creationId xmlns:a16="http://schemas.microsoft.com/office/drawing/2014/main" xmlns="" id="{17B9F38E-EFFC-47AD-B144-04D739F0B818}"/>
                  </a:ext>
                </a:extLst>
              </p:cNvPr>
              <p:cNvSpPr>
                <a:spLocks/>
              </p:cNvSpPr>
              <p:nvPr/>
            </p:nvSpPr>
            <p:spPr bwMode="auto">
              <a:xfrm>
                <a:off x="2870" y="5609"/>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2" name="Freeform 1661">
                <a:extLst>
                  <a:ext uri="{FF2B5EF4-FFF2-40B4-BE49-F238E27FC236}">
                    <a16:creationId xmlns:a16="http://schemas.microsoft.com/office/drawing/2014/main" xmlns="" id="{8F645B98-3BDD-459F-8950-74EEFA7B9E73}"/>
                  </a:ext>
                </a:extLst>
              </p:cNvPr>
              <p:cNvSpPr>
                <a:spLocks/>
              </p:cNvSpPr>
              <p:nvPr/>
            </p:nvSpPr>
            <p:spPr bwMode="auto">
              <a:xfrm>
                <a:off x="2023" y="5396"/>
                <a:ext cx="55" cy="54"/>
              </a:xfrm>
              <a:custGeom>
                <a:avLst/>
                <a:gdLst>
                  <a:gd name="T0" fmla="*/ 0 w 55"/>
                  <a:gd name="T1" fmla="*/ 33 h 54"/>
                  <a:gd name="T2" fmla="*/ 33 w 55"/>
                  <a:gd name="T3" fmla="*/ 54 h 54"/>
                  <a:gd name="T4" fmla="*/ 55 w 55"/>
                  <a:gd name="T5" fmla="*/ 22 h 54"/>
                  <a:gd name="T6" fmla="*/ 22 w 55"/>
                  <a:gd name="T7" fmla="*/ 0 h 54"/>
                  <a:gd name="T8" fmla="*/ 0 w 55"/>
                  <a:gd name="T9" fmla="*/ 33 h 54"/>
                </a:gdLst>
                <a:ahLst/>
                <a:cxnLst>
                  <a:cxn ang="0">
                    <a:pos x="T0" y="T1"/>
                  </a:cxn>
                  <a:cxn ang="0">
                    <a:pos x="T2" y="T3"/>
                  </a:cxn>
                  <a:cxn ang="0">
                    <a:pos x="T4" y="T5"/>
                  </a:cxn>
                  <a:cxn ang="0">
                    <a:pos x="T6" y="T7"/>
                  </a:cxn>
                  <a:cxn ang="0">
                    <a:pos x="T8" y="T9"/>
                  </a:cxn>
                </a:cxnLst>
                <a:rect l="0" t="0" r="r" b="b"/>
                <a:pathLst>
                  <a:path w="55" h="54">
                    <a:moveTo>
                      <a:pt x="0" y="33"/>
                    </a:moveTo>
                    <a:lnTo>
                      <a:pt x="33" y="54"/>
                    </a:lnTo>
                    <a:lnTo>
                      <a:pt x="55" y="22"/>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Freeform 1662">
                <a:extLst>
                  <a:ext uri="{FF2B5EF4-FFF2-40B4-BE49-F238E27FC236}">
                    <a16:creationId xmlns:a16="http://schemas.microsoft.com/office/drawing/2014/main" xmlns="" id="{24D95962-0EDA-4D9D-B85C-6BBF97F467B0}"/>
                  </a:ext>
                </a:extLst>
              </p:cNvPr>
              <p:cNvSpPr>
                <a:spLocks/>
              </p:cNvSpPr>
              <p:nvPr/>
            </p:nvSpPr>
            <p:spPr bwMode="auto">
              <a:xfrm>
                <a:off x="2023" y="5396"/>
                <a:ext cx="55"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4" name="Freeform 1663">
                <a:extLst>
                  <a:ext uri="{FF2B5EF4-FFF2-40B4-BE49-F238E27FC236}">
                    <a16:creationId xmlns:a16="http://schemas.microsoft.com/office/drawing/2014/main" xmlns="" id="{5E44DB92-5BED-4764-839C-8E52E8F8AA27}"/>
                  </a:ext>
                </a:extLst>
              </p:cNvPr>
              <p:cNvSpPr>
                <a:spLocks/>
              </p:cNvSpPr>
              <p:nvPr/>
            </p:nvSpPr>
            <p:spPr bwMode="auto">
              <a:xfrm>
                <a:off x="3166" y="5718"/>
                <a:ext cx="43" cy="66"/>
              </a:xfrm>
              <a:custGeom>
                <a:avLst/>
                <a:gdLst>
                  <a:gd name="T0" fmla="*/ 0 w 43"/>
                  <a:gd name="T1" fmla="*/ 33 h 66"/>
                  <a:gd name="T2" fmla="*/ 33 w 43"/>
                  <a:gd name="T3" fmla="*/ 66 h 66"/>
                  <a:gd name="T4" fmla="*/ 43 w 43"/>
                  <a:gd name="T5" fmla="*/ 33 h 66"/>
                  <a:gd name="T6" fmla="*/ 11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3" y="66"/>
                    </a:lnTo>
                    <a:lnTo>
                      <a:pt x="43" y="33"/>
                    </a:lnTo>
                    <a:lnTo>
                      <a:pt x="11"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Freeform 1664">
                <a:extLst>
                  <a:ext uri="{FF2B5EF4-FFF2-40B4-BE49-F238E27FC236}">
                    <a16:creationId xmlns:a16="http://schemas.microsoft.com/office/drawing/2014/main" xmlns="" id="{25041685-765F-4EA2-917C-89011AE6980D}"/>
                  </a:ext>
                </a:extLst>
              </p:cNvPr>
              <p:cNvSpPr>
                <a:spLocks/>
              </p:cNvSpPr>
              <p:nvPr/>
            </p:nvSpPr>
            <p:spPr bwMode="auto">
              <a:xfrm>
                <a:off x="3166" y="5718"/>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6" name="Freeform 1665">
                <a:extLst>
                  <a:ext uri="{FF2B5EF4-FFF2-40B4-BE49-F238E27FC236}">
                    <a16:creationId xmlns:a16="http://schemas.microsoft.com/office/drawing/2014/main" xmlns="" id="{D432EF6B-1678-492A-9390-B37F37615E8B}"/>
                  </a:ext>
                </a:extLst>
              </p:cNvPr>
              <p:cNvSpPr>
                <a:spLocks/>
              </p:cNvSpPr>
              <p:nvPr/>
            </p:nvSpPr>
            <p:spPr bwMode="auto">
              <a:xfrm>
                <a:off x="2340" y="5445"/>
                <a:ext cx="55" cy="60"/>
              </a:xfrm>
              <a:custGeom>
                <a:avLst/>
                <a:gdLst>
                  <a:gd name="T0" fmla="*/ 0 w 55"/>
                  <a:gd name="T1" fmla="*/ 33 h 60"/>
                  <a:gd name="T2" fmla="*/ 38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8" y="60"/>
                    </a:lnTo>
                    <a:lnTo>
                      <a:pt x="55" y="27"/>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Freeform 1666">
                <a:extLst>
                  <a:ext uri="{FF2B5EF4-FFF2-40B4-BE49-F238E27FC236}">
                    <a16:creationId xmlns:a16="http://schemas.microsoft.com/office/drawing/2014/main" xmlns="" id="{B5872BE1-3CDB-4F21-BFAB-9CAF40D48D5B}"/>
                  </a:ext>
                </a:extLst>
              </p:cNvPr>
              <p:cNvSpPr>
                <a:spLocks/>
              </p:cNvSpPr>
              <p:nvPr/>
            </p:nvSpPr>
            <p:spPr bwMode="auto">
              <a:xfrm>
                <a:off x="2340" y="5445"/>
                <a:ext cx="55"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8" name="Freeform 1667">
                <a:extLst>
                  <a:ext uri="{FF2B5EF4-FFF2-40B4-BE49-F238E27FC236}">
                    <a16:creationId xmlns:a16="http://schemas.microsoft.com/office/drawing/2014/main" xmlns="" id="{870BF6F9-2583-4463-8C44-058312AABB76}"/>
                  </a:ext>
                </a:extLst>
              </p:cNvPr>
              <p:cNvSpPr>
                <a:spLocks/>
              </p:cNvSpPr>
              <p:nvPr/>
            </p:nvSpPr>
            <p:spPr bwMode="auto">
              <a:xfrm>
                <a:off x="1482" y="5467"/>
                <a:ext cx="54" cy="38"/>
              </a:xfrm>
              <a:custGeom>
                <a:avLst/>
                <a:gdLst>
                  <a:gd name="T0" fmla="*/ 0 w 54"/>
                  <a:gd name="T1" fmla="*/ 33 h 38"/>
                  <a:gd name="T2" fmla="*/ 27 w 54"/>
                  <a:gd name="T3" fmla="*/ 38 h 38"/>
                  <a:gd name="T4" fmla="*/ 54 w 54"/>
                  <a:gd name="T5" fmla="*/ 5 h 38"/>
                  <a:gd name="T6" fmla="*/ 21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27" y="38"/>
                    </a:lnTo>
                    <a:lnTo>
                      <a:pt x="54" y="5"/>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Freeform 1668">
                <a:extLst>
                  <a:ext uri="{FF2B5EF4-FFF2-40B4-BE49-F238E27FC236}">
                    <a16:creationId xmlns:a16="http://schemas.microsoft.com/office/drawing/2014/main" xmlns="" id="{A4E5CD65-AA5A-4091-900A-58296C99BB92}"/>
                  </a:ext>
                </a:extLst>
              </p:cNvPr>
              <p:cNvSpPr>
                <a:spLocks/>
              </p:cNvSpPr>
              <p:nvPr/>
            </p:nvSpPr>
            <p:spPr bwMode="auto">
              <a:xfrm>
                <a:off x="1482" y="5467"/>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Freeform 1669">
                <a:extLst>
                  <a:ext uri="{FF2B5EF4-FFF2-40B4-BE49-F238E27FC236}">
                    <a16:creationId xmlns:a16="http://schemas.microsoft.com/office/drawing/2014/main" xmlns="" id="{750C72D9-9ACF-4125-A48B-F0A17F8B0CDC}"/>
                  </a:ext>
                </a:extLst>
              </p:cNvPr>
              <p:cNvSpPr>
                <a:spLocks/>
              </p:cNvSpPr>
              <p:nvPr/>
            </p:nvSpPr>
            <p:spPr bwMode="auto">
              <a:xfrm>
                <a:off x="2652" y="5538"/>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Freeform 1670">
                <a:extLst>
                  <a:ext uri="{FF2B5EF4-FFF2-40B4-BE49-F238E27FC236}">
                    <a16:creationId xmlns:a16="http://schemas.microsoft.com/office/drawing/2014/main" xmlns="" id="{791B0801-200F-4147-B9B7-4A75A9EAF040}"/>
                  </a:ext>
                </a:extLst>
              </p:cNvPr>
              <p:cNvSpPr>
                <a:spLocks/>
              </p:cNvSpPr>
              <p:nvPr/>
            </p:nvSpPr>
            <p:spPr bwMode="auto">
              <a:xfrm>
                <a:off x="2652" y="5538"/>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2" name="Freeform 1671">
                <a:extLst>
                  <a:ext uri="{FF2B5EF4-FFF2-40B4-BE49-F238E27FC236}">
                    <a16:creationId xmlns:a16="http://schemas.microsoft.com/office/drawing/2014/main" xmlns="" id="{8EDCF097-31E2-4FF5-8949-2DF04396C711}"/>
                  </a:ext>
                </a:extLst>
              </p:cNvPr>
              <p:cNvSpPr>
                <a:spLocks/>
              </p:cNvSpPr>
              <p:nvPr/>
            </p:nvSpPr>
            <p:spPr bwMode="auto">
              <a:xfrm>
                <a:off x="1793" y="5407"/>
                <a:ext cx="55" cy="49"/>
              </a:xfrm>
              <a:custGeom>
                <a:avLst/>
                <a:gdLst>
                  <a:gd name="T0" fmla="*/ 0 w 55"/>
                  <a:gd name="T1" fmla="*/ 32 h 49"/>
                  <a:gd name="T2" fmla="*/ 33 w 55"/>
                  <a:gd name="T3" fmla="*/ 49 h 49"/>
                  <a:gd name="T4" fmla="*/ 55 w 55"/>
                  <a:gd name="T5" fmla="*/ 16 h 49"/>
                  <a:gd name="T6" fmla="*/ 22 w 55"/>
                  <a:gd name="T7" fmla="*/ 0 h 49"/>
                  <a:gd name="T8" fmla="*/ 0 w 55"/>
                  <a:gd name="T9" fmla="*/ 32 h 49"/>
                </a:gdLst>
                <a:ahLst/>
                <a:cxnLst>
                  <a:cxn ang="0">
                    <a:pos x="T0" y="T1"/>
                  </a:cxn>
                  <a:cxn ang="0">
                    <a:pos x="T2" y="T3"/>
                  </a:cxn>
                  <a:cxn ang="0">
                    <a:pos x="T4" y="T5"/>
                  </a:cxn>
                  <a:cxn ang="0">
                    <a:pos x="T6" y="T7"/>
                  </a:cxn>
                  <a:cxn ang="0">
                    <a:pos x="T8" y="T9"/>
                  </a:cxn>
                </a:cxnLst>
                <a:rect l="0" t="0" r="r" b="b"/>
                <a:pathLst>
                  <a:path w="55" h="49">
                    <a:moveTo>
                      <a:pt x="0" y="32"/>
                    </a:moveTo>
                    <a:lnTo>
                      <a:pt x="33" y="49"/>
                    </a:lnTo>
                    <a:lnTo>
                      <a:pt x="55" y="16"/>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Freeform 1672">
                <a:extLst>
                  <a:ext uri="{FF2B5EF4-FFF2-40B4-BE49-F238E27FC236}">
                    <a16:creationId xmlns:a16="http://schemas.microsoft.com/office/drawing/2014/main" xmlns="" id="{13184A99-0AD1-43CF-8F38-D553DE9F9FE5}"/>
                  </a:ext>
                </a:extLst>
              </p:cNvPr>
              <p:cNvSpPr>
                <a:spLocks/>
              </p:cNvSpPr>
              <p:nvPr/>
            </p:nvSpPr>
            <p:spPr bwMode="auto">
              <a:xfrm>
                <a:off x="1793" y="5407"/>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4" name="Freeform 1673">
                <a:extLst>
                  <a:ext uri="{FF2B5EF4-FFF2-40B4-BE49-F238E27FC236}">
                    <a16:creationId xmlns:a16="http://schemas.microsoft.com/office/drawing/2014/main" xmlns="" id="{8D4E8B5F-6A33-43DA-B290-66294212EDE0}"/>
                  </a:ext>
                </a:extLst>
              </p:cNvPr>
              <p:cNvSpPr>
                <a:spLocks/>
              </p:cNvSpPr>
              <p:nvPr/>
            </p:nvSpPr>
            <p:spPr bwMode="auto">
              <a:xfrm>
                <a:off x="2952" y="5647"/>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Freeform 1674">
                <a:extLst>
                  <a:ext uri="{FF2B5EF4-FFF2-40B4-BE49-F238E27FC236}">
                    <a16:creationId xmlns:a16="http://schemas.microsoft.com/office/drawing/2014/main" xmlns="" id="{ABF095A2-0104-4352-B9AF-9A063803DE34}"/>
                  </a:ext>
                </a:extLst>
              </p:cNvPr>
              <p:cNvSpPr>
                <a:spLocks/>
              </p:cNvSpPr>
              <p:nvPr/>
            </p:nvSpPr>
            <p:spPr bwMode="auto">
              <a:xfrm>
                <a:off x="2952" y="5647"/>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6" name="Freeform 1675">
                <a:extLst>
                  <a:ext uri="{FF2B5EF4-FFF2-40B4-BE49-F238E27FC236}">
                    <a16:creationId xmlns:a16="http://schemas.microsoft.com/office/drawing/2014/main" xmlns="" id="{0A6E6677-FC9B-4F10-9C52-BA7CBE8174BD}"/>
                  </a:ext>
                </a:extLst>
              </p:cNvPr>
              <p:cNvSpPr>
                <a:spLocks/>
              </p:cNvSpPr>
              <p:nvPr/>
            </p:nvSpPr>
            <p:spPr bwMode="auto">
              <a:xfrm>
                <a:off x="2110" y="5407"/>
                <a:ext cx="55" cy="60"/>
              </a:xfrm>
              <a:custGeom>
                <a:avLst/>
                <a:gdLst>
                  <a:gd name="T0" fmla="*/ 0 w 55"/>
                  <a:gd name="T1" fmla="*/ 32 h 60"/>
                  <a:gd name="T2" fmla="*/ 33 w 55"/>
                  <a:gd name="T3" fmla="*/ 60 h 60"/>
                  <a:gd name="T4" fmla="*/ 55 w 55"/>
                  <a:gd name="T5" fmla="*/ 27 h 60"/>
                  <a:gd name="T6" fmla="*/ 22 w 55"/>
                  <a:gd name="T7" fmla="*/ 0 h 60"/>
                  <a:gd name="T8" fmla="*/ 0 w 55"/>
                  <a:gd name="T9" fmla="*/ 32 h 60"/>
                </a:gdLst>
                <a:ahLst/>
                <a:cxnLst>
                  <a:cxn ang="0">
                    <a:pos x="T0" y="T1"/>
                  </a:cxn>
                  <a:cxn ang="0">
                    <a:pos x="T2" y="T3"/>
                  </a:cxn>
                  <a:cxn ang="0">
                    <a:pos x="T4" y="T5"/>
                  </a:cxn>
                  <a:cxn ang="0">
                    <a:pos x="T6" y="T7"/>
                  </a:cxn>
                  <a:cxn ang="0">
                    <a:pos x="T8" y="T9"/>
                  </a:cxn>
                </a:cxnLst>
                <a:rect l="0" t="0" r="r" b="b"/>
                <a:pathLst>
                  <a:path w="55" h="60">
                    <a:moveTo>
                      <a:pt x="0" y="32"/>
                    </a:moveTo>
                    <a:lnTo>
                      <a:pt x="33" y="60"/>
                    </a:lnTo>
                    <a:lnTo>
                      <a:pt x="55" y="27"/>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Freeform 1676">
                <a:extLst>
                  <a:ext uri="{FF2B5EF4-FFF2-40B4-BE49-F238E27FC236}">
                    <a16:creationId xmlns:a16="http://schemas.microsoft.com/office/drawing/2014/main" xmlns="" id="{E01A6651-700A-4C47-BBA4-66234910D877}"/>
                  </a:ext>
                </a:extLst>
              </p:cNvPr>
              <p:cNvSpPr>
                <a:spLocks/>
              </p:cNvSpPr>
              <p:nvPr/>
            </p:nvSpPr>
            <p:spPr bwMode="auto">
              <a:xfrm>
                <a:off x="2110" y="5407"/>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8" name="Freeform 1677">
                <a:extLst>
                  <a:ext uri="{FF2B5EF4-FFF2-40B4-BE49-F238E27FC236}">
                    <a16:creationId xmlns:a16="http://schemas.microsoft.com/office/drawing/2014/main" xmlns="" id="{F32CEFE6-4C19-49D1-A420-EAF62355AE23}"/>
                  </a:ext>
                </a:extLst>
              </p:cNvPr>
              <p:cNvSpPr>
                <a:spLocks/>
              </p:cNvSpPr>
              <p:nvPr/>
            </p:nvSpPr>
            <p:spPr bwMode="auto">
              <a:xfrm>
                <a:off x="3242" y="5751"/>
                <a:ext cx="49" cy="66"/>
              </a:xfrm>
              <a:custGeom>
                <a:avLst/>
                <a:gdLst>
                  <a:gd name="T0" fmla="*/ 0 w 49"/>
                  <a:gd name="T1" fmla="*/ 33 h 66"/>
                  <a:gd name="T2" fmla="*/ 39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9" y="66"/>
                    </a:lnTo>
                    <a:lnTo>
                      <a:pt x="49"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Freeform 1678">
                <a:extLst>
                  <a:ext uri="{FF2B5EF4-FFF2-40B4-BE49-F238E27FC236}">
                    <a16:creationId xmlns:a16="http://schemas.microsoft.com/office/drawing/2014/main" xmlns="" id="{E72E19B1-2AF2-4F93-ACFD-9AFFB3B3368E}"/>
                  </a:ext>
                </a:extLst>
              </p:cNvPr>
              <p:cNvSpPr>
                <a:spLocks/>
              </p:cNvSpPr>
              <p:nvPr/>
            </p:nvSpPr>
            <p:spPr bwMode="auto">
              <a:xfrm>
                <a:off x="3242" y="5751"/>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0" name="Freeform 1679">
                <a:extLst>
                  <a:ext uri="{FF2B5EF4-FFF2-40B4-BE49-F238E27FC236}">
                    <a16:creationId xmlns:a16="http://schemas.microsoft.com/office/drawing/2014/main" xmlns="" id="{9DBD2D55-AF58-4580-A2A6-71EBCBCCDFBF}"/>
                  </a:ext>
                </a:extLst>
              </p:cNvPr>
              <p:cNvSpPr>
                <a:spLocks/>
              </p:cNvSpPr>
              <p:nvPr/>
            </p:nvSpPr>
            <p:spPr bwMode="auto">
              <a:xfrm>
                <a:off x="1257" y="5527"/>
                <a:ext cx="55" cy="44"/>
              </a:xfrm>
              <a:custGeom>
                <a:avLst/>
                <a:gdLst>
                  <a:gd name="T0" fmla="*/ 0 w 55"/>
                  <a:gd name="T1" fmla="*/ 33 h 44"/>
                  <a:gd name="T2" fmla="*/ 33 w 55"/>
                  <a:gd name="T3" fmla="*/ 44 h 44"/>
                  <a:gd name="T4" fmla="*/ 55 w 55"/>
                  <a:gd name="T5" fmla="*/ 11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8"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Freeform 1680">
                <a:extLst>
                  <a:ext uri="{FF2B5EF4-FFF2-40B4-BE49-F238E27FC236}">
                    <a16:creationId xmlns:a16="http://schemas.microsoft.com/office/drawing/2014/main" xmlns="" id="{D49C59C8-FD25-402B-9AA8-C29E7B848BEE}"/>
                  </a:ext>
                </a:extLst>
              </p:cNvPr>
              <p:cNvSpPr>
                <a:spLocks/>
              </p:cNvSpPr>
              <p:nvPr/>
            </p:nvSpPr>
            <p:spPr bwMode="auto">
              <a:xfrm>
                <a:off x="1257" y="5527"/>
                <a:ext cx="55"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2" name="Freeform 1681">
                <a:extLst>
                  <a:ext uri="{FF2B5EF4-FFF2-40B4-BE49-F238E27FC236}">
                    <a16:creationId xmlns:a16="http://schemas.microsoft.com/office/drawing/2014/main" xmlns="" id="{EC9B2392-B631-4742-90D8-7019E56008CA}"/>
                  </a:ext>
                </a:extLst>
              </p:cNvPr>
              <p:cNvSpPr>
                <a:spLocks/>
              </p:cNvSpPr>
              <p:nvPr/>
            </p:nvSpPr>
            <p:spPr bwMode="auto">
              <a:xfrm>
                <a:off x="2428" y="5472"/>
                <a:ext cx="54" cy="66"/>
              </a:xfrm>
              <a:custGeom>
                <a:avLst/>
                <a:gdLst>
                  <a:gd name="T0" fmla="*/ 0 w 54"/>
                  <a:gd name="T1" fmla="*/ 33 h 66"/>
                  <a:gd name="T2" fmla="*/ 32 w 54"/>
                  <a:gd name="T3" fmla="*/ 66 h 66"/>
                  <a:gd name="T4" fmla="*/ 54 w 54"/>
                  <a:gd name="T5" fmla="*/ 33 h 66"/>
                  <a:gd name="T6" fmla="*/ 21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2" y="66"/>
                    </a:lnTo>
                    <a:lnTo>
                      <a:pt x="54" y="33"/>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Freeform 1682">
                <a:extLst>
                  <a:ext uri="{FF2B5EF4-FFF2-40B4-BE49-F238E27FC236}">
                    <a16:creationId xmlns:a16="http://schemas.microsoft.com/office/drawing/2014/main" xmlns="" id="{45906B92-D2CE-4F0C-AC75-7192A03B64FF}"/>
                  </a:ext>
                </a:extLst>
              </p:cNvPr>
              <p:cNvSpPr>
                <a:spLocks/>
              </p:cNvSpPr>
              <p:nvPr/>
            </p:nvSpPr>
            <p:spPr bwMode="auto">
              <a:xfrm>
                <a:off x="2428" y="5472"/>
                <a:ext cx="54" cy="66"/>
              </a:xfrm>
              <a:custGeom>
                <a:avLst/>
                <a:gdLst>
                  <a:gd name="T0" fmla="*/ 0 w 10"/>
                  <a:gd name="T1" fmla="*/ 6 h 12"/>
                  <a:gd name="T2" fmla="*/ 6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4" name="Freeform 1683">
                <a:extLst>
                  <a:ext uri="{FF2B5EF4-FFF2-40B4-BE49-F238E27FC236}">
                    <a16:creationId xmlns:a16="http://schemas.microsoft.com/office/drawing/2014/main" xmlns="" id="{1EB0CADC-1228-4F9D-B2BA-32FFC5943609}"/>
                  </a:ext>
                </a:extLst>
              </p:cNvPr>
              <p:cNvSpPr>
                <a:spLocks/>
              </p:cNvSpPr>
              <p:nvPr/>
            </p:nvSpPr>
            <p:spPr bwMode="auto">
              <a:xfrm>
                <a:off x="1564" y="5450"/>
                <a:ext cx="54" cy="44"/>
              </a:xfrm>
              <a:custGeom>
                <a:avLst/>
                <a:gdLst>
                  <a:gd name="T0" fmla="*/ 0 w 54"/>
                  <a:gd name="T1" fmla="*/ 33 h 44"/>
                  <a:gd name="T2" fmla="*/ 32 w 54"/>
                  <a:gd name="T3" fmla="*/ 44 h 44"/>
                  <a:gd name="T4" fmla="*/ 54 w 54"/>
                  <a:gd name="T5" fmla="*/ 11 h 44"/>
                  <a:gd name="T6" fmla="*/ 27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2" y="44"/>
                    </a:lnTo>
                    <a:lnTo>
                      <a:pt x="54" y="11"/>
                    </a:lnTo>
                    <a:lnTo>
                      <a:pt x="27"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5" name="Freeform 1684">
                <a:extLst>
                  <a:ext uri="{FF2B5EF4-FFF2-40B4-BE49-F238E27FC236}">
                    <a16:creationId xmlns:a16="http://schemas.microsoft.com/office/drawing/2014/main" xmlns="" id="{9BAAF4B3-09DC-44FD-8D82-4196AA9D627F}"/>
                  </a:ext>
                </a:extLst>
              </p:cNvPr>
              <p:cNvSpPr>
                <a:spLocks/>
              </p:cNvSpPr>
              <p:nvPr/>
            </p:nvSpPr>
            <p:spPr bwMode="auto">
              <a:xfrm>
                <a:off x="1564" y="5450"/>
                <a:ext cx="54"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6" name="Freeform 1685">
                <a:extLst>
                  <a:ext uri="{FF2B5EF4-FFF2-40B4-BE49-F238E27FC236}">
                    <a16:creationId xmlns:a16="http://schemas.microsoft.com/office/drawing/2014/main" xmlns="" id="{F347D315-96E6-4563-B530-C44B0A514352}"/>
                  </a:ext>
                </a:extLst>
              </p:cNvPr>
              <p:cNvSpPr>
                <a:spLocks/>
              </p:cNvSpPr>
              <p:nvPr/>
            </p:nvSpPr>
            <p:spPr bwMode="auto">
              <a:xfrm>
                <a:off x="2739" y="5571"/>
                <a:ext cx="49" cy="71"/>
              </a:xfrm>
              <a:custGeom>
                <a:avLst/>
                <a:gdLst>
                  <a:gd name="T0" fmla="*/ 0 w 49"/>
                  <a:gd name="T1" fmla="*/ 33 h 71"/>
                  <a:gd name="T2" fmla="*/ 33 w 49"/>
                  <a:gd name="T3" fmla="*/ 71 h 71"/>
                  <a:gd name="T4" fmla="*/ 49 w 49"/>
                  <a:gd name="T5" fmla="*/ 38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8"/>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Freeform 1686">
                <a:extLst>
                  <a:ext uri="{FF2B5EF4-FFF2-40B4-BE49-F238E27FC236}">
                    <a16:creationId xmlns:a16="http://schemas.microsoft.com/office/drawing/2014/main" xmlns="" id="{8F9A3D44-C6B4-4552-AA34-78D339BD870D}"/>
                  </a:ext>
                </a:extLst>
              </p:cNvPr>
              <p:cNvSpPr>
                <a:spLocks/>
              </p:cNvSpPr>
              <p:nvPr/>
            </p:nvSpPr>
            <p:spPr bwMode="auto">
              <a:xfrm>
                <a:off x="2739" y="5571"/>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Freeform 1687">
                <a:extLst>
                  <a:ext uri="{FF2B5EF4-FFF2-40B4-BE49-F238E27FC236}">
                    <a16:creationId xmlns:a16="http://schemas.microsoft.com/office/drawing/2014/main" xmlns="" id="{EDC17E21-0DBC-4725-9B29-95186F55B81D}"/>
                  </a:ext>
                </a:extLst>
              </p:cNvPr>
              <p:cNvSpPr>
                <a:spLocks/>
              </p:cNvSpPr>
              <p:nvPr/>
            </p:nvSpPr>
            <p:spPr bwMode="auto">
              <a:xfrm>
                <a:off x="1881" y="5407"/>
                <a:ext cx="54" cy="49"/>
              </a:xfrm>
              <a:custGeom>
                <a:avLst/>
                <a:gdLst>
                  <a:gd name="T0" fmla="*/ 0 w 54"/>
                  <a:gd name="T1" fmla="*/ 32 h 49"/>
                  <a:gd name="T2" fmla="*/ 33 w 54"/>
                  <a:gd name="T3" fmla="*/ 49 h 49"/>
                  <a:gd name="T4" fmla="*/ 54 w 54"/>
                  <a:gd name="T5" fmla="*/ 16 h 49"/>
                  <a:gd name="T6" fmla="*/ 22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3" y="49"/>
                    </a:lnTo>
                    <a:lnTo>
                      <a:pt x="54" y="16"/>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Freeform 1688">
                <a:extLst>
                  <a:ext uri="{FF2B5EF4-FFF2-40B4-BE49-F238E27FC236}">
                    <a16:creationId xmlns:a16="http://schemas.microsoft.com/office/drawing/2014/main" xmlns="" id="{BF5C09DA-152A-481E-A2A8-4609357BB740}"/>
                  </a:ext>
                </a:extLst>
              </p:cNvPr>
              <p:cNvSpPr>
                <a:spLocks/>
              </p:cNvSpPr>
              <p:nvPr/>
            </p:nvSpPr>
            <p:spPr bwMode="auto">
              <a:xfrm>
                <a:off x="1881" y="5407"/>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0" name="Freeform 1689">
                <a:extLst>
                  <a:ext uri="{FF2B5EF4-FFF2-40B4-BE49-F238E27FC236}">
                    <a16:creationId xmlns:a16="http://schemas.microsoft.com/office/drawing/2014/main" xmlns="" id="{FD6B7E7B-8CEF-444E-96B6-F0997213872C}"/>
                  </a:ext>
                </a:extLst>
              </p:cNvPr>
              <p:cNvSpPr>
                <a:spLocks/>
              </p:cNvSpPr>
              <p:nvPr/>
            </p:nvSpPr>
            <p:spPr bwMode="auto">
              <a:xfrm>
                <a:off x="3034" y="5680"/>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Freeform 1690">
                <a:extLst>
                  <a:ext uri="{FF2B5EF4-FFF2-40B4-BE49-F238E27FC236}">
                    <a16:creationId xmlns:a16="http://schemas.microsoft.com/office/drawing/2014/main" xmlns="" id="{A5415BB3-6915-4BC8-B689-A44F0CC6F881}"/>
                  </a:ext>
                </a:extLst>
              </p:cNvPr>
              <p:cNvSpPr>
                <a:spLocks/>
              </p:cNvSpPr>
              <p:nvPr/>
            </p:nvSpPr>
            <p:spPr bwMode="auto">
              <a:xfrm>
                <a:off x="3034" y="5680"/>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2" name="Freeform 1691">
                <a:extLst>
                  <a:ext uri="{FF2B5EF4-FFF2-40B4-BE49-F238E27FC236}">
                    <a16:creationId xmlns:a16="http://schemas.microsoft.com/office/drawing/2014/main" xmlns="" id="{01ADF63E-36BF-4422-81E8-169C2CBE0C19}"/>
                  </a:ext>
                </a:extLst>
              </p:cNvPr>
              <p:cNvSpPr>
                <a:spLocks/>
              </p:cNvSpPr>
              <p:nvPr/>
            </p:nvSpPr>
            <p:spPr bwMode="auto">
              <a:xfrm>
                <a:off x="2198" y="5423"/>
                <a:ext cx="55" cy="60"/>
              </a:xfrm>
              <a:custGeom>
                <a:avLst/>
                <a:gdLst>
                  <a:gd name="T0" fmla="*/ 0 w 55"/>
                  <a:gd name="T1" fmla="*/ 33 h 60"/>
                  <a:gd name="T2" fmla="*/ 38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8" y="60"/>
                    </a:lnTo>
                    <a:lnTo>
                      <a:pt x="55" y="27"/>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Freeform 1692">
                <a:extLst>
                  <a:ext uri="{FF2B5EF4-FFF2-40B4-BE49-F238E27FC236}">
                    <a16:creationId xmlns:a16="http://schemas.microsoft.com/office/drawing/2014/main" xmlns="" id="{DA5055D7-B05F-48E5-991B-21D8AECB8252}"/>
                  </a:ext>
                </a:extLst>
              </p:cNvPr>
              <p:cNvSpPr>
                <a:spLocks/>
              </p:cNvSpPr>
              <p:nvPr/>
            </p:nvSpPr>
            <p:spPr bwMode="auto">
              <a:xfrm>
                <a:off x="2198" y="5423"/>
                <a:ext cx="55"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4" name="Freeform 1693">
                <a:extLst>
                  <a:ext uri="{FF2B5EF4-FFF2-40B4-BE49-F238E27FC236}">
                    <a16:creationId xmlns:a16="http://schemas.microsoft.com/office/drawing/2014/main" xmlns="" id="{3EE5E573-61B4-43F8-AE99-016F4C02EE5F}"/>
                  </a:ext>
                </a:extLst>
              </p:cNvPr>
              <p:cNvSpPr>
                <a:spLocks/>
              </p:cNvSpPr>
              <p:nvPr/>
            </p:nvSpPr>
            <p:spPr bwMode="auto">
              <a:xfrm>
                <a:off x="3324" y="5784"/>
                <a:ext cx="49" cy="66"/>
              </a:xfrm>
              <a:custGeom>
                <a:avLst/>
                <a:gdLst>
                  <a:gd name="T0" fmla="*/ 0 w 49"/>
                  <a:gd name="T1" fmla="*/ 33 h 66"/>
                  <a:gd name="T2" fmla="*/ 33 w 49"/>
                  <a:gd name="T3" fmla="*/ 66 h 66"/>
                  <a:gd name="T4" fmla="*/ 49 w 49"/>
                  <a:gd name="T5" fmla="*/ 33 h 66"/>
                  <a:gd name="T6" fmla="*/ 11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1"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Freeform 1694">
                <a:extLst>
                  <a:ext uri="{FF2B5EF4-FFF2-40B4-BE49-F238E27FC236}">
                    <a16:creationId xmlns:a16="http://schemas.microsoft.com/office/drawing/2014/main" xmlns="" id="{79705654-65B2-46F7-9C46-500728ADE960}"/>
                  </a:ext>
                </a:extLst>
              </p:cNvPr>
              <p:cNvSpPr>
                <a:spLocks/>
              </p:cNvSpPr>
              <p:nvPr/>
            </p:nvSpPr>
            <p:spPr bwMode="auto">
              <a:xfrm>
                <a:off x="3324" y="5784"/>
                <a:ext cx="49"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6" name="Freeform 1695">
                <a:extLst>
                  <a:ext uri="{FF2B5EF4-FFF2-40B4-BE49-F238E27FC236}">
                    <a16:creationId xmlns:a16="http://schemas.microsoft.com/office/drawing/2014/main" xmlns="" id="{80F5817E-7CE5-4ED4-BF93-5869AAA0E6F3}"/>
                  </a:ext>
                </a:extLst>
              </p:cNvPr>
              <p:cNvSpPr>
                <a:spLocks/>
              </p:cNvSpPr>
              <p:nvPr/>
            </p:nvSpPr>
            <p:spPr bwMode="auto">
              <a:xfrm>
                <a:off x="1345" y="5511"/>
                <a:ext cx="49" cy="38"/>
              </a:xfrm>
              <a:custGeom>
                <a:avLst/>
                <a:gdLst>
                  <a:gd name="T0" fmla="*/ 0 w 49"/>
                  <a:gd name="T1" fmla="*/ 32 h 38"/>
                  <a:gd name="T2" fmla="*/ 27 w 49"/>
                  <a:gd name="T3" fmla="*/ 38 h 38"/>
                  <a:gd name="T4" fmla="*/ 49 w 49"/>
                  <a:gd name="T5" fmla="*/ 5 h 38"/>
                  <a:gd name="T6" fmla="*/ 22 w 49"/>
                  <a:gd name="T7" fmla="*/ 0 h 38"/>
                  <a:gd name="T8" fmla="*/ 0 w 49"/>
                  <a:gd name="T9" fmla="*/ 32 h 38"/>
                </a:gdLst>
                <a:ahLst/>
                <a:cxnLst>
                  <a:cxn ang="0">
                    <a:pos x="T0" y="T1"/>
                  </a:cxn>
                  <a:cxn ang="0">
                    <a:pos x="T2" y="T3"/>
                  </a:cxn>
                  <a:cxn ang="0">
                    <a:pos x="T4" y="T5"/>
                  </a:cxn>
                  <a:cxn ang="0">
                    <a:pos x="T6" y="T7"/>
                  </a:cxn>
                  <a:cxn ang="0">
                    <a:pos x="T8" y="T9"/>
                  </a:cxn>
                </a:cxnLst>
                <a:rect l="0" t="0" r="r" b="b"/>
                <a:pathLst>
                  <a:path w="49" h="38">
                    <a:moveTo>
                      <a:pt x="0" y="32"/>
                    </a:moveTo>
                    <a:lnTo>
                      <a:pt x="27" y="38"/>
                    </a:lnTo>
                    <a:lnTo>
                      <a:pt x="49" y="5"/>
                    </a:lnTo>
                    <a:lnTo>
                      <a:pt x="22"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7" name="Freeform 1696">
                <a:extLst>
                  <a:ext uri="{FF2B5EF4-FFF2-40B4-BE49-F238E27FC236}">
                    <a16:creationId xmlns:a16="http://schemas.microsoft.com/office/drawing/2014/main" xmlns="" id="{B79B9720-8F75-45A4-9782-324DC03E77FD}"/>
                  </a:ext>
                </a:extLst>
              </p:cNvPr>
              <p:cNvSpPr>
                <a:spLocks/>
              </p:cNvSpPr>
              <p:nvPr/>
            </p:nvSpPr>
            <p:spPr bwMode="auto">
              <a:xfrm>
                <a:off x="1345" y="5511"/>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8" name="Freeform 1697">
                <a:extLst>
                  <a:ext uri="{FF2B5EF4-FFF2-40B4-BE49-F238E27FC236}">
                    <a16:creationId xmlns:a16="http://schemas.microsoft.com/office/drawing/2014/main" xmlns="" id="{391D8A66-AD80-4577-B431-E656EA506A91}"/>
                  </a:ext>
                </a:extLst>
              </p:cNvPr>
              <p:cNvSpPr>
                <a:spLocks/>
              </p:cNvSpPr>
              <p:nvPr/>
            </p:nvSpPr>
            <p:spPr bwMode="auto">
              <a:xfrm>
                <a:off x="2515" y="5505"/>
                <a:ext cx="55" cy="66"/>
              </a:xfrm>
              <a:custGeom>
                <a:avLst/>
                <a:gdLst>
                  <a:gd name="T0" fmla="*/ 0 w 55"/>
                  <a:gd name="T1" fmla="*/ 33 h 66"/>
                  <a:gd name="T2" fmla="*/ 33 w 55"/>
                  <a:gd name="T3" fmla="*/ 66 h 66"/>
                  <a:gd name="T4" fmla="*/ 55 w 55"/>
                  <a:gd name="T5" fmla="*/ 33 h 66"/>
                  <a:gd name="T6" fmla="*/ 16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Freeform 1698">
                <a:extLst>
                  <a:ext uri="{FF2B5EF4-FFF2-40B4-BE49-F238E27FC236}">
                    <a16:creationId xmlns:a16="http://schemas.microsoft.com/office/drawing/2014/main" xmlns="" id="{36694739-F6F5-480E-9531-D6EA70942693}"/>
                  </a:ext>
                </a:extLst>
              </p:cNvPr>
              <p:cNvSpPr>
                <a:spLocks/>
              </p:cNvSpPr>
              <p:nvPr/>
            </p:nvSpPr>
            <p:spPr bwMode="auto">
              <a:xfrm>
                <a:off x="2515" y="5505"/>
                <a:ext cx="55"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0" name="Freeform 1699">
                <a:extLst>
                  <a:ext uri="{FF2B5EF4-FFF2-40B4-BE49-F238E27FC236}">
                    <a16:creationId xmlns:a16="http://schemas.microsoft.com/office/drawing/2014/main" xmlns="" id="{D15B9225-B558-42EE-BF05-9620F8F3FD2C}"/>
                  </a:ext>
                </a:extLst>
              </p:cNvPr>
              <p:cNvSpPr>
                <a:spLocks/>
              </p:cNvSpPr>
              <p:nvPr/>
            </p:nvSpPr>
            <p:spPr bwMode="auto">
              <a:xfrm>
                <a:off x="1651" y="5439"/>
                <a:ext cx="55" cy="39"/>
              </a:xfrm>
              <a:custGeom>
                <a:avLst/>
                <a:gdLst>
                  <a:gd name="T0" fmla="*/ 0 w 55"/>
                  <a:gd name="T1" fmla="*/ 28 h 39"/>
                  <a:gd name="T2" fmla="*/ 33 w 55"/>
                  <a:gd name="T3" fmla="*/ 39 h 39"/>
                  <a:gd name="T4" fmla="*/ 55 w 55"/>
                  <a:gd name="T5" fmla="*/ 11 h 39"/>
                  <a:gd name="T6" fmla="*/ 22 w 55"/>
                  <a:gd name="T7" fmla="*/ 0 h 39"/>
                  <a:gd name="T8" fmla="*/ 0 w 55"/>
                  <a:gd name="T9" fmla="*/ 28 h 39"/>
                </a:gdLst>
                <a:ahLst/>
                <a:cxnLst>
                  <a:cxn ang="0">
                    <a:pos x="T0" y="T1"/>
                  </a:cxn>
                  <a:cxn ang="0">
                    <a:pos x="T2" y="T3"/>
                  </a:cxn>
                  <a:cxn ang="0">
                    <a:pos x="T4" y="T5"/>
                  </a:cxn>
                  <a:cxn ang="0">
                    <a:pos x="T6" y="T7"/>
                  </a:cxn>
                  <a:cxn ang="0">
                    <a:pos x="T8" y="T9"/>
                  </a:cxn>
                </a:cxnLst>
                <a:rect l="0" t="0" r="r" b="b"/>
                <a:pathLst>
                  <a:path w="55" h="39">
                    <a:moveTo>
                      <a:pt x="0" y="28"/>
                    </a:moveTo>
                    <a:lnTo>
                      <a:pt x="33" y="39"/>
                    </a:lnTo>
                    <a:lnTo>
                      <a:pt x="55" y="11"/>
                    </a:lnTo>
                    <a:lnTo>
                      <a:pt x="22"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Freeform 1700">
                <a:extLst>
                  <a:ext uri="{FF2B5EF4-FFF2-40B4-BE49-F238E27FC236}">
                    <a16:creationId xmlns:a16="http://schemas.microsoft.com/office/drawing/2014/main" xmlns="" id="{A321F03C-FA7E-48F0-8604-24750C49F65E}"/>
                  </a:ext>
                </a:extLst>
              </p:cNvPr>
              <p:cNvSpPr>
                <a:spLocks/>
              </p:cNvSpPr>
              <p:nvPr/>
            </p:nvSpPr>
            <p:spPr bwMode="auto">
              <a:xfrm>
                <a:off x="1651" y="5439"/>
                <a:ext cx="55" cy="39"/>
              </a:xfrm>
              <a:custGeom>
                <a:avLst/>
                <a:gdLst>
                  <a:gd name="T0" fmla="*/ 0 w 10"/>
                  <a:gd name="T1" fmla="*/ 5 h 7"/>
                  <a:gd name="T2" fmla="*/ 6 w 10"/>
                  <a:gd name="T3" fmla="*/ 7 h 7"/>
                  <a:gd name="T4" fmla="*/ 10 w 10"/>
                  <a:gd name="T5" fmla="*/ 2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6" y="7"/>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2" name="Freeform 1701">
                <a:extLst>
                  <a:ext uri="{FF2B5EF4-FFF2-40B4-BE49-F238E27FC236}">
                    <a16:creationId xmlns:a16="http://schemas.microsoft.com/office/drawing/2014/main" xmlns="" id="{18F3CCAF-3C37-4092-AC81-66D5E0B854E2}"/>
                  </a:ext>
                </a:extLst>
              </p:cNvPr>
              <p:cNvSpPr>
                <a:spLocks/>
              </p:cNvSpPr>
              <p:nvPr/>
            </p:nvSpPr>
            <p:spPr bwMode="auto">
              <a:xfrm>
                <a:off x="2821" y="5609"/>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Freeform 1702">
                <a:extLst>
                  <a:ext uri="{FF2B5EF4-FFF2-40B4-BE49-F238E27FC236}">
                    <a16:creationId xmlns:a16="http://schemas.microsoft.com/office/drawing/2014/main" xmlns="" id="{A2B0A3BA-653E-49BB-BE47-CF5F5A8BCCA8}"/>
                  </a:ext>
                </a:extLst>
              </p:cNvPr>
              <p:cNvSpPr>
                <a:spLocks/>
              </p:cNvSpPr>
              <p:nvPr/>
            </p:nvSpPr>
            <p:spPr bwMode="auto">
              <a:xfrm>
                <a:off x="2821" y="560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 name="Freeform 1703">
                <a:extLst>
                  <a:ext uri="{FF2B5EF4-FFF2-40B4-BE49-F238E27FC236}">
                    <a16:creationId xmlns:a16="http://schemas.microsoft.com/office/drawing/2014/main" xmlns="" id="{D86F7A6B-E875-40C7-94C5-97E3C681C92C}"/>
                  </a:ext>
                </a:extLst>
              </p:cNvPr>
              <p:cNvSpPr>
                <a:spLocks/>
              </p:cNvSpPr>
              <p:nvPr/>
            </p:nvSpPr>
            <p:spPr bwMode="auto">
              <a:xfrm>
                <a:off x="1968" y="5407"/>
                <a:ext cx="55" cy="54"/>
              </a:xfrm>
              <a:custGeom>
                <a:avLst/>
                <a:gdLst>
                  <a:gd name="T0" fmla="*/ 0 w 55"/>
                  <a:gd name="T1" fmla="*/ 32 h 54"/>
                  <a:gd name="T2" fmla="*/ 33 w 55"/>
                  <a:gd name="T3" fmla="*/ 54 h 54"/>
                  <a:gd name="T4" fmla="*/ 55 w 55"/>
                  <a:gd name="T5" fmla="*/ 22 h 54"/>
                  <a:gd name="T6" fmla="*/ 22 w 55"/>
                  <a:gd name="T7" fmla="*/ 0 h 54"/>
                  <a:gd name="T8" fmla="*/ 0 w 55"/>
                  <a:gd name="T9" fmla="*/ 32 h 54"/>
                </a:gdLst>
                <a:ahLst/>
                <a:cxnLst>
                  <a:cxn ang="0">
                    <a:pos x="T0" y="T1"/>
                  </a:cxn>
                  <a:cxn ang="0">
                    <a:pos x="T2" y="T3"/>
                  </a:cxn>
                  <a:cxn ang="0">
                    <a:pos x="T4" y="T5"/>
                  </a:cxn>
                  <a:cxn ang="0">
                    <a:pos x="T6" y="T7"/>
                  </a:cxn>
                  <a:cxn ang="0">
                    <a:pos x="T8" y="T9"/>
                  </a:cxn>
                </a:cxnLst>
                <a:rect l="0" t="0" r="r" b="b"/>
                <a:pathLst>
                  <a:path w="55" h="54">
                    <a:moveTo>
                      <a:pt x="0" y="32"/>
                    </a:moveTo>
                    <a:lnTo>
                      <a:pt x="33" y="54"/>
                    </a:lnTo>
                    <a:lnTo>
                      <a:pt x="55" y="22"/>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 name="Freeform 1704">
                <a:extLst>
                  <a:ext uri="{FF2B5EF4-FFF2-40B4-BE49-F238E27FC236}">
                    <a16:creationId xmlns:a16="http://schemas.microsoft.com/office/drawing/2014/main" xmlns="" id="{EE8A6703-B307-4B35-A731-78E34B37FCE3}"/>
                  </a:ext>
                </a:extLst>
              </p:cNvPr>
              <p:cNvSpPr>
                <a:spLocks/>
              </p:cNvSpPr>
              <p:nvPr/>
            </p:nvSpPr>
            <p:spPr bwMode="auto">
              <a:xfrm>
                <a:off x="1968" y="5407"/>
                <a:ext cx="55"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 name="Freeform 1705">
                <a:extLst>
                  <a:ext uri="{FF2B5EF4-FFF2-40B4-BE49-F238E27FC236}">
                    <a16:creationId xmlns:a16="http://schemas.microsoft.com/office/drawing/2014/main" xmlns="" id="{3A0E3594-E9A5-453B-BECB-B2FC5C7E436F}"/>
                  </a:ext>
                </a:extLst>
              </p:cNvPr>
              <p:cNvSpPr>
                <a:spLocks/>
              </p:cNvSpPr>
              <p:nvPr/>
            </p:nvSpPr>
            <p:spPr bwMode="auto">
              <a:xfrm>
                <a:off x="3116" y="5713"/>
                <a:ext cx="50" cy="66"/>
              </a:xfrm>
              <a:custGeom>
                <a:avLst/>
                <a:gdLst>
                  <a:gd name="T0" fmla="*/ 0 w 50"/>
                  <a:gd name="T1" fmla="*/ 33 h 66"/>
                  <a:gd name="T2" fmla="*/ 33 w 50"/>
                  <a:gd name="T3" fmla="*/ 66 h 66"/>
                  <a:gd name="T4" fmla="*/ 50 w 50"/>
                  <a:gd name="T5" fmla="*/ 38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8"/>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Freeform 1706">
                <a:extLst>
                  <a:ext uri="{FF2B5EF4-FFF2-40B4-BE49-F238E27FC236}">
                    <a16:creationId xmlns:a16="http://schemas.microsoft.com/office/drawing/2014/main" xmlns="" id="{08B601BA-F55D-42BE-AC2D-76D90FFBF353}"/>
                  </a:ext>
                </a:extLst>
              </p:cNvPr>
              <p:cNvSpPr>
                <a:spLocks/>
              </p:cNvSpPr>
              <p:nvPr/>
            </p:nvSpPr>
            <p:spPr bwMode="auto">
              <a:xfrm>
                <a:off x="3116" y="5713"/>
                <a:ext cx="50" cy="66"/>
              </a:xfrm>
              <a:custGeom>
                <a:avLst/>
                <a:gdLst>
                  <a:gd name="T0" fmla="*/ 0 w 9"/>
                  <a:gd name="T1" fmla="*/ 6 h 12"/>
                  <a:gd name="T2" fmla="*/ 6 w 9"/>
                  <a:gd name="T3" fmla="*/ 12 h 12"/>
                  <a:gd name="T4" fmla="*/ 9 w 9"/>
                  <a:gd name="T5" fmla="*/ 7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8" name="Freeform 1707">
                <a:extLst>
                  <a:ext uri="{FF2B5EF4-FFF2-40B4-BE49-F238E27FC236}">
                    <a16:creationId xmlns:a16="http://schemas.microsoft.com/office/drawing/2014/main" xmlns="" id="{696F419C-80D3-473F-9561-1F07EC7A7827}"/>
                  </a:ext>
                </a:extLst>
              </p:cNvPr>
              <p:cNvSpPr>
                <a:spLocks/>
              </p:cNvSpPr>
              <p:nvPr/>
            </p:nvSpPr>
            <p:spPr bwMode="auto">
              <a:xfrm>
                <a:off x="2291" y="5450"/>
                <a:ext cx="49" cy="61"/>
              </a:xfrm>
              <a:custGeom>
                <a:avLst/>
                <a:gdLst>
                  <a:gd name="T0" fmla="*/ 0 w 49"/>
                  <a:gd name="T1" fmla="*/ 28 h 61"/>
                  <a:gd name="T2" fmla="*/ 33 w 49"/>
                  <a:gd name="T3" fmla="*/ 61 h 61"/>
                  <a:gd name="T4" fmla="*/ 49 w 49"/>
                  <a:gd name="T5" fmla="*/ 28 h 61"/>
                  <a:gd name="T6" fmla="*/ 16 w 49"/>
                  <a:gd name="T7" fmla="*/ 0 h 61"/>
                  <a:gd name="T8" fmla="*/ 0 w 49"/>
                  <a:gd name="T9" fmla="*/ 28 h 61"/>
                </a:gdLst>
                <a:ahLst/>
                <a:cxnLst>
                  <a:cxn ang="0">
                    <a:pos x="T0" y="T1"/>
                  </a:cxn>
                  <a:cxn ang="0">
                    <a:pos x="T2" y="T3"/>
                  </a:cxn>
                  <a:cxn ang="0">
                    <a:pos x="T4" y="T5"/>
                  </a:cxn>
                  <a:cxn ang="0">
                    <a:pos x="T6" y="T7"/>
                  </a:cxn>
                  <a:cxn ang="0">
                    <a:pos x="T8" y="T9"/>
                  </a:cxn>
                </a:cxnLst>
                <a:rect l="0" t="0" r="r" b="b"/>
                <a:pathLst>
                  <a:path w="49" h="61">
                    <a:moveTo>
                      <a:pt x="0" y="28"/>
                    </a:moveTo>
                    <a:lnTo>
                      <a:pt x="33" y="61"/>
                    </a:lnTo>
                    <a:lnTo>
                      <a:pt x="49" y="28"/>
                    </a:lnTo>
                    <a:lnTo>
                      <a:pt x="16"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9" name="Freeform 1708">
                <a:extLst>
                  <a:ext uri="{FF2B5EF4-FFF2-40B4-BE49-F238E27FC236}">
                    <a16:creationId xmlns:a16="http://schemas.microsoft.com/office/drawing/2014/main" xmlns="" id="{571DB237-0BB2-446B-9B22-7BA528BFE112}"/>
                  </a:ext>
                </a:extLst>
              </p:cNvPr>
              <p:cNvSpPr>
                <a:spLocks/>
              </p:cNvSpPr>
              <p:nvPr/>
            </p:nvSpPr>
            <p:spPr bwMode="auto">
              <a:xfrm>
                <a:off x="2291" y="5450"/>
                <a:ext cx="49" cy="61"/>
              </a:xfrm>
              <a:custGeom>
                <a:avLst/>
                <a:gdLst>
                  <a:gd name="T0" fmla="*/ 0 w 9"/>
                  <a:gd name="T1" fmla="*/ 5 h 11"/>
                  <a:gd name="T2" fmla="*/ 6 w 9"/>
                  <a:gd name="T3" fmla="*/ 11 h 11"/>
                  <a:gd name="T4" fmla="*/ 9 w 9"/>
                  <a:gd name="T5" fmla="*/ 5 h 11"/>
                  <a:gd name="T6" fmla="*/ 3 w 9"/>
                  <a:gd name="T7" fmla="*/ 0 h 11"/>
                  <a:gd name="T8" fmla="*/ 0 w 9"/>
                  <a:gd name="T9" fmla="*/ 5 h 11"/>
                </a:gdLst>
                <a:ahLst/>
                <a:cxnLst>
                  <a:cxn ang="0">
                    <a:pos x="T0" y="T1"/>
                  </a:cxn>
                  <a:cxn ang="0">
                    <a:pos x="T2" y="T3"/>
                  </a:cxn>
                  <a:cxn ang="0">
                    <a:pos x="T4" y="T5"/>
                  </a:cxn>
                  <a:cxn ang="0">
                    <a:pos x="T6" y="T7"/>
                  </a:cxn>
                  <a:cxn ang="0">
                    <a:pos x="T8" y="T9"/>
                  </a:cxn>
                </a:cxnLst>
                <a:rect l="0" t="0" r="r" b="b"/>
                <a:pathLst>
                  <a:path w="9" h="11">
                    <a:moveTo>
                      <a:pt x="0" y="5"/>
                    </a:moveTo>
                    <a:lnTo>
                      <a:pt x="6" y="11"/>
                    </a:lnTo>
                    <a:lnTo>
                      <a:pt x="9" y="5"/>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0" name="Freeform 1709">
                <a:extLst>
                  <a:ext uri="{FF2B5EF4-FFF2-40B4-BE49-F238E27FC236}">
                    <a16:creationId xmlns:a16="http://schemas.microsoft.com/office/drawing/2014/main" xmlns="" id="{7B3F9965-F4BE-48AF-B996-C2F52D7EA271}"/>
                  </a:ext>
                </a:extLst>
              </p:cNvPr>
              <p:cNvSpPr>
                <a:spLocks/>
              </p:cNvSpPr>
              <p:nvPr/>
            </p:nvSpPr>
            <p:spPr bwMode="auto">
              <a:xfrm>
                <a:off x="1427" y="5494"/>
                <a:ext cx="55" cy="38"/>
              </a:xfrm>
              <a:custGeom>
                <a:avLst/>
                <a:gdLst>
                  <a:gd name="T0" fmla="*/ 0 w 55"/>
                  <a:gd name="T1" fmla="*/ 33 h 38"/>
                  <a:gd name="T2" fmla="*/ 33 w 55"/>
                  <a:gd name="T3" fmla="*/ 38 h 38"/>
                  <a:gd name="T4" fmla="*/ 55 w 55"/>
                  <a:gd name="T5" fmla="*/ 6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 name="Freeform 1710">
                <a:extLst>
                  <a:ext uri="{FF2B5EF4-FFF2-40B4-BE49-F238E27FC236}">
                    <a16:creationId xmlns:a16="http://schemas.microsoft.com/office/drawing/2014/main" xmlns="" id="{BD6D244E-295E-4A81-A9A5-586AB694BEAD}"/>
                  </a:ext>
                </a:extLst>
              </p:cNvPr>
              <p:cNvSpPr>
                <a:spLocks/>
              </p:cNvSpPr>
              <p:nvPr/>
            </p:nvSpPr>
            <p:spPr bwMode="auto">
              <a:xfrm>
                <a:off x="1427" y="5494"/>
                <a:ext cx="55" cy="38"/>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2" name="Freeform 1711">
                <a:extLst>
                  <a:ext uri="{FF2B5EF4-FFF2-40B4-BE49-F238E27FC236}">
                    <a16:creationId xmlns:a16="http://schemas.microsoft.com/office/drawing/2014/main" xmlns="" id="{A9EB2B03-501E-4A3D-913F-FC3FEB7099FF}"/>
                  </a:ext>
                </a:extLst>
              </p:cNvPr>
              <p:cNvSpPr>
                <a:spLocks/>
              </p:cNvSpPr>
              <p:nvPr/>
            </p:nvSpPr>
            <p:spPr bwMode="auto">
              <a:xfrm>
                <a:off x="2603" y="5538"/>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 name="Freeform 1712">
                <a:extLst>
                  <a:ext uri="{FF2B5EF4-FFF2-40B4-BE49-F238E27FC236}">
                    <a16:creationId xmlns:a16="http://schemas.microsoft.com/office/drawing/2014/main" xmlns="" id="{DBA62275-C0C4-42E3-82F5-30D1FB1D3EE5}"/>
                  </a:ext>
                </a:extLst>
              </p:cNvPr>
              <p:cNvSpPr>
                <a:spLocks/>
              </p:cNvSpPr>
              <p:nvPr/>
            </p:nvSpPr>
            <p:spPr bwMode="auto">
              <a:xfrm>
                <a:off x="2603" y="5538"/>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 name="Freeform 1713">
                <a:extLst>
                  <a:ext uri="{FF2B5EF4-FFF2-40B4-BE49-F238E27FC236}">
                    <a16:creationId xmlns:a16="http://schemas.microsoft.com/office/drawing/2014/main" xmlns="" id="{3D0D7E55-56BB-4D39-8C28-88CBF4B01342}"/>
                  </a:ext>
                </a:extLst>
              </p:cNvPr>
              <p:cNvSpPr>
                <a:spLocks/>
              </p:cNvSpPr>
              <p:nvPr/>
            </p:nvSpPr>
            <p:spPr bwMode="auto">
              <a:xfrm>
                <a:off x="1739" y="5429"/>
                <a:ext cx="54" cy="43"/>
              </a:xfrm>
              <a:custGeom>
                <a:avLst/>
                <a:gdLst>
                  <a:gd name="T0" fmla="*/ 0 w 54"/>
                  <a:gd name="T1" fmla="*/ 32 h 43"/>
                  <a:gd name="T2" fmla="*/ 32 w 54"/>
                  <a:gd name="T3" fmla="*/ 43 h 43"/>
                  <a:gd name="T4" fmla="*/ 54 w 54"/>
                  <a:gd name="T5" fmla="*/ 10 h 43"/>
                  <a:gd name="T6" fmla="*/ 21 w 54"/>
                  <a:gd name="T7" fmla="*/ 0 h 43"/>
                  <a:gd name="T8" fmla="*/ 0 w 54"/>
                  <a:gd name="T9" fmla="*/ 32 h 43"/>
                </a:gdLst>
                <a:ahLst/>
                <a:cxnLst>
                  <a:cxn ang="0">
                    <a:pos x="T0" y="T1"/>
                  </a:cxn>
                  <a:cxn ang="0">
                    <a:pos x="T2" y="T3"/>
                  </a:cxn>
                  <a:cxn ang="0">
                    <a:pos x="T4" y="T5"/>
                  </a:cxn>
                  <a:cxn ang="0">
                    <a:pos x="T6" y="T7"/>
                  </a:cxn>
                  <a:cxn ang="0">
                    <a:pos x="T8" y="T9"/>
                  </a:cxn>
                </a:cxnLst>
                <a:rect l="0" t="0" r="r" b="b"/>
                <a:pathLst>
                  <a:path w="54" h="43">
                    <a:moveTo>
                      <a:pt x="0" y="32"/>
                    </a:moveTo>
                    <a:lnTo>
                      <a:pt x="32" y="43"/>
                    </a:lnTo>
                    <a:lnTo>
                      <a:pt x="54" y="10"/>
                    </a:lnTo>
                    <a:lnTo>
                      <a:pt x="21"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 name="Freeform 1714">
                <a:extLst>
                  <a:ext uri="{FF2B5EF4-FFF2-40B4-BE49-F238E27FC236}">
                    <a16:creationId xmlns:a16="http://schemas.microsoft.com/office/drawing/2014/main" xmlns="" id="{8EEDB086-E44C-4F8C-BB0E-E697DA928E11}"/>
                  </a:ext>
                </a:extLst>
              </p:cNvPr>
              <p:cNvSpPr>
                <a:spLocks/>
              </p:cNvSpPr>
              <p:nvPr/>
            </p:nvSpPr>
            <p:spPr bwMode="auto">
              <a:xfrm>
                <a:off x="1739" y="5429"/>
                <a:ext cx="54"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6" name="Freeform 1715">
                <a:extLst>
                  <a:ext uri="{FF2B5EF4-FFF2-40B4-BE49-F238E27FC236}">
                    <a16:creationId xmlns:a16="http://schemas.microsoft.com/office/drawing/2014/main" xmlns="" id="{FA98D73F-1B8F-4476-BC4B-4DCF8F39BED0}"/>
                  </a:ext>
                </a:extLst>
              </p:cNvPr>
              <p:cNvSpPr>
                <a:spLocks/>
              </p:cNvSpPr>
              <p:nvPr/>
            </p:nvSpPr>
            <p:spPr bwMode="auto">
              <a:xfrm>
                <a:off x="2903" y="5642"/>
                <a:ext cx="49" cy="71"/>
              </a:xfrm>
              <a:custGeom>
                <a:avLst/>
                <a:gdLst>
                  <a:gd name="T0" fmla="*/ 0 w 49"/>
                  <a:gd name="T1" fmla="*/ 33 h 71"/>
                  <a:gd name="T2" fmla="*/ 33 w 49"/>
                  <a:gd name="T3" fmla="*/ 71 h 71"/>
                  <a:gd name="T4" fmla="*/ 49 w 49"/>
                  <a:gd name="T5" fmla="*/ 38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8"/>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Freeform 1716">
                <a:extLst>
                  <a:ext uri="{FF2B5EF4-FFF2-40B4-BE49-F238E27FC236}">
                    <a16:creationId xmlns:a16="http://schemas.microsoft.com/office/drawing/2014/main" xmlns="" id="{E3457129-EE9A-458F-8426-CF7D9633309C}"/>
                  </a:ext>
                </a:extLst>
              </p:cNvPr>
              <p:cNvSpPr>
                <a:spLocks/>
              </p:cNvSpPr>
              <p:nvPr/>
            </p:nvSpPr>
            <p:spPr bwMode="auto">
              <a:xfrm>
                <a:off x="2903" y="5642"/>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8" name="Freeform 1717">
                <a:extLst>
                  <a:ext uri="{FF2B5EF4-FFF2-40B4-BE49-F238E27FC236}">
                    <a16:creationId xmlns:a16="http://schemas.microsoft.com/office/drawing/2014/main" xmlns="" id="{F364C89B-A039-437B-9012-212457C87BE9}"/>
                  </a:ext>
                </a:extLst>
              </p:cNvPr>
              <p:cNvSpPr>
                <a:spLocks/>
              </p:cNvSpPr>
              <p:nvPr/>
            </p:nvSpPr>
            <p:spPr bwMode="auto">
              <a:xfrm>
                <a:off x="2056" y="5418"/>
                <a:ext cx="54" cy="54"/>
              </a:xfrm>
              <a:custGeom>
                <a:avLst/>
                <a:gdLst>
                  <a:gd name="T0" fmla="*/ 0 w 54"/>
                  <a:gd name="T1" fmla="*/ 32 h 54"/>
                  <a:gd name="T2" fmla="*/ 33 w 54"/>
                  <a:gd name="T3" fmla="*/ 54 h 54"/>
                  <a:gd name="T4" fmla="*/ 54 w 54"/>
                  <a:gd name="T5" fmla="*/ 21 h 54"/>
                  <a:gd name="T6" fmla="*/ 22 w 54"/>
                  <a:gd name="T7" fmla="*/ 0 h 54"/>
                  <a:gd name="T8" fmla="*/ 0 w 54"/>
                  <a:gd name="T9" fmla="*/ 32 h 54"/>
                </a:gdLst>
                <a:ahLst/>
                <a:cxnLst>
                  <a:cxn ang="0">
                    <a:pos x="T0" y="T1"/>
                  </a:cxn>
                  <a:cxn ang="0">
                    <a:pos x="T2" y="T3"/>
                  </a:cxn>
                  <a:cxn ang="0">
                    <a:pos x="T4" y="T5"/>
                  </a:cxn>
                  <a:cxn ang="0">
                    <a:pos x="T6" y="T7"/>
                  </a:cxn>
                  <a:cxn ang="0">
                    <a:pos x="T8" y="T9"/>
                  </a:cxn>
                </a:cxnLst>
                <a:rect l="0" t="0" r="r" b="b"/>
                <a:pathLst>
                  <a:path w="54" h="54">
                    <a:moveTo>
                      <a:pt x="0" y="32"/>
                    </a:moveTo>
                    <a:lnTo>
                      <a:pt x="33" y="54"/>
                    </a:lnTo>
                    <a:lnTo>
                      <a:pt x="54" y="21"/>
                    </a:lnTo>
                    <a:lnTo>
                      <a:pt x="22" y="0"/>
                    </a:lnTo>
                    <a:lnTo>
                      <a:pt x="0" y="3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9" name="Freeform 1718">
                <a:extLst>
                  <a:ext uri="{FF2B5EF4-FFF2-40B4-BE49-F238E27FC236}">
                    <a16:creationId xmlns:a16="http://schemas.microsoft.com/office/drawing/2014/main" xmlns="" id="{C1003480-82A5-4682-9718-08305972B109}"/>
                  </a:ext>
                </a:extLst>
              </p:cNvPr>
              <p:cNvSpPr>
                <a:spLocks/>
              </p:cNvSpPr>
              <p:nvPr/>
            </p:nvSpPr>
            <p:spPr bwMode="auto">
              <a:xfrm>
                <a:off x="2056" y="5418"/>
                <a:ext cx="54"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0" name="Freeform 1719">
                <a:extLst>
                  <a:ext uri="{FF2B5EF4-FFF2-40B4-BE49-F238E27FC236}">
                    <a16:creationId xmlns:a16="http://schemas.microsoft.com/office/drawing/2014/main" xmlns="" id="{5770B70E-9A0B-428F-A810-09A436073340}"/>
                  </a:ext>
                </a:extLst>
              </p:cNvPr>
              <p:cNvSpPr>
                <a:spLocks/>
              </p:cNvSpPr>
              <p:nvPr/>
            </p:nvSpPr>
            <p:spPr bwMode="auto">
              <a:xfrm>
                <a:off x="3199" y="5751"/>
                <a:ext cx="43" cy="66"/>
              </a:xfrm>
              <a:custGeom>
                <a:avLst/>
                <a:gdLst>
                  <a:gd name="T0" fmla="*/ 0 w 43"/>
                  <a:gd name="T1" fmla="*/ 33 h 66"/>
                  <a:gd name="T2" fmla="*/ 32 w 43"/>
                  <a:gd name="T3" fmla="*/ 66 h 66"/>
                  <a:gd name="T4" fmla="*/ 43 w 43"/>
                  <a:gd name="T5" fmla="*/ 33 h 66"/>
                  <a:gd name="T6" fmla="*/ 10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2" y="66"/>
                    </a:lnTo>
                    <a:lnTo>
                      <a:pt x="43" y="33"/>
                    </a:lnTo>
                    <a:lnTo>
                      <a:pt x="10"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Freeform 1720">
                <a:extLst>
                  <a:ext uri="{FF2B5EF4-FFF2-40B4-BE49-F238E27FC236}">
                    <a16:creationId xmlns:a16="http://schemas.microsoft.com/office/drawing/2014/main" xmlns="" id="{A09D7BEB-EDA1-4D0B-A9AA-4E46E146D7E5}"/>
                  </a:ext>
                </a:extLst>
              </p:cNvPr>
              <p:cNvSpPr>
                <a:spLocks/>
              </p:cNvSpPr>
              <p:nvPr/>
            </p:nvSpPr>
            <p:spPr bwMode="auto">
              <a:xfrm>
                <a:off x="3199" y="5751"/>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 name="Freeform 1721">
                <a:extLst>
                  <a:ext uri="{FF2B5EF4-FFF2-40B4-BE49-F238E27FC236}">
                    <a16:creationId xmlns:a16="http://schemas.microsoft.com/office/drawing/2014/main" xmlns="" id="{219D0608-9743-46C8-91A8-73DD031E8AFE}"/>
                  </a:ext>
                </a:extLst>
              </p:cNvPr>
              <p:cNvSpPr>
                <a:spLocks/>
              </p:cNvSpPr>
              <p:nvPr/>
            </p:nvSpPr>
            <p:spPr bwMode="auto">
              <a:xfrm>
                <a:off x="2378" y="5472"/>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Freeform 1722">
                <a:extLst>
                  <a:ext uri="{FF2B5EF4-FFF2-40B4-BE49-F238E27FC236}">
                    <a16:creationId xmlns:a16="http://schemas.microsoft.com/office/drawing/2014/main" xmlns="" id="{C4D4142B-99A6-497F-9C1D-A4AE41D1A1CF}"/>
                  </a:ext>
                </a:extLst>
              </p:cNvPr>
              <p:cNvSpPr>
                <a:spLocks/>
              </p:cNvSpPr>
              <p:nvPr/>
            </p:nvSpPr>
            <p:spPr bwMode="auto">
              <a:xfrm>
                <a:off x="2378" y="5472"/>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4" name="Freeform 1723">
                <a:extLst>
                  <a:ext uri="{FF2B5EF4-FFF2-40B4-BE49-F238E27FC236}">
                    <a16:creationId xmlns:a16="http://schemas.microsoft.com/office/drawing/2014/main" xmlns="" id="{72C590E1-1291-4917-B686-367EAAB1BB47}"/>
                  </a:ext>
                </a:extLst>
              </p:cNvPr>
              <p:cNvSpPr>
                <a:spLocks/>
              </p:cNvSpPr>
              <p:nvPr/>
            </p:nvSpPr>
            <p:spPr bwMode="auto">
              <a:xfrm>
                <a:off x="1509" y="5472"/>
                <a:ext cx="55" cy="44"/>
              </a:xfrm>
              <a:custGeom>
                <a:avLst/>
                <a:gdLst>
                  <a:gd name="T0" fmla="*/ 0 w 55"/>
                  <a:gd name="T1" fmla="*/ 33 h 44"/>
                  <a:gd name="T2" fmla="*/ 33 w 55"/>
                  <a:gd name="T3" fmla="*/ 44 h 44"/>
                  <a:gd name="T4" fmla="*/ 55 w 55"/>
                  <a:gd name="T5" fmla="*/ 11 h 44"/>
                  <a:gd name="T6" fmla="*/ 27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Freeform 1724">
                <a:extLst>
                  <a:ext uri="{FF2B5EF4-FFF2-40B4-BE49-F238E27FC236}">
                    <a16:creationId xmlns:a16="http://schemas.microsoft.com/office/drawing/2014/main" xmlns="" id="{B2A72CC3-CFF7-42DE-B00E-0BFAD192F25F}"/>
                  </a:ext>
                </a:extLst>
              </p:cNvPr>
              <p:cNvSpPr>
                <a:spLocks/>
              </p:cNvSpPr>
              <p:nvPr/>
            </p:nvSpPr>
            <p:spPr bwMode="auto">
              <a:xfrm>
                <a:off x="1509" y="5472"/>
                <a:ext cx="55"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6" name="Freeform 1725">
                <a:extLst>
                  <a:ext uri="{FF2B5EF4-FFF2-40B4-BE49-F238E27FC236}">
                    <a16:creationId xmlns:a16="http://schemas.microsoft.com/office/drawing/2014/main" xmlns="" id="{A02457D1-D224-42AD-B959-6CA684A77A3D}"/>
                  </a:ext>
                </a:extLst>
              </p:cNvPr>
              <p:cNvSpPr>
                <a:spLocks/>
              </p:cNvSpPr>
              <p:nvPr/>
            </p:nvSpPr>
            <p:spPr bwMode="auto">
              <a:xfrm>
                <a:off x="2685" y="5571"/>
                <a:ext cx="54" cy="65"/>
              </a:xfrm>
              <a:custGeom>
                <a:avLst/>
                <a:gdLst>
                  <a:gd name="T0" fmla="*/ 0 w 54"/>
                  <a:gd name="T1" fmla="*/ 33 h 65"/>
                  <a:gd name="T2" fmla="*/ 38 w 54"/>
                  <a:gd name="T3" fmla="*/ 65 h 65"/>
                  <a:gd name="T4" fmla="*/ 54 w 54"/>
                  <a:gd name="T5" fmla="*/ 33 h 65"/>
                  <a:gd name="T6" fmla="*/ 16 w 54"/>
                  <a:gd name="T7" fmla="*/ 0 h 65"/>
                  <a:gd name="T8" fmla="*/ 0 w 54"/>
                  <a:gd name="T9" fmla="*/ 33 h 65"/>
                </a:gdLst>
                <a:ahLst/>
                <a:cxnLst>
                  <a:cxn ang="0">
                    <a:pos x="T0" y="T1"/>
                  </a:cxn>
                  <a:cxn ang="0">
                    <a:pos x="T2" y="T3"/>
                  </a:cxn>
                  <a:cxn ang="0">
                    <a:pos x="T4" y="T5"/>
                  </a:cxn>
                  <a:cxn ang="0">
                    <a:pos x="T6" y="T7"/>
                  </a:cxn>
                  <a:cxn ang="0">
                    <a:pos x="T8" y="T9"/>
                  </a:cxn>
                </a:cxnLst>
                <a:rect l="0" t="0" r="r" b="b"/>
                <a:pathLst>
                  <a:path w="54" h="65">
                    <a:moveTo>
                      <a:pt x="0" y="33"/>
                    </a:moveTo>
                    <a:lnTo>
                      <a:pt x="38" y="65"/>
                    </a:lnTo>
                    <a:lnTo>
                      <a:pt x="54"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Freeform 1726">
                <a:extLst>
                  <a:ext uri="{FF2B5EF4-FFF2-40B4-BE49-F238E27FC236}">
                    <a16:creationId xmlns:a16="http://schemas.microsoft.com/office/drawing/2014/main" xmlns="" id="{E0E17BAE-153A-459B-9A42-C81537F8BA34}"/>
                  </a:ext>
                </a:extLst>
              </p:cNvPr>
              <p:cNvSpPr>
                <a:spLocks/>
              </p:cNvSpPr>
              <p:nvPr/>
            </p:nvSpPr>
            <p:spPr bwMode="auto">
              <a:xfrm>
                <a:off x="2685" y="5571"/>
                <a:ext cx="54" cy="65"/>
              </a:xfrm>
              <a:custGeom>
                <a:avLst/>
                <a:gdLst>
                  <a:gd name="T0" fmla="*/ 0 w 10"/>
                  <a:gd name="T1" fmla="*/ 6 h 12"/>
                  <a:gd name="T2" fmla="*/ 7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8" name="Freeform 1727">
                <a:extLst>
                  <a:ext uri="{FF2B5EF4-FFF2-40B4-BE49-F238E27FC236}">
                    <a16:creationId xmlns:a16="http://schemas.microsoft.com/office/drawing/2014/main" xmlns="" id="{6745C457-52FB-45F2-8245-31DB1A876957}"/>
                  </a:ext>
                </a:extLst>
              </p:cNvPr>
              <p:cNvSpPr>
                <a:spLocks/>
              </p:cNvSpPr>
              <p:nvPr/>
            </p:nvSpPr>
            <p:spPr bwMode="auto">
              <a:xfrm>
                <a:off x="1826" y="5423"/>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Freeform 1728">
                <a:extLst>
                  <a:ext uri="{FF2B5EF4-FFF2-40B4-BE49-F238E27FC236}">
                    <a16:creationId xmlns:a16="http://schemas.microsoft.com/office/drawing/2014/main" xmlns="" id="{3743B13F-776B-4D6A-A7BC-54ED6D717CEC}"/>
                  </a:ext>
                </a:extLst>
              </p:cNvPr>
              <p:cNvSpPr>
                <a:spLocks/>
              </p:cNvSpPr>
              <p:nvPr/>
            </p:nvSpPr>
            <p:spPr bwMode="auto">
              <a:xfrm>
                <a:off x="1826" y="5423"/>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0" name="Freeform 1729">
                <a:extLst>
                  <a:ext uri="{FF2B5EF4-FFF2-40B4-BE49-F238E27FC236}">
                    <a16:creationId xmlns:a16="http://schemas.microsoft.com/office/drawing/2014/main" xmlns="" id="{14F4B531-AAE3-4FC1-98BA-981E355BF6C9}"/>
                  </a:ext>
                </a:extLst>
              </p:cNvPr>
              <p:cNvSpPr>
                <a:spLocks/>
              </p:cNvSpPr>
              <p:nvPr/>
            </p:nvSpPr>
            <p:spPr bwMode="auto">
              <a:xfrm>
                <a:off x="2985" y="5680"/>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1" name="Freeform 1730">
                <a:extLst>
                  <a:ext uri="{FF2B5EF4-FFF2-40B4-BE49-F238E27FC236}">
                    <a16:creationId xmlns:a16="http://schemas.microsoft.com/office/drawing/2014/main" xmlns="" id="{DAFD14CE-0AFC-46A6-97BD-CF61334E614D}"/>
                  </a:ext>
                </a:extLst>
              </p:cNvPr>
              <p:cNvSpPr>
                <a:spLocks/>
              </p:cNvSpPr>
              <p:nvPr/>
            </p:nvSpPr>
            <p:spPr bwMode="auto">
              <a:xfrm>
                <a:off x="2985" y="5680"/>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2" name="Freeform 1731">
                <a:extLst>
                  <a:ext uri="{FF2B5EF4-FFF2-40B4-BE49-F238E27FC236}">
                    <a16:creationId xmlns:a16="http://schemas.microsoft.com/office/drawing/2014/main" xmlns="" id="{1B5451DE-B0F0-4CC2-9FCC-19778FC02A85}"/>
                  </a:ext>
                </a:extLst>
              </p:cNvPr>
              <p:cNvSpPr>
                <a:spLocks/>
              </p:cNvSpPr>
              <p:nvPr/>
            </p:nvSpPr>
            <p:spPr bwMode="auto">
              <a:xfrm>
                <a:off x="2143" y="5434"/>
                <a:ext cx="55" cy="55"/>
              </a:xfrm>
              <a:custGeom>
                <a:avLst/>
                <a:gdLst>
                  <a:gd name="T0" fmla="*/ 0 w 55"/>
                  <a:gd name="T1" fmla="*/ 33 h 55"/>
                  <a:gd name="T2" fmla="*/ 38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8" y="55"/>
                    </a:lnTo>
                    <a:lnTo>
                      <a:pt x="55" y="22"/>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 name="Freeform 1732">
                <a:extLst>
                  <a:ext uri="{FF2B5EF4-FFF2-40B4-BE49-F238E27FC236}">
                    <a16:creationId xmlns:a16="http://schemas.microsoft.com/office/drawing/2014/main" xmlns="" id="{899C52B6-96B2-45A4-BEF4-EDB8A9991E08}"/>
                  </a:ext>
                </a:extLst>
              </p:cNvPr>
              <p:cNvSpPr>
                <a:spLocks/>
              </p:cNvSpPr>
              <p:nvPr/>
            </p:nvSpPr>
            <p:spPr bwMode="auto">
              <a:xfrm>
                <a:off x="2143" y="5434"/>
                <a:ext cx="55" cy="55"/>
              </a:xfrm>
              <a:custGeom>
                <a:avLst/>
                <a:gdLst>
                  <a:gd name="T0" fmla="*/ 0 w 10"/>
                  <a:gd name="T1" fmla="*/ 6 h 10"/>
                  <a:gd name="T2" fmla="*/ 7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7"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4" name="Freeform 1733">
                <a:extLst>
                  <a:ext uri="{FF2B5EF4-FFF2-40B4-BE49-F238E27FC236}">
                    <a16:creationId xmlns:a16="http://schemas.microsoft.com/office/drawing/2014/main" xmlns="" id="{9E0782F2-BEB3-4FAC-86DD-A1AA01852D59}"/>
                  </a:ext>
                </a:extLst>
              </p:cNvPr>
              <p:cNvSpPr>
                <a:spLocks/>
              </p:cNvSpPr>
              <p:nvPr/>
            </p:nvSpPr>
            <p:spPr bwMode="auto">
              <a:xfrm>
                <a:off x="3281" y="5784"/>
                <a:ext cx="43" cy="66"/>
              </a:xfrm>
              <a:custGeom>
                <a:avLst/>
                <a:gdLst>
                  <a:gd name="T0" fmla="*/ 0 w 43"/>
                  <a:gd name="T1" fmla="*/ 33 h 66"/>
                  <a:gd name="T2" fmla="*/ 32 w 43"/>
                  <a:gd name="T3" fmla="*/ 66 h 66"/>
                  <a:gd name="T4" fmla="*/ 43 w 43"/>
                  <a:gd name="T5" fmla="*/ 33 h 66"/>
                  <a:gd name="T6" fmla="*/ 10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2" y="66"/>
                    </a:lnTo>
                    <a:lnTo>
                      <a:pt x="43" y="33"/>
                    </a:lnTo>
                    <a:lnTo>
                      <a:pt x="10"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 name="Freeform 1734">
                <a:extLst>
                  <a:ext uri="{FF2B5EF4-FFF2-40B4-BE49-F238E27FC236}">
                    <a16:creationId xmlns:a16="http://schemas.microsoft.com/office/drawing/2014/main" xmlns="" id="{8119EED2-63D9-4B73-A6A9-29ED036E5694}"/>
                  </a:ext>
                </a:extLst>
              </p:cNvPr>
              <p:cNvSpPr>
                <a:spLocks/>
              </p:cNvSpPr>
              <p:nvPr/>
            </p:nvSpPr>
            <p:spPr bwMode="auto">
              <a:xfrm>
                <a:off x="3281" y="5784"/>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6" name="Freeform 1735">
                <a:extLst>
                  <a:ext uri="{FF2B5EF4-FFF2-40B4-BE49-F238E27FC236}">
                    <a16:creationId xmlns:a16="http://schemas.microsoft.com/office/drawing/2014/main" xmlns="" id="{8D924590-A6E7-4C30-B549-B0AABBB02695}"/>
                  </a:ext>
                </a:extLst>
              </p:cNvPr>
              <p:cNvSpPr>
                <a:spLocks/>
              </p:cNvSpPr>
              <p:nvPr/>
            </p:nvSpPr>
            <p:spPr bwMode="auto">
              <a:xfrm>
                <a:off x="1290" y="5538"/>
                <a:ext cx="55" cy="38"/>
              </a:xfrm>
              <a:custGeom>
                <a:avLst/>
                <a:gdLst>
                  <a:gd name="T0" fmla="*/ 0 w 55"/>
                  <a:gd name="T1" fmla="*/ 33 h 38"/>
                  <a:gd name="T2" fmla="*/ 28 w 55"/>
                  <a:gd name="T3" fmla="*/ 38 h 38"/>
                  <a:gd name="T4" fmla="*/ 55 w 55"/>
                  <a:gd name="T5" fmla="*/ 5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28" y="38"/>
                    </a:lnTo>
                    <a:lnTo>
                      <a:pt x="55" y="5"/>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 name="Freeform 1736">
                <a:extLst>
                  <a:ext uri="{FF2B5EF4-FFF2-40B4-BE49-F238E27FC236}">
                    <a16:creationId xmlns:a16="http://schemas.microsoft.com/office/drawing/2014/main" xmlns="" id="{E08010C5-C811-40FC-8424-569AE26C9C2A}"/>
                  </a:ext>
                </a:extLst>
              </p:cNvPr>
              <p:cNvSpPr>
                <a:spLocks/>
              </p:cNvSpPr>
              <p:nvPr/>
            </p:nvSpPr>
            <p:spPr bwMode="auto">
              <a:xfrm>
                <a:off x="1290" y="5538"/>
                <a:ext cx="55"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8" name="Freeform 1737">
                <a:extLst>
                  <a:ext uri="{FF2B5EF4-FFF2-40B4-BE49-F238E27FC236}">
                    <a16:creationId xmlns:a16="http://schemas.microsoft.com/office/drawing/2014/main" xmlns="" id="{AD45CD23-9531-4D7B-8E6B-2F0E2CF1E1E1}"/>
                  </a:ext>
                </a:extLst>
              </p:cNvPr>
              <p:cNvSpPr>
                <a:spLocks/>
              </p:cNvSpPr>
              <p:nvPr/>
            </p:nvSpPr>
            <p:spPr bwMode="auto">
              <a:xfrm>
                <a:off x="2460" y="5505"/>
                <a:ext cx="55" cy="66"/>
              </a:xfrm>
              <a:custGeom>
                <a:avLst/>
                <a:gdLst>
                  <a:gd name="T0" fmla="*/ 0 w 55"/>
                  <a:gd name="T1" fmla="*/ 33 h 66"/>
                  <a:gd name="T2" fmla="*/ 39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33"/>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 name="Freeform 1738">
                <a:extLst>
                  <a:ext uri="{FF2B5EF4-FFF2-40B4-BE49-F238E27FC236}">
                    <a16:creationId xmlns:a16="http://schemas.microsoft.com/office/drawing/2014/main" xmlns="" id="{935E925B-C86B-4C3B-9949-1C107D37A1BE}"/>
                  </a:ext>
                </a:extLst>
              </p:cNvPr>
              <p:cNvSpPr>
                <a:spLocks/>
              </p:cNvSpPr>
              <p:nvPr/>
            </p:nvSpPr>
            <p:spPr bwMode="auto">
              <a:xfrm>
                <a:off x="2460" y="5505"/>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0" name="Freeform 1739">
                <a:extLst>
                  <a:ext uri="{FF2B5EF4-FFF2-40B4-BE49-F238E27FC236}">
                    <a16:creationId xmlns:a16="http://schemas.microsoft.com/office/drawing/2014/main" xmlns="" id="{35BE185F-E6F4-4337-9534-8B0126C6D9BE}"/>
                  </a:ext>
                </a:extLst>
              </p:cNvPr>
              <p:cNvSpPr>
                <a:spLocks/>
              </p:cNvSpPr>
              <p:nvPr/>
            </p:nvSpPr>
            <p:spPr bwMode="auto">
              <a:xfrm>
                <a:off x="1596" y="5461"/>
                <a:ext cx="55" cy="39"/>
              </a:xfrm>
              <a:custGeom>
                <a:avLst/>
                <a:gdLst>
                  <a:gd name="T0" fmla="*/ 0 w 55"/>
                  <a:gd name="T1" fmla="*/ 33 h 39"/>
                  <a:gd name="T2" fmla="*/ 33 w 55"/>
                  <a:gd name="T3" fmla="*/ 39 h 39"/>
                  <a:gd name="T4" fmla="*/ 55 w 55"/>
                  <a:gd name="T5" fmla="*/ 6 h 39"/>
                  <a:gd name="T6" fmla="*/ 22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 name="Freeform 1740">
                <a:extLst>
                  <a:ext uri="{FF2B5EF4-FFF2-40B4-BE49-F238E27FC236}">
                    <a16:creationId xmlns:a16="http://schemas.microsoft.com/office/drawing/2014/main" xmlns="" id="{56786B1C-CD91-454A-B742-6AD05795D3DA}"/>
                  </a:ext>
                </a:extLst>
              </p:cNvPr>
              <p:cNvSpPr>
                <a:spLocks/>
              </p:cNvSpPr>
              <p:nvPr/>
            </p:nvSpPr>
            <p:spPr bwMode="auto">
              <a:xfrm>
                <a:off x="1596" y="5461"/>
                <a:ext cx="55" cy="39"/>
              </a:xfrm>
              <a:custGeom>
                <a:avLst/>
                <a:gdLst>
                  <a:gd name="T0" fmla="*/ 0 w 10"/>
                  <a:gd name="T1" fmla="*/ 6 h 7"/>
                  <a:gd name="T2" fmla="*/ 6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2" name="Freeform 1741">
                <a:extLst>
                  <a:ext uri="{FF2B5EF4-FFF2-40B4-BE49-F238E27FC236}">
                    <a16:creationId xmlns:a16="http://schemas.microsoft.com/office/drawing/2014/main" xmlns="" id="{FD3A2F0A-03C2-477F-A414-E4A76D633AD6}"/>
                  </a:ext>
                </a:extLst>
              </p:cNvPr>
              <p:cNvSpPr>
                <a:spLocks/>
              </p:cNvSpPr>
              <p:nvPr/>
            </p:nvSpPr>
            <p:spPr bwMode="auto">
              <a:xfrm>
                <a:off x="2772" y="5609"/>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 name="Freeform 1742">
                <a:extLst>
                  <a:ext uri="{FF2B5EF4-FFF2-40B4-BE49-F238E27FC236}">
                    <a16:creationId xmlns:a16="http://schemas.microsoft.com/office/drawing/2014/main" xmlns="" id="{2987326A-0B90-4B16-8E02-80EF52800C66}"/>
                  </a:ext>
                </a:extLst>
              </p:cNvPr>
              <p:cNvSpPr>
                <a:spLocks/>
              </p:cNvSpPr>
              <p:nvPr/>
            </p:nvSpPr>
            <p:spPr bwMode="auto">
              <a:xfrm>
                <a:off x="2772" y="5609"/>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4" name="Freeform 1743">
                <a:extLst>
                  <a:ext uri="{FF2B5EF4-FFF2-40B4-BE49-F238E27FC236}">
                    <a16:creationId xmlns:a16="http://schemas.microsoft.com/office/drawing/2014/main" xmlns="" id="{CD5A78E6-3517-404D-9B81-E62E4BE1D2C2}"/>
                  </a:ext>
                </a:extLst>
              </p:cNvPr>
              <p:cNvSpPr>
                <a:spLocks/>
              </p:cNvSpPr>
              <p:nvPr/>
            </p:nvSpPr>
            <p:spPr bwMode="auto">
              <a:xfrm>
                <a:off x="1914" y="5423"/>
                <a:ext cx="54" cy="49"/>
              </a:xfrm>
              <a:custGeom>
                <a:avLst/>
                <a:gdLst>
                  <a:gd name="T0" fmla="*/ 0 w 54"/>
                  <a:gd name="T1" fmla="*/ 33 h 49"/>
                  <a:gd name="T2" fmla="*/ 32 w 54"/>
                  <a:gd name="T3" fmla="*/ 49 h 49"/>
                  <a:gd name="T4" fmla="*/ 54 w 54"/>
                  <a:gd name="T5" fmla="*/ 16 h 49"/>
                  <a:gd name="T6" fmla="*/ 21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6"/>
                    </a:lnTo>
                    <a:lnTo>
                      <a:pt x="21" y="0"/>
                    </a:lnTo>
                    <a:lnTo>
                      <a:pt x="0" y="3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5" name="Freeform 1744">
                <a:extLst>
                  <a:ext uri="{FF2B5EF4-FFF2-40B4-BE49-F238E27FC236}">
                    <a16:creationId xmlns:a16="http://schemas.microsoft.com/office/drawing/2014/main" xmlns="" id="{55DD5B3C-2709-4BDD-B678-0E76CB600AC6}"/>
                  </a:ext>
                </a:extLst>
              </p:cNvPr>
              <p:cNvSpPr>
                <a:spLocks/>
              </p:cNvSpPr>
              <p:nvPr/>
            </p:nvSpPr>
            <p:spPr bwMode="auto">
              <a:xfrm>
                <a:off x="1914" y="5423"/>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6" name="Freeform 1745">
                <a:extLst>
                  <a:ext uri="{FF2B5EF4-FFF2-40B4-BE49-F238E27FC236}">
                    <a16:creationId xmlns:a16="http://schemas.microsoft.com/office/drawing/2014/main" xmlns="" id="{2B993E98-E156-4461-84B6-E6CC7437FDF1}"/>
                  </a:ext>
                </a:extLst>
              </p:cNvPr>
              <p:cNvSpPr>
                <a:spLocks/>
              </p:cNvSpPr>
              <p:nvPr/>
            </p:nvSpPr>
            <p:spPr bwMode="auto">
              <a:xfrm>
                <a:off x="3067" y="5713"/>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7" name="Freeform 1746">
                <a:extLst>
                  <a:ext uri="{FF2B5EF4-FFF2-40B4-BE49-F238E27FC236}">
                    <a16:creationId xmlns:a16="http://schemas.microsoft.com/office/drawing/2014/main" xmlns="" id="{81D6E918-E8B9-4E45-8501-7DA207A76964}"/>
                  </a:ext>
                </a:extLst>
              </p:cNvPr>
              <p:cNvSpPr>
                <a:spLocks/>
              </p:cNvSpPr>
              <p:nvPr/>
            </p:nvSpPr>
            <p:spPr bwMode="auto">
              <a:xfrm>
                <a:off x="3067" y="5713"/>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8" name="Freeform 1747">
                <a:extLst>
                  <a:ext uri="{FF2B5EF4-FFF2-40B4-BE49-F238E27FC236}">
                    <a16:creationId xmlns:a16="http://schemas.microsoft.com/office/drawing/2014/main" xmlns="" id="{78EE61A5-ABF4-494D-96F8-F139A0DB380F}"/>
                  </a:ext>
                </a:extLst>
              </p:cNvPr>
              <p:cNvSpPr>
                <a:spLocks/>
              </p:cNvSpPr>
              <p:nvPr/>
            </p:nvSpPr>
            <p:spPr bwMode="auto">
              <a:xfrm>
                <a:off x="2236" y="5450"/>
                <a:ext cx="55" cy="61"/>
              </a:xfrm>
              <a:custGeom>
                <a:avLst/>
                <a:gdLst>
                  <a:gd name="T0" fmla="*/ 0 w 55"/>
                  <a:gd name="T1" fmla="*/ 33 h 61"/>
                  <a:gd name="T2" fmla="*/ 33 w 55"/>
                  <a:gd name="T3" fmla="*/ 61 h 61"/>
                  <a:gd name="T4" fmla="*/ 55 w 55"/>
                  <a:gd name="T5" fmla="*/ 28 h 61"/>
                  <a:gd name="T6" fmla="*/ 17 w 55"/>
                  <a:gd name="T7" fmla="*/ 0 h 61"/>
                  <a:gd name="T8" fmla="*/ 0 w 55"/>
                  <a:gd name="T9" fmla="*/ 33 h 61"/>
                </a:gdLst>
                <a:ahLst/>
                <a:cxnLst>
                  <a:cxn ang="0">
                    <a:pos x="T0" y="T1"/>
                  </a:cxn>
                  <a:cxn ang="0">
                    <a:pos x="T2" y="T3"/>
                  </a:cxn>
                  <a:cxn ang="0">
                    <a:pos x="T4" y="T5"/>
                  </a:cxn>
                  <a:cxn ang="0">
                    <a:pos x="T6" y="T7"/>
                  </a:cxn>
                  <a:cxn ang="0">
                    <a:pos x="T8" y="T9"/>
                  </a:cxn>
                </a:cxnLst>
                <a:rect l="0" t="0" r="r" b="b"/>
                <a:pathLst>
                  <a:path w="55" h="61">
                    <a:moveTo>
                      <a:pt x="0" y="33"/>
                    </a:moveTo>
                    <a:lnTo>
                      <a:pt x="33" y="61"/>
                    </a:lnTo>
                    <a:lnTo>
                      <a:pt x="55" y="28"/>
                    </a:lnTo>
                    <a:lnTo>
                      <a:pt x="17"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9" name="Freeform 1748">
                <a:extLst>
                  <a:ext uri="{FF2B5EF4-FFF2-40B4-BE49-F238E27FC236}">
                    <a16:creationId xmlns:a16="http://schemas.microsoft.com/office/drawing/2014/main" xmlns="" id="{E89EBFCC-B299-4B38-8EFB-59DC2870893E}"/>
                  </a:ext>
                </a:extLst>
              </p:cNvPr>
              <p:cNvSpPr>
                <a:spLocks/>
              </p:cNvSpPr>
              <p:nvPr/>
            </p:nvSpPr>
            <p:spPr bwMode="auto">
              <a:xfrm>
                <a:off x="2236" y="5450"/>
                <a:ext cx="55" cy="61"/>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0" name="Freeform 1749">
                <a:extLst>
                  <a:ext uri="{FF2B5EF4-FFF2-40B4-BE49-F238E27FC236}">
                    <a16:creationId xmlns:a16="http://schemas.microsoft.com/office/drawing/2014/main" xmlns="" id="{52B0961F-2966-4453-A087-E5C2A717949E}"/>
                  </a:ext>
                </a:extLst>
              </p:cNvPr>
              <p:cNvSpPr>
                <a:spLocks/>
              </p:cNvSpPr>
              <p:nvPr/>
            </p:nvSpPr>
            <p:spPr bwMode="auto">
              <a:xfrm>
                <a:off x="3357" y="5817"/>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1" name="Freeform 1750">
                <a:extLst>
                  <a:ext uri="{FF2B5EF4-FFF2-40B4-BE49-F238E27FC236}">
                    <a16:creationId xmlns:a16="http://schemas.microsoft.com/office/drawing/2014/main" xmlns="" id="{A777E895-2657-4325-A2CE-570A77AB52F9}"/>
                  </a:ext>
                </a:extLst>
              </p:cNvPr>
              <p:cNvSpPr>
                <a:spLocks/>
              </p:cNvSpPr>
              <p:nvPr/>
            </p:nvSpPr>
            <p:spPr bwMode="auto">
              <a:xfrm>
                <a:off x="3357" y="581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2" name="Freeform 1751">
                <a:extLst>
                  <a:ext uri="{FF2B5EF4-FFF2-40B4-BE49-F238E27FC236}">
                    <a16:creationId xmlns:a16="http://schemas.microsoft.com/office/drawing/2014/main" xmlns="" id="{2A8DEDFF-B4A7-479C-975F-1F978EBE26E3}"/>
                  </a:ext>
                </a:extLst>
              </p:cNvPr>
              <p:cNvSpPr>
                <a:spLocks/>
              </p:cNvSpPr>
              <p:nvPr/>
            </p:nvSpPr>
            <p:spPr bwMode="auto">
              <a:xfrm>
                <a:off x="1372" y="5516"/>
                <a:ext cx="55" cy="38"/>
              </a:xfrm>
              <a:custGeom>
                <a:avLst/>
                <a:gdLst>
                  <a:gd name="T0" fmla="*/ 0 w 55"/>
                  <a:gd name="T1" fmla="*/ 33 h 38"/>
                  <a:gd name="T2" fmla="*/ 33 w 55"/>
                  <a:gd name="T3" fmla="*/ 38 h 38"/>
                  <a:gd name="T4" fmla="*/ 55 w 55"/>
                  <a:gd name="T5" fmla="*/ 11 h 38"/>
                  <a:gd name="T6" fmla="*/ 22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11"/>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3" name="Freeform 1752">
                <a:extLst>
                  <a:ext uri="{FF2B5EF4-FFF2-40B4-BE49-F238E27FC236}">
                    <a16:creationId xmlns:a16="http://schemas.microsoft.com/office/drawing/2014/main" xmlns="" id="{7AD21B36-14C4-4A07-BE95-6C88733FB42E}"/>
                  </a:ext>
                </a:extLst>
              </p:cNvPr>
              <p:cNvSpPr>
                <a:spLocks/>
              </p:cNvSpPr>
              <p:nvPr/>
            </p:nvSpPr>
            <p:spPr bwMode="auto">
              <a:xfrm>
                <a:off x="1372" y="5516"/>
                <a:ext cx="55" cy="38"/>
              </a:xfrm>
              <a:custGeom>
                <a:avLst/>
                <a:gdLst>
                  <a:gd name="T0" fmla="*/ 0 w 10"/>
                  <a:gd name="T1" fmla="*/ 6 h 7"/>
                  <a:gd name="T2" fmla="*/ 6 w 10"/>
                  <a:gd name="T3" fmla="*/ 7 h 7"/>
                  <a:gd name="T4" fmla="*/ 10 w 10"/>
                  <a:gd name="T5" fmla="*/ 2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4" name="Freeform 1753">
                <a:extLst>
                  <a:ext uri="{FF2B5EF4-FFF2-40B4-BE49-F238E27FC236}">
                    <a16:creationId xmlns:a16="http://schemas.microsoft.com/office/drawing/2014/main" xmlns="" id="{20D8F7E5-FD9F-40E4-B6C5-2AAB35F6291E}"/>
                  </a:ext>
                </a:extLst>
              </p:cNvPr>
              <p:cNvSpPr>
                <a:spLocks/>
              </p:cNvSpPr>
              <p:nvPr/>
            </p:nvSpPr>
            <p:spPr bwMode="auto">
              <a:xfrm>
                <a:off x="2548" y="5538"/>
                <a:ext cx="55" cy="66"/>
              </a:xfrm>
              <a:custGeom>
                <a:avLst/>
                <a:gdLst>
                  <a:gd name="T0" fmla="*/ 0 w 55"/>
                  <a:gd name="T1" fmla="*/ 33 h 66"/>
                  <a:gd name="T2" fmla="*/ 38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5" name="Freeform 1754">
                <a:extLst>
                  <a:ext uri="{FF2B5EF4-FFF2-40B4-BE49-F238E27FC236}">
                    <a16:creationId xmlns:a16="http://schemas.microsoft.com/office/drawing/2014/main" xmlns="" id="{55F63F7E-CDB2-45DD-87FF-5C4810BCCB7C}"/>
                  </a:ext>
                </a:extLst>
              </p:cNvPr>
              <p:cNvSpPr>
                <a:spLocks/>
              </p:cNvSpPr>
              <p:nvPr/>
            </p:nvSpPr>
            <p:spPr bwMode="auto">
              <a:xfrm>
                <a:off x="2548" y="5538"/>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6" name="Freeform 1755">
                <a:extLst>
                  <a:ext uri="{FF2B5EF4-FFF2-40B4-BE49-F238E27FC236}">
                    <a16:creationId xmlns:a16="http://schemas.microsoft.com/office/drawing/2014/main" xmlns="" id="{10F7E8FD-C23B-4D3F-B63B-DE1AA6DED73B}"/>
                  </a:ext>
                </a:extLst>
              </p:cNvPr>
              <p:cNvSpPr>
                <a:spLocks/>
              </p:cNvSpPr>
              <p:nvPr/>
            </p:nvSpPr>
            <p:spPr bwMode="auto">
              <a:xfrm>
                <a:off x="1684" y="5450"/>
                <a:ext cx="55" cy="44"/>
              </a:xfrm>
              <a:custGeom>
                <a:avLst/>
                <a:gdLst>
                  <a:gd name="T0" fmla="*/ 0 w 55"/>
                  <a:gd name="T1" fmla="*/ 28 h 44"/>
                  <a:gd name="T2" fmla="*/ 33 w 55"/>
                  <a:gd name="T3" fmla="*/ 44 h 44"/>
                  <a:gd name="T4" fmla="*/ 55 w 55"/>
                  <a:gd name="T5" fmla="*/ 11 h 44"/>
                  <a:gd name="T6" fmla="*/ 22 w 55"/>
                  <a:gd name="T7" fmla="*/ 0 h 44"/>
                  <a:gd name="T8" fmla="*/ 0 w 55"/>
                  <a:gd name="T9" fmla="*/ 28 h 44"/>
                </a:gdLst>
                <a:ahLst/>
                <a:cxnLst>
                  <a:cxn ang="0">
                    <a:pos x="T0" y="T1"/>
                  </a:cxn>
                  <a:cxn ang="0">
                    <a:pos x="T2" y="T3"/>
                  </a:cxn>
                  <a:cxn ang="0">
                    <a:pos x="T4" y="T5"/>
                  </a:cxn>
                  <a:cxn ang="0">
                    <a:pos x="T6" y="T7"/>
                  </a:cxn>
                  <a:cxn ang="0">
                    <a:pos x="T8" y="T9"/>
                  </a:cxn>
                </a:cxnLst>
                <a:rect l="0" t="0" r="r" b="b"/>
                <a:pathLst>
                  <a:path w="55" h="44">
                    <a:moveTo>
                      <a:pt x="0" y="28"/>
                    </a:moveTo>
                    <a:lnTo>
                      <a:pt x="33" y="44"/>
                    </a:lnTo>
                    <a:lnTo>
                      <a:pt x="55" y="11"/>
                    </a:lnTo>
                    <a:lnTo>
                      <a:pt x="22" y="0"/>
                    </a:lnTo>
                    <a:lnTo>
                      <a:pt x="0" y="2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7" name="Freeform 1756">
                <a:extLst>
                  <a:ext uri="{FF2B5EF4-FFF2-40B4-BE49-F238E27FC236}">
                    <a16:creationId xmlns:a16="http://schemas.microsoft.com/office/drawing/2014/main" xmlns="" id="{1391D331-5E55-4B8E-B0DE-FCB513AFDDAE}"/>
                  </a:ext>
                </a:extLst>
              </p:cNvPr>
              <p:cNvSpPr>
                <a:spLocks/>
              </p:cNvSpPr>
              <p:nvPr/>
            </p:nvSpPr>
            <p:spPr bwMode="auto">
              <a:xfrm>
                <a:off x="1684" y="5450"/>
                <a:ext cx="55" cy="44"/>
              </a:xfrm>
              <a:custGeom>
                <a:avLst/>
                <a:gdLst>
                  <a:gd name="T0" fmla="*/ 0 w 10"/>
                  <a:gd name="T1" fmla="*/ 5 h 8"/>
                  <a:gd name="T2" fmla="*/ 6 w 10"/>
                  <a:gd name="T3" fmla="*/ 8 h 8"/>
                  <a:gd name="T4" fmla="*/ 10 w 10"/>
                  <a:gd name="T5" fmla="*/ 2 h 8"/>
                  <a:gd name="T6" fmla="*/ 4 w 10"/>
                  <a:gd name="T7" fmla="*/ 0 h 8"/>
                  <a:gd name="T8" fmla="*/ 0 w 10"/>
                  <a:gd name="T9" fmla="*/ 5 h 8"/>
                </a:gdLst>
                <a:ahLst/>
                <a:cxnLst>
                  <a:cxn ang="0">
                    <a:pos x="T0" y="T1"/>
                  </a:cxn>
                  <a:cxn ang="0">
                    <a:pos x="T2" y="T3"/>
                  </a:cxn>
                  <a:cxn ang="0">
                    <a:pos x="T4" y="T5"/>
                  </a:cxn>
                  <a:cxn ang="0">
                    <a:pos x="T6" y="T7"/>
                  </a:cxn>
                  <a:cxn ang="0">
                    <a:pos x="T8" y="T9"/>
                  </a:cxn>
                </a:cxnLst>
                <a:rect l="0" t="0" r="r" b="b"/>
                <a:pathLst>
                  <a:path w="10" h="8">
                    <a:moveTo>
                      <a:pt x="0" y="5"/>
                    </a:moveTo>
                    <a:lnTo>
                      <a:pt x="6" y="8"/>
                    </a:lnTo>
                    <a:lnTo>
                      <a:pt x="10" y="2"/>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8" name="Freeform 1757">
                <a:extLst>
                  <a:ext uri="{FF2B5EF4-FFF2-40B4-BE49-F238E27FC236}">
                    <a16:creationId xmlns:a16="http://schemas.microsoft.com/office/drawing/2014/main" xmlns="" id="{2F82ED68-FDDE-4889-A9AD-C87802C16C43}"/>
                  </a:ext>
                </a:extLst>
              </p:cNvPr>
              <p:cNvSpPr>
                <a:spLocks/>
              </p:cNvSpPr>
              <p:nvPr/>
            </p:nvSpPr>
            <p:spPr bwMode="auto">
              <a:xfrm>
                <a:off x="2854" y="5642"/>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9" name="Freeform 1758">
                <a:extLst>
                  <a:ext uri="{FF2B5EF4-FFF2-40B4-BE49-F238E27FC236}">
                    <a16:creationId xmlns:a16="http://schemas.microsoft.com/office/drawing/2014/main" xmlns="" id="{030B9A00-7277-4DF4-9E5B-06A5DA4D4057}"/>
                  </a:ext>
                </a:extLst>
              </p:cNvPr>
              <p:cNvSpPr>
                <a:spLocks/>
              </p:cNvSpPr>
              <p:nvPr/>
            </p:nvSpPr>
            <p:spPr bwMode="auto">
              <a:xfrm>
                <a:off x="2854" y="5642"/>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0" name="Freeform 1759">
                <a:extLst>
                  <a:ext uri="{FF2B5EF4-FFF2-40B4-BE49-F238E27FC236}">
                    <a16:creationId xmlns:a16="http://schemas.microsoft.com/office/drawing/2014/main" xmlns="" id="{696B3F36-AA89-4BC5-84EC-A5D239F3002D}"/>
                  </a:ext>
                </a:extLst>
              </p:cNvPr>
              <p:cNvSpPr>
                <a:spLocks/>
              </p:cNvSpPr>
              <p:nvPr/>
            </p:nvSpPr>
            <p:spPr bwMode="auto">
              <a:xfrm>
                <a:off x="2001" y="5429"/>
                <a:ext cx="55" cy="54"/>
              </a:xfrm>
              <a:custGeom>
                <a:avLst/>
                <a:gdLst>
                  <a:gd name="T0" fmla="*/ 0 w 55"/>
                  <a:gd name="T1" fmla="*/ 32 h 54"/>
                  <a:gd name="T2" fmla="*/ 33 w 55"/>
                  <a:gd name="T3" fmla="*/ 54 h 54"/>
                  <a:gd name="T4" fmla="*/ 55 w 55"/>
                  <a:gd name="T5" fmla="*/ 21 h 54"/>
                  <a:gd name="T6" fmla="*/ 22 w 55"/>
                  <a:gd name="T7" fmla="*/ 0 h 54"/>
                  <a:gd name="T8" fmla="*/ 0 w 55"/>
                  <a:gd name="T9" fmla="*/ 32 h 54"/>
                </a:gdLst>
                <a:ahLst/>
                <a:cxnLst>
                  <a:cxn ang="0">
                    <a:pos x="T0" y="T1"/>
                  </a:cxn>
                  <a:cxn ang="0">
                    <a:pos x="T2" y="T3"/>
                  </a:cxn>
                  <a:cxn ang="0">
                    <a:pos x="T4" y="T5"/>
                  </a:cxn>
                  <a:cxn ang="0">
                    <a:pos x="T6" y="T7"/>
                  </a:cxn>
                  <a:cxn ang="0">
                    <a:pos x="T8" y="T9"/>
                  </a:cxn>
                </a:cxnLst>
                <a:rect l="0" t="0" r="r" b="b"/>
                <a:pathLst>
                  <a:path w="55" h="54">
                    <a:moveTo>
                      <a:pt x="0" y="32"/>
                    </a:moveTo>
                    <a:lnTo>
                      <a:pt x="33" y="54"/>
                    </a:lnTo>
                    <a:lnTo>
                      <a:pt x="55" y="21"/>
                    </a:lnTo>
                    <a:lnTo>
                      <a:pt x="22" y="0"/>
                    </a:lnTo>
                    <a:lnTo>
                      <a:pt x="0" y="3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1" name="Freeform 1760">
                <a:extLst>
                  <a:ext uri="{FF2B5EF4-FFF2-40B4-BE49-F238E27FC236}">
                    <a16:creationId xmlns:a16="http://schemas.microsoft.com/office/drawing/2014/main" xmlns="" id="{F3287C4F-3446-4B69-9344-7EB4D3873E1E}"/>
                  </a:ext>
                </a:extLst>
              </p:cNvPr>
              <p:cNvSpPr>
                <a:spLocks/>
              </p:cNvSpPr>
              <p:nvPr/>
            </p:nvSpPr>
            <p:spPr bwMode="auto">
              <a:xfrm>
                <a:off x="2001" y="5429"/>
                <a:ext cx="55"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2" name="Freeform 1761">
                <a:extLst>
                  <a:ext uri="{FF2B5EF4-FFF2-40B4-BE49-F238E27FC236}">
                    <a16:creationId xmlns:a16="http://schemas.microsoft.com/office/drawing/2014/main" xmlns="" id="{1ED22308-CFB2-4BB4-B437-7F875C953DCC}"/>
                  </a:ext>
                </a:extLst>
              </p:cNvPr>
              <p:cNvSpPr>
                <a:spLocks/>
              </p:cNvSpPr>
              <p:nvPr/>
            </p:nvSpPr>
            <p:spPr bwMode="auto">
              <a:xfrm>
                <a:off x="3149" y="5751"/>
                <a:ext cx="50" cy="66"/>
              </a:xfrm>
              <a:custGeom>
                <a:avLst/>
                <a:gdLst>
                  <a:gd name="T0" fmla="*/ 0 w 50"/>
                  <a:gd name="T1" fmla="*/ 28 h 66"/>
                  <a:gd name="T2" fmla="*/ 33 w 50"/>
                  <a:gd name="T3" fmla="*/ 66 h 66"/>
                  <a:gd name="T4" fmla="*/ 50 w 50"/>
                  <a:gd name="T5" fmla="*/ 33 h 66"/>
                  <a:gd name="T6" fmla="*/ 17 w 50"/>
                  <a:gd name="T7" fmla="*/ 0 h 66"/>
                  <a:gd name="T8" fmla="*/ 0 w 50"/>
                  <a:gd name="T9" fmla="*/ 28 h 66"/>
                </a:gdLst>
                <a:ahLst/>
                <a:cxnLst>
                  <a:cxn ang="0">
                    <a:pos x="T0" y="T1"/>
                  </a:cxn>
                  <a:cxn ang="0">
                    <a:pos x="T2" y="T3"/>
                  </a:cxn>
                  <a:cxn ang="0">
                    <a:pos x="T4" y="T5"/>
                  </a:cxn>
                  <a:cxn ang="0">
                    <a:pos x="T6" y="T7"/>
                  </a:cxn>
                  <a:cxn ang="0">
                    <a:pos x="T8" y="T9"/>
                  </a:cxn>
                </a:cxnLst>
                <a:rect l="0" t="0" r="r" b="b"/>
                <a:pathLst>
                  <a:path w="50" h="66">
                    <a:moveTo>
                      <a:pt x="0" y="28"/>
                    </a:moveTo>
                    <a:lnTo>
                      <a:pt x="33" y="66"/>
                    </a:lnTo>
                    <a:lnTo>
                      <a:pt x="50" y="33"/>
                    </a:lnTo>
                    <a:lnTo>
                      <a:pt x="17" y="0"/>
                    </a:lnTo>
                    <a:lnTo>
                      <a:pt x="0" y="2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3" name="Freeform 1762">
                <a:extLst>
                  <a:ext uri="{FF2B5EF4-FFF2-40B4-BE49-F238E27FC236}">
                    <a16:creationId xmlns:a16="http://schemas.microsoft.com/office/drawing/2014/main" xmlns="" id="{DB1E4010-32FA-41B3-BCD0-DE24ED656491}"/>
                  </a:ext>
                </a:extLst>
              </p:cNvPr>
              <p:cNvSpPr>
                <a:spLocks/>
              </p:cNvSpPr>
              <p:nvPr/>
            </p:nvSpPr>
            <p:spPr bwMode="auto">
              <a:xfrm>
                <a:off x="3149" y="5751"/>
                <a:ext cx="50" cy="66"/>
              </a:xfrm>
              <a:custGeom>
                <a:avLst/>
                <a:gdLst>
                  <a:gd name="T0" fmla="*/ 0 w 9"/>
                  <a:gd name="T1" fmla="*/ 5 h 12"/>
                  <a:gd name="T2" fmla="*/ 6 w 9"/>
                  <a:gd name="T3" fmla="*/ 12 h 12"/>
                  <a:gd name="T4" fmla="*/ 9 w 9"/>
                  <a:gd name="T5" fmla="*/ 6 h 12"/>
                  <a:gd name="T6" fmla="*/ 3 w 9"/>
                  <a:gd name="T7" fmla="*/ 0 h 12"/>
                  <a:gd name="T8" fmla="*/ 0 w 9"/>
                  <a:gd name="T9" fmla="*/ 5 h 12"/>
                </a:gdLst>
                <a:ahLst/>
                <a:cxnLst>
                  <a:cxn ang="0">
                    <a:pos x="T0" y="T1"/>
                  </a:cxn>
                  <a:cxn ang="0">
                    <a:pos x="T2" y="T3"/>
                  </a:cxn>
                  <a:cxn ang="0">
                    <a:pos x="T4" y="T5"/>
                  </a:cxn>
                  <a:cxn ang="0">
                    <a:pos x="T6" y="T7"/>
                  </a:cxn>
                  <a:cxn ang="0">
                    <a:pos x="T8" y="T9"/>
                  </a:cxn>
                </a:cxnLst>
                <a:rect l="0" t="0" r="r" b="b"/>
                <a:pathLst>
                  <a:path w="9" h="12">
                    <a:moveTo>
                      <a:pt x="0" y="5"/>
                    </a:moveTo>
                    <a:lnTo>
                      <a:pt x="6" y="12"/>
                    </a:lnTo>
                    <a:lnTo>
                      <a:pt x="9" y="6"/>
                    </a:lnTo>
                    <a:lnTo>
                      <a:pt x="3"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4" name="Freeform 1763">
                <a:extLst>
                  <a:ext uri="{FF2B5EF4-FFF2-40B4-BE49-F238E27FC236}">
                    <a16:creationId xmlns:a16="http://schemas.microsoft.com/office/drawing/2014/main" xmlns="" id="{AFB331EE-BEE9-407F-B205-9A4AD3281DAE}"/>
                  </a:ext>
                </a:extLst>
              </p:cNvPr>
              <p:cNvSpPr>
                <a:spLocks/>
              </p:cNvSpPr>
              <p:nvPr/>
            </p:nvSpPr>
            <p:spPr bwMode="auto">
              <a:xfrm>
                <a:off x="2324" y="5478"/>
                <a:ext cx="54" cy="60"/>
              </a:xfrm>
              <a:custGeom>
                <a:avLst/>
                <a:gdLst>
                  <a:gd name="T0" fmla="*/ 0 w 54"/>
                  <a:gd name="T1" fmla="*/ 33 h 60"/>
                  <a:gd name="T2" fmla="*/ 32 w 54"/>
                  <a:gd name="T3" fmla="*/ 60 h 60"/>
                  <a:gd name="T4" fmla="*/ 54 w 54"/>
                  <a:gd name="T5" fmla="*/ 27 h 60"/>
                  <a:gd name="T6" fmla="*/ 16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2" y="60"/>
                    </a:lnTo>
                    <a:lnTo>
                      <a:pt x="54" y="27"/>
                    </a:lnTo>
                    <a:lnTo>
                      <a:pt x="16"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5" name="Freeform 1764">
                <a:extLst>
                  <a:ext uri="{FF2B5EF4-FFF2-40B4-BE49-F238E27FC236}">
                    <a16:creationId xmlns:a16="http://schemas.microsoft.com/office/drawing/2014/main" xmlns="" id="{09332D3B-C87F-49E8-BC7C-A082070E638F}"/>
                  </a:ext>
                </a:extLst>
              </p:cNvPr>
              <p:cNvSpPr>
                <a:spLocks/>
              </p:cNvSpPr>
              <p:nvPr/>
            </p:nvSpPr>
            <p:spPr bwMode="auto">
              <a:xfrm>
                <a:off x="2324" y="5478"/>
                <a:ext cx="54"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6" name="Freeform 1765">
                <a:extLst>
                  <a:ext uri="{FF2B5EF4-FFF2-40B4-BE49-F238E27FC236}">
                    <a16:creationId xmlns:a16="http://schemas.microsoft.com/office/drawing/2014/main" xmlns="" id="{1EA17B9F-9984-43FE-A400-96D54D4B0D48}"/>
                  </a:ext>
                </a:extLst>
              </p:cNvPr>
              <p:cNvSpPr>
                <a:spLocks/>
              </p:cNvSpPr>
              <p:nvPr/>
            </p:nvSpPr>
            <p:spPr bwMode="auto">
              <a:xfrm>
                <a:off x="1460" y="5500"/>
                <a:ext cx="49" cy="38"/>
              </a:xfrm>
              <a:custGeom>
                <a:avLst/>
                <a:gdLst>
                  <a:gd name="T0" fmla="*/ 0 w 49"/>
                  <a:gd name="T1" fmla="*/ 32 h 38"/>
                  <a:gd name="T2" fmla="*/ 27 w 49"/>
                  <a:gd name="T3" fmla="*/ 38 h 38"/>
                  <a:gd name="T4" fmla="*/ 49 w 49"/>
                  <a:gd name="T5" fmla="*/ 5 h 38"/>
                  <a:gd name="T6" fmla="*/ 22 w 49"/>
                  <a:gd name="T7" fmla="*/ 0 h 38"/>
                  <a:gd name="T8" fmla="*/ 0 w 49"/>
                  <a:gd name="T9" fmla="*/ 32 h 38"/>
                </a:gdLst>
                <a:ahLst/>
                <a:cxnLst>
                  <a:cxn ang="0">
                    <a:pos x="T0" y="T1"/>
                  </a:cxn>
                  <a:cxn ang="0">
                    <a:pos x="T2" y="T3"/>
                  </a:cxn>
                  <a:cxn ang="0">
                    <a:pos x="T4" y="T5"/>
                  </a:cxn>
                  <a:cxn ang="0">
                    <a:pos x="T6" y="T7"/>
                  </a:cxn>
                  <a:cxn ang="0">
                    <a:pos x="T8" y="T9"/>
                  </a:cxn>
                </a:cxnLst>
                <a:rect l="0" t="0" r="r" b="b"/>
                <a:pathLst>
                  <a:path w="49" h="38">
                    <a:moveTo>
                      <a:pt x="0" y="32"/>
                    </a:moveTo>
                    <a:lnTo>
                      <a:pt x="27" y="38"/>
                    </a:lnTo>
                    <a:lnTo>
                      <a:pt x="49" y="5"/>
                    </a:lnTo>
                    <a:lnTo>
                      <a:pt x="22" y="0"/>
                    </a:lnTo>
                    <a:lnTo>
                      <a:pt x="0" y="3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7" name="Freeform 1766">
                <a:extLst>
                  <a:ext uri="{FF2B5EF4-FFF2-40B4-BE49-F238E27FC236}">
                    <a16:creationId xmlns:a16="http://schemas.microsoft.com/office/drawing/2014/main" xmlns="" id="{5FBBFA43-DC76-4D29-B3B1-13F10FE8B3CD}"/>
                  </a:ext>
                </a:extLst>
              </p:cNvPr>
              <p:cNvSpPr>
                <a:spLocks/>
              </p:cNvSpPr>
              <p:nvPr/>
            </p:nvSpPr>
            <p:spPr bwMode="auto">
              <a:xfrm>
                <a:off x="1460" y="5500"/>
                <a:ext cx="49" cy="38"/>
              </a:xfrm>
              <a:custGeom>
                <a:avLst/>
                <a:gdLst>
                  <a:gd name="T0" fmla="*/ 0 w 9"/>
                  <a:gd name="T1" fmla="*/ 6 h 7"/>
                  <a:gd name="T2" fmla="*/ 5 w 9"/>
                  <a:gd name="T3" fmla="*/ 7 h 7"/>
                  <a:gd name="T4" fmla="*/ 9 w 9"/>
                  <a:gd name="T5" fmla="*/ 1 h 7"/>
                  <a:gd name="T6" fmla="*/ 4 w 9"/>
                  <a:gd name="T7" fmla="*/ 0 h 7"/>
                  <a:gd name="T8" fmla="*/ 0 w 9"/>
                  <a:gd name="T9" fmla="*/ 6 h 7"/>
                </a:gdLst>
                <a:ahLst/>
                <a:cxnLst>
                  <a:cxn ang="0">
                    <a:pos x="T0" y="T1"/>
                  </a:cxn>
                  <a:cxn ang="0">
                    <a:pos x="T2" y="T3"/>
                  </a:cxn>
                  <a:cxn ang="0">
                    <a:pos x="T4" y="T5"/>
                  </a:cxn>
                  <a:cxn ang="0">
                    <a:pos x="T6" y="T7"/>
                  </a:cxn>
                  <a:cxn ang="0">
                    <a:pos x="T8" y="T9"/>
                  </a:cxn>
                </a:cxnLst>
                <a:rect l="0" t="0" r="r" b="b"/>
                <a:pathLst>
                  <a:path w="9" h="7">
                    <a:moveTo>
                      <a:pt x="0" y="6"/>
                    </a:moveTo>
                    <a:lnTo>
                      <a:pt x="5" y="7"/>
                    </a:lnTo>
                    <a:lnTo>
                      <a:pt x="9"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8" name="Freeform 1767">
                <a:extLst>
                  <a:ext uri="{FF2B5EF4-FFF2-40B4-BE49-F238E27FC236}">
                    <a16:creationId xmlns:a16="http://schemas.microsoft.com/office/drawing/2014/main" xmlns="" id="{2B8892F2-CBFC-44FD-B58D-0763CF6CACD1}"/>
                  </a:ext>
                </a:extLst>
              </p:cNvPr>
              <p:cNvSpPr>
                <a:spLocks/>
              </p:cNvSpPr>
              <p:nvPr/>
            </p:nvSpPr>
            <p:spPr bwMode="auto">
              <a:xfrm>
                <a:off x="2635" y="5571"/>
                <a:ext cx="50" cy="65"/>
              </a:xfrm>
              <a:custGeom>
                <a:avLst/>
                <a:gdLst>
                  <a:gd name="T0" fmla="*/ 0 w 50"/>
                  <a:gd name="T1" fmla="*/ 33 h 65"/>
                  <a:gd name="T2" fmla="*/ 33 w 50"/>
                  <a:gd name="T3" fmla="*/ 65 h 65"/>
                  <a:gd name="T4" fmla="*/ 50 w 50"/>
                  <a:gd name="T5" fmla="*/ 33 h 65"/>
                  <a:gd name="T6" fmla="*/ 17 w 50"/>
                  <a:gd name="T7" fmla="*/ 0 h 65"/>
                  <a:gd name="T8" fmla="*/ 0 w 50"/>
                  <a:gd name="T9" fmla="*/ 33 h 65"/>
                </a:gdLst>
                <a:ahLst/>
                <a:cxnLst>
                  <a:cxn ang="0">
                    <a:pos x="T0" y="T1"/>
                  </a:cxn>
                  <a:cxn ang="0">
                    <a:pos x="T2" y="T3"/>
                  </a:cxn>
                  <a:cxn ang="0">
                    <a:pos x="T4" y="T5"/>
                  </a:cxn>
                  <a:cxn ang="0">
                    <a:pos x="T6" y="T7"/>
                  </a:cxn>
                  <a:cxn ang="0">
                    <a:pos x="T8" y="T9"/>
                  </a:cxn>
                </a:cxnLst>
                <a:rect l="0" t="0" r="r" b="b"/>
                <a:pathLst>
                  <a:path w="50" h="65">
                    <a:moveTo>
                      <a:pt x="0" y="33"/>
                    </a:moveTo>
                    <a:lnTo>
                      <a:pt x="33" y="65"/>
                    </a:lnTo>
                    <a:lnTo>
                      <a:pt x="50" y="33"/>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9" name="Freeform 1768">
                <a:extLst>
                  <a:ext uri="{FF2B5EF4-FFF2-40B4-BE49-F238E27FC236}">
                    <a16:creationId xmlns:a16="http://schemas.microsoft.com/office/drawing/2014/main" xmlns="" id="{F7C57880-F723-4C3A-8AB1-D9CED3269D46}"/>
                  </a:ext>
                </a:extLst>
              </p:cNvPr>
              <p:cNvSpPr>
                <a:spLocks/>
              </p:cNvSpPr>
              <p:nvPr/>
            </p:nvSpPr>
            <p:spPr bwMode="auto">
              <a:xfrm>
                <a:off x="2635" y="5571"/>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0" name="Freeform 1769">
                <a:extLst>
                  <a:ext uri="{FF2B5EF4-FFF2-40B4-BE49-F238E27FC236}">
                    <a16:creationId xmlns:a16="http://schemas.microsoft.com/office/drawing/2014/main" xmlns="" id="{1001B67E-05BC-47CA-B616-20A283548E7C}"/>
                  </a:ext>
                </a:extLst>
              </p:cNvPr>
              <p:cNvSpPr>
                <a:spLocks/>
              </p:cNvSpPr>
              <p:nvPr/>
            </p:nvSpPr>
            <p:spPr bwMode="auto">
              <a:xfrm>
                <a:off x="1771" y="5439"/>
                <a:ext cx="55" cy="50"/>
              </a:xfrm>
              <a:custGeom>
                <a:avLst/>
                <a:gdLst>
                  <a:gd name="T0" fmla="*/ 0 w 55"/>
                  <a:gd name="T1" fmla="*/ 33 h 50"/>
                  <a:gd name="T2" fmla="*/ 33 w 55"/>
                  <a:gd name="T3" fmla="*/ 50 h 50"/>
                  <a:gd name="T4" fmla="*/ 55 w 55"/>
                  <a:gd name="T5" fmla="*/ 17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7"/>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1" name="Freeform 1770">
                <a:extLst>
                  <a:ext uri="{FF2B5EF4-FFF2-40B4-BE49-F238E27FC236}">
                    <a16:creationId xmlns:a16="http://schemas.microsoft.com/office/drawing/2014/main" xmlns="" id="{A23FA5FE-7420-456B-A198-00353C66377C}"/>
                  </a:ext>
                </a:extLst>
              </p:cNvPr>
              <p:cNvSpPr>
                <a:spLocks/>
              </p:cNvSpPr>
              <p:nvPr/>
            </p:nvSpPr>
            <p:spPr bwMode="auto">
              <a:xfrm>
                <a:off x="1771" y="5439"/>
                <a:ext cx="55"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2" name="Freeform 1771">
                <a:extLst>
                  <a:ext uri="{FF2B5EF4-FFF2-40B4-BE49-F238E27FC236}">
                    <a16:creationId xmlns:a16="http://schemas.microsoft.com/office/drawing/2014/main" xmlns="" id="{47B8F1A6-F02E-454B-B462-0FCC7E718294}"/>
                  </a:ext>
                </a:extLst>
              </p:cNvPr>
              <p:cNvSpPr>
                <a:spLocks/>
              </p:cNvSpPr>
              <p:nvPr/>
            </p:nvSpPr>
            <p:spPr bwMode="auto">
              <a:xfrm>
                <a:off x="2936" y="5680"/>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3" name="Freeform 1772">
                <a:extLst>
                  <a:ext uri="{FF2B5EF4-FFF2-40B4-BE49-F238E27FC236}">
                    <a16:creationId xmlns:a16="http://schemas.microsoft.com/office/drawing/2014/main" xmlns="" id="{A4656DAA-B278-48CB-BC3E-21C237139792}"/>
                  </a:ext>
                </a:extLst>
              </p:cNvPr>
              <p:cNvSpPr>
                <a:spLocks/>
              </p:cNvSpPr>
              <p:nvPr/>
            </p:nvSpPr>
            <p:spPr bwMode="auto">
              <a:xfrm>
                <a:off x="2936" y="5680"/>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4" name="Freeform 1773">
                <a:extLst>
                  <a:ext uri="{FF2B5EF4-FFF2-40B4-BE49-F238E27FC236}">
                    <a16:creationId xmlns:a16="http://schemas.microsoft.com/office/drawing/2014/main" xmlns="" id="{E0EA18A6-98F1-4517-9F6D-F9AA0B39DE46}"/>
                  </a:ext>
                </a:extLst>
              </p:cNvPr>
              <p:cNvSpPr>
                <a:spLocks/>
              </p:cNvSpPr>
              <p:nvPr/>
            </p:nvSpPr>
            <p:spPr bwMode="auto">
              <a:xfrm>
                <a:off x="2089" y="5439"/>
                <a:ext cx="54" cy="61"/>
              </a:xfrm>
              <a:custGeom>
                <a:avLst/>
                <a:gdLst>
                  <a:gd name="T0" fmla="*/ 0 w 54"/>
                  <a:gd name="T1" fmla="*/ 33 h 61"/>
                  <a:gd name="T2" fmla="*/ 38 w 54"/>
                  <a:gd name="T3" fmla="*/ 61 h 61"/>
                  <a:gd name="T4" fmla="*/ 54 w 54"/>
                  <a:gd name="T5" fmla="*/ 28 h 61"/>
                  <a:gd name="T6" fmla="*/ 21 w 54"/>
                  <a:gd name="T7" fmla="*/ 0 h 61"/>
                  <a:gd name="T8" fmla="*/ 0 w 54"/>
                  <a:gd name="T9" fmla="*/ 33 h 61"/>
                </a:gdLst>
                <a:ahLst/>
                <a:cxnLst>
                  <a:cxn ang="0">
                    <a:pos x="T0" y="T1"/>
                  </a:cxn>
                  <a:cxn ang="0">
                    <a:pos x="T2" y="T3"/>
                  </a:cxn>
                  <a:cxn ang="0">
                    <a:pos x="T4" y="T5"/>
                  </a:cxn>
                  <a:cxn ang="0">
                    <a:pos x="T6" y="T7"/>
                  </a:cxn>
                  <a:cxn ang="0">
                    <a:pos x="T8" y="T9"/>
                  </a:cxn>
                </a:cxnLst>
                <a:rect l="0" t="0" r="r" b="b"/>
                <a:pathLst>
                  <a:path w="54" h="61">
                    <a:moveTo>
                      <a:pt x="0" y="33"/>
                    </a:moveTo>
                    <a:lnTo>
                      <a:pt x="38" y="61"/>
                    </a:lnTo>
                    <a:lnTo>
                      <a:pt x="54" y="28"/>
                    </a:lnTo>
                    <a:lnTo>
                      <a:pt x="21"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Freeform 1774">
                <a:extLst>
                  <a:ext uri="{FF2B5EF4-FFF2-40B4-BE49-F238E27FC236}">
                    <a16:creationId xmlns:a16="http://schemas.microsoft.com/office/drawing/2014/main" xmlns="" id="{75A19228-B0D0-4C79-B3F4-73DF2AAAE2F9}"/>
                  </a:ext>
                </a:extLst>
              </p:cNvPr>
              <p:cNvSpPr>
                <a:spLocks/>
              </p:cNvSpPr>
              <p:nvPr/>
            </p:nvSpPr>
            <p:spPr bwMode="auto">
              <a:xfrm>
                <a:off x="2089" y="5439"/>
                <a:ext cx="54" cy="61"/>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6" name="Freeform 1775">
                <a:extLst>
                  <a:ext uri="{FF2B5EF4-FFF2-40B4-BE49-F238E27FC236}">
                    <a16:creationId xmlns:a16="http://schemas.microsoft.com/office/drawing/2014/main" xmlns="" id="{BC84DB52-58A3-43B6-8C18-60AAA09A2FCE}"/>
                  </a:ext>
                </a:extLst>
              </p:cNvPr>
              <p:cNvSpPr>
                <a:spLocks/>
              </p:cNvSpPr>
              <p:nvPr/>
            </p:nvSpPr>
            <p:spPr bwMode="auto">
              <a:xfrm>
                <a:off x="3231" y="5784"/>
                <a:ext cx="50" cy="66"/>
              </a:xfrm>
              <a:custGeom>
                <a:avLst/>
                <a:gdLst>
                  <a:gd name="T0" fmla="*/ 0 w 50"/>
                  <a:gd name="T1" fmla="*/ 33 h 66"/>
                  <a:gd name="T2" fmla="*/ 33 w 50"/>
                  <a:gd name="T3" fmla="*/ 66 h 66"/>
                  <a:gd name="T4" fmla="*/ 50 w 50"/>
                  <a:gd name="T5" fmla="*/ 33 h 66"/>
                  <a:gd name="T6" fmla="*/ 11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1"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7" name="Freeform 1776">
                <a:extLst>
                  <a:ext uri="{FF2B5EF4-FFF2-40B4-BE49-F238E27FC236}">
                    <a16:creationId xmlns:a16="http://schemas.microsoft.com/office/drawing/2014/main" xmlns="" id="{A1FDDF0C-CBA4-4F4C-BA6F-07A17AFC77E9}"/>
                  </a:ext>
                </a:extLst>
              </p:cNvPr>
              <p:cNvSpPr>
                <a:spLocks/>
              </p:cNvSpPr>
              <p:nvPr/>
            </p:nvSpPr>
            <p:spPr bwMode="auto">
              <a:xfrm>
                <a:off x="3231" y="5784"/>
                <a:ext cx="50"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8" name="Freeform 1777">
                <a:extLst>
                  <a:ext uri="{FF2B5EF4-FFF2-40B4-BE49-F238E27FC236}">
                    <a16:creationId xmlns:a16="http://schemas.microsoft.com/office/drawing/2014/main" xmlns="" id="{C5A25384-36DC-4C24-B69D-715CF89DB172}"/>
                  </a:ext>
                </a:extLst>
              </p:cNvPr>
              <p:cNvSpPr>
                <a:spLocks/>
              </p:cNvSpPr>
              <p:nvPr/>
            </p:nvSpPr>
            <p:spPr bwMode="auto">
              <a:xfrm>
                <a:off x="1236" y="5560"/>
                <a:ext cx="54" cy="44"/>
              </a:xfrm>
              <a:custGeom>
                <a:avLst/>
                <a:gdLst>
                  <a:gd name="T0" fmla="*/ 0 w 54"/>
                  <a:gd name="T1" fmla="*/ 33 h 44"/>
                  <a:gd name="T2" fmla="*/ 27 w 54"/>
                  <a:gd name="T3" fmla="*/ 44 h 44"/>
                  <a:gd name="T4" fmla="*/ 54 w 54"/>
                  <a:gd name="T5" fmla="*/ 11 h 44"/>
                  <a:gd name="T6" fmla="*/ 21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11"/>
                    </a:lnTo>
                    <a:lnTo>
                      <a:pt x="21"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9" name="Freeform 1778">
                <a:extLst>
                  <a:ext uri="{FF2B5EF4-FFF2-40B4-BE49-F238E27FC236}">
                    <a16:creationId xmlns:a16="http://schemas.microsoft.com/office/drawing/2014/main" xmlns="" id="{5807B104-11FA-46F9-B360-EDAF471411CF}"/>
                  </a:ext>
                </a:extLst>
              </p:cNvPr>
              <p:cNvSpPr>
                <a:spLocks/>
              </p:cNvSpPr>
              <p:nvPr/>
            </p:nvSpPr>
            <p:spPr bwMode="auto">
              <a:xfrm>
                <a:off x="1236" y="5560"/>
                <a:ext cx="54"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0" name="Freeform 1779">
                <a:extLst>
                  <a:ext uri="{FF2B5EF4-FFF2-40B4-BE49-F238E27FC236}">
                    <a16:creationId xmlns:a16="http://schemas.microsoft.com/office/drawing/2014/main" xmlns="" id="{BBD9569E-C8B5-4371-AFCF-BBAFD157FF50}"/>
                  </a:ext>
                </a:extLst>
              </p:cNvPr>
              <p:cNvSpPr>
                <a:spLocks/>
              </p:cNvSpPr>
              <p:nvPr/>
            </p:nvSpPr>
            <p:spPr bwMode="auto">
              <a:xfrm>
                <a:off x="2411" y="5505"/>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1" name="Freeform 1780">
                <a:extLst>
                  <a:ext uri="{FF2B5EF4-FFF2-40B4-BE49-F238E27FC236}">
                    <a16:creationId xmlns:a16="http://schemas.microsoft.com/office/drawing/2014/main" xmlns="" id="{11390125-B875-4BEA-B58F-2CFED7E301A9}"/>
                  </a:ext>
                </a:extLst>
              </p:cNvPr>
              <p:cNvSpPr>
                <a:spLocks/>
              </p:cNvSpPr>
              <p:nvPr/>
            </p:nvSpPr>
            <p:spPr bwMode="auto">
              <a:xfrm>
                <a:off x="2411" y="5505"/>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2" name="Freeform 1781">
                <a:extLst>
                  <a:ext uri="{FF2B5EF4-FFF2-40B4-BE49-F238E27FC236}">
                    <a16:creationId xmlns:a16="http://schemas.microsoft.com/office/drawing/2014/main" xmlns="" id="{10442C2B-C6D6-405A-B185-9D1AB69C1A62}"/>
                  </a:ext>
                </a:extLst>
              </p:cNvPr>
              <p:cNvSpPr>
                <a:spLocks/>
              </p:cNvSpPr>
              <p:nvPr/>
            </p:nvSpPr>
            <p:spPr bwMode="auto">
              <a:xfrm>
                <a:off x="1542" y="5483"/>
                <a:ext cx="54" cy="44"/>
              </a:xfrm>
              <a:custGeom>
                <a:avLst/>
                <a:gdLst>
                  <a:gd name="T0" fmla="*/ 0 w 54"/>
                  <a:gd name="T1" fmla="*/ 33 h 44"/>
                  <a:gd name="T2" fmla="*/ 33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3" y="44"/>
                    </a:lnTo>
                    <a:lnTo>
                      <a:pt x="54" y="11"/>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3" name="Freeform 1782">
                <a:extLst>
                  <a:ext uri="{FF2B5EF4-FFF2-40B4-BE49-F238E27FC236}">
                    <a16:creationId xmlns:a16="http://schemas.microsoft.com/office/drawing/2014/main" xmlns="" id="{B4912FBE-83F2-4D19-BCF6-88DDF35DA316}"/>
                  </a:ext>
                </a:extLst>
              </p:cNvPr>
              <p:cNvSpPr>
                <a:spLocks/>
              </p:cNvSpPr>
              <p:nvPr/>
            </p:nvSpPr>
            <p:spPr bwMode="auto">
              <a:xfrm>
                <a:off x="1542" y="5483"/>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4" name="Freeform 1783">
                <a:extLst>
                  <a:ext uri="{FF2B5EF4-FFF2-40B4-BE49-F238E27FC236}">
                    <a16:creationId xmlns:a16="http://schemas.microsoft.com/office/drawing/2014/main" xmlns="" id="{E41DE82D-6634-4AAE-A7CB-FAACFEFC068E}"/>
                  </a:ext>
                </a:extLst>
              </p:cNvPr>
              <p:cNvSpPr>
                <a:spLocks/>
              </p:cNvSpPr>
              <p:nvPr/>
            </p:nvSpPr>
            <p:spPr bwMode="auto">
              <a:xfrm>
                <a:off x="2723" y="5604"/>
                <a:ext cx="49" cy="71"/>
              </a:xfrm>
              <a:custGeom>
                <a:avLst/>
                <a:gdLst>
                  <a:gd name="T0" fmla="*/ 0 w 49"/>
                  <a:gd name="T1" fmla="*/ 32 h 71"/>
                  <a:gd name="T2" fmla="*/ 33 w 49"/>
                  <a:gd name="T3" fmla="*/ 71 h 71"/>
                  <a:gd name="T4" fmla="*/ 49 w 49"/>
                  <a:gd name="T5" fmla="*/ 38 h 71"/>
                  <a:gd name="T6" fmla="*/ 16 w 49"/>
                  <a:gd name="T7" fmla="*/ 0 h 71"/>
                  <a:gd name="T8" fmla="*/ 0 w 49"/>
                  <a:gd name="T9" fmla="*/ 32 h 71"/>
                </a:gdLst>
                <a:ahLst/>
                <a:cxnLst>
                  <a:cxn ang="0">
                    <a:pos x="T0" y="T1"/>
                  </a:cxn>
                  <a:cxn ang="0">
                    <a:pos x="T2" y="T3"/>
                  </a:cxn>
                  <a:cxn ang="0">
                    <a:pos x="T4" y="T5"/>
                  </a:cxn>
                  <a:cxn ang="0">
                    <a:pos x="T6" y="T7"/>
                  </a:cxn>
                  <a:cxn ang="0">
                    <a:pos x="T8" y="T9"/>
                  </a:cxn>
                </a:cxnLst>
                <a:rect l="0" t="0" r="r" b="b"/>
                <a:pathLst>
                  <a:path w="49" h="71">
                    <a:moveTo>
                      <a:pt x="0" y="32"/>
                    </a:moveTo>
                    <a:lnTo>
                      <a:pt x="33" y="71"/>
                    </a:lnTo>
                    <a:lnTo>
                      <a:pt x="49" y="38"/>
                    </a:lnTo>
                    <a:lnTo>
                      <a:pt x="16"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5" name="Freeform 1784">
                <a:extLst>
                  <a:ext uri="{FF2B5EF4-FFF2-40B4-BE49-F238E27FC236}">
                    <a16:creationId xmlns:a16="http://schemas.microsoft.com/office/drawing/2014/main" xmlns="" id="{A1F7A905-2E43-4144-98FC-300AF18D94D9}"/>
                  </a:ext>
                </a:extLst>
              </p:cNvPr>
              <p:cNvSpPr>
                <a:spLocks/>
              </p:cNvSpPr>
              <p:nvPr/>
            </p:nvSpPr>
            <p:spPr bwMode="auto">
              <a:xfrm>
                <a:off x="2723" y="5604"/>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6" name="Freeform 1785">
                <a:extLst>
                  <a:ext uri="{FF2B5EF4-FFF2-40B4-BE49-F238E27FC236}">
                    <a16:creationId xmlns:a16="http://schemas.microsoft.com/office/drawing/2014/main" xmlns="" id="{7832988F-A87C-4D48-9A0B-2BECD657A38C}"/>
                  </a:ext>
                </a:extLst>
              </p:cNvPr>
              <p:cNvSpPr>
                <a:spLocks/>
              </p:cNvSpPr>
              <p:nvPr/>
            </p:nvSpPr>
            <p:spPr bwMode="auto">
              <a:xfrm>
                <a:off x="1859" y="5439"/>
                <a:ext cx="55" cy="50"/>
              </a:xfrm>
              <a:custGeom>
                <a:avLst/>
                <a:gdLst>
                  <a:gd name="T0" fmla="*/ 0 w 55"/>
                  <a:gd name="T1" fmla="*/ 33 h 50"/>
                  <a:gd name="T2" fmla="*/ 33 w 55"/>
                  <a:gd name="T3" fmla="*/ 50 h 50"/>
                  <a:gd name="T4" fmla="*/ 55 w 55"/>
                  <a:gd name="T5" fmla="*/ 17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7"/>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7" name="Freeform 1786">
                <a:extLst>
                  <a:ext uri="{FF2B5EF4-FFF2-40B4-BE49-F238E27FC236}">
                    <a16:creationId xmlns:a16="http://schemas.microsoft.com/office/drawing/2014/main" xmlns="" id="{15A097AE-8DCD-4C9A-ABE8-AEA780BC2D0D}"/>
                  </a:ext>
                </a:extLst>
              </p:cNvPr>
              <p:cNvSpPr>
                <a:spLocks/>
              </p:cNvSpPr>
              <p:nvPr/>
            </p:nvSpPr>
            <p:spPr bwMode="auto">
              <a:xfrm>
                <a:off x="1859" y="5439"/>
                <a:ext cx="55"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8" name="Freeform 1787">
                <a:extLst>
                  <a:ext uri="{FF2B5EF4-FFF2-40B4-BE49-F238E27FC236}">
                    <a16:creationId xmlns:a16="http://schemas.microsoft.com/office/drawing/2014/main" xmlns="" id="{83AA20F1-CC56-42B8-913F-3289ECACA04D}"/>
                  </a:ext>
                </a:extLst>
              </p:cNvPr>
              <p:cNvSpPr>
                <a:spLocks/>
              </p:cNvSpPr>
              <p:nvPr/>
            </p:nvSpPr>
            <p:spPr bwMode="auto">
              <a:xfrm>
                <a:off x="3018" y="5713"/>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9" name="Freeform 1788">
                <a:extLst>
                  <a:ext uri="{FF2B5EF4-FFF2-40B4-BE49-F238E27FC236}">
                    <a16:creationId xmlns:a16="http://schemas.microsoft.com/office/drawing/2014/main" xmlns="" id="{73AE0233-985E-485E-A659-88D1BD902703}"/>
                  </a:ext>
                </a:extLst>
              </p:cNvPr>
              <p:cNvSpPr>
                <a:spLocks/>
              </p:cNvSpPr>
              <p:nvPr/>
            </p:nvSpPr>
            <p:spPr bwMode="auto">
              <a:xfrm>
                <a:off x="3018" y="5713"/>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0" name="Freeform 1789">
                <a:extLst>
                  <a:ext uri="{FF2B5EF4-FFF2-40B4-BE49-F238E27FC236}">
                    <a16:creationId xmlns:a16="http://schemas.microsoft.com/office/drawing/2014/main" xmlns="" id="{DC0FA4FC-C229-4C49-B318-A9E9ED4B4EA0}"/>
                  </a:ext>
                </a:extLst>
              </p:cNvPr>
              <p:cNvSpPr>
                <a:spLocks/>
              </p:cNvSpPr>
              <p:nvPr/>
            </p:nvSpPr>
            <p:spPr bwMode="auto">
              <a:xfrm>
                <a:off x="2181" y="5456"/>
                <a:ext cx="55" cy="60"/>
              </a:xfrm>
              <a:custGeom>
                <a:avLst/>
                <a:gdLst>
                  <a:gd name="T0" fmla="*/ 0 w 55"/>
                  <a:gd name="T1" fmla="*/ 33 h 60"/>
                  <a:gd name="T2" fmla="*/ 33 w 55"/>
                  <a:gd name="T3" fmla="*/ 60 h 60"/>
                  <a:gd name="T4" fmla="*/ 55 w 55"/>
                  <a:gd name="T5" fmla="*/ 27 h 60"/>
                  <a:gd name="T6" fmla="*/ 17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17"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1" name="Freeform 1790">
                <a:extLst>
                  <a:ext uri="{FF2B5EF4-FFF2-40B4-BE49-F238E27FC236}">
                    <a16:creationId xmlns:a16="http://schemas.microsoft.com/office/drawing/2014/main" xmlns="" id="{F5C5C599-22DD-4D41-9711-D4FE436891A5}"/>
                  </a:ext>
                </a:extLst>
              </p:cNvPr>
              <p:cNvSpPr>
                <a:spLocks/>
              </p:cNvSpPr>
              <p:nvPr/>
            </p:nvSpPr>
            <p:spPr bwMode="auto">
              <a:xfrm>
                <a:off x="2181" y="5456"/>
                <a:ext cx="55"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2" name="Freeform 1791">
                <a:extLst>
                  <a:ext uri="{FF2B5EF4-FFF2-40B4-BE49-F238E27FC236}">
                    <a16:creationId xmlns:a16="http://schemas.microsoft.com/office/drawing/2014/main" xmlns="" id="{D3ABDEAB-49D2-44A7-A3F3-7CE236111232}"/>
                  </a:ext>
                </a:extLst>
              </p:cNvPr>
              <p:cNvSpPr>
                <a:spLocks/>
              </p:cNvSpPr>
              <p:nvPr/>
            </p:nvSpPr>
            <p:spPr bwMode="auto">
              <a:xfrm>
                <a:off x="3313" y="5817"/>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3" name="Freeform 1792">
                <a:extLst>
                  <a:ext uri="{FF2B5EF4-FFF2-40B4-BE49-F238E27FC236}">
                    <a16:creationId xmlns:a16="http://schemas.microsoft.com/office/drawing/2014/main" xmlns="" id="{F391E8AC-C8D1-401D-A2D2-299117885A08}"/>
                  </a:ext>
                </a:extLst>
              </p:cNvPr>
              <p:cNvSpPr>
                <a:spLocks/>
              </p:cNvSpPr>
              <p:nvPr/>
            </p:nvSpPr>
            <p:spPr bwMode="auto">
              <a:xfrm>
                <a:off x="3313" y="5817"/>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4" name="Freeform 1793">
                <a:extLst>
                  <a:ext uri="{FF2B5EF4-FFF2-40B4-BE49-F238E27FC236}">
                    <a16:creationId xmlns:a16="http://schemas.microsoft.com/office/drawing/2014/main" xmlns="" id="{14608B13-E463-4221-950E-4BCBE37D6A32}"/>
                  </a:ext>
                </a:extLst>
              </p:cNvPr>
              <p:cNvSpPr>
                <a:spLocks/>
              </p:cNvSpPr>
              <p:nvPr/>
            </p:nvSpPr>
            <p:spPr bwMode="auto">
              <a:xfrm>
                <a:off x="1318" y="5543"/>
                <a:ext cx="54" cy="39"/>
              </a:xfrm>
              <a:custGeom>
                <a:avLst/>
                <a:gdLst>
                  <a:gd name="T0" fmla="*/ 0 w 54"/>
                  <a:gd name="T1" fmla="*/ 33 h 39"/>
                  <a:gd name="T2" fmla="*/ 32 w 54"/>
                  <a:gd name="T3" fmla="*/ 39 h 39"/>
                  <a:gd name="T4" fmla="*/ 54 w 54"/>
                  <a:gd name="T5" fmla="*/ 6 h 39"/>
                  <a:gd name="T6" fmla="*/ 27 w 54"/>
                  <a:gd name="T7" fmla="*/ 0 h 39"/>
                  <a:gd name="T8" fmla="*/ 0 w 54"/>
                  <a:gd name="T9" fmla="*/ 33 h 39"/>
                </a:gdLst>
                <a:ahLst/>
                <a:cxnLst>
                  <a:cxn ang="0">
                    <a:pos x="T0" y="T1"/>
                  </a:cxn>
                  <a:cxn ang="0">
                    <a:pos x="T2" y="T3"/>
                  </a:cxn>
                  <a:cxn ang="0">
                    <a:pos x="T4" y="T5"/>
                  </a:cxn>
                  <a:cxn ang="0">
                    <a:pos x="T6" y="T7"/>
                  </a:cxn>
                  <a:cxn ang="0">
                    <a:pos x="T8" y="T9"/>
                  </a:cxn>
                </a:cxnLst>
                <a:rect l="0" t="0" r="r" b="b"/>
                <a:pathLst>
                  <a:path w="54" h="39">
                    <a:moveTo>
                      <a:pt x="0" y="33"/>
                    </a:moveTo>
                    <a:lnTo>
                      <a:pt x="32" y="39"/>
                    </a:lnTo>
                    <a:lnTo>
                      <a:pt x="54" y="6"/>
                    </a:lnTo>
                    <a:lnTo>
                      <a:pt x="2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5" name="Freeform 1794">
                <a:extLst>
                  <a:ext uri="{FF2B5EF4-FFF2-40B4-BE49-F238E27FC236}">
                    <a16:creationId xmlns:a16="http://schemas.microsoft.com/office/drawing/2014/main" xmlns="" id="{98DA0DA6-FA7A-4C77-A8BD-77AA7BAA489A}"/>
                  </a:ext>
                </a:extLst>
              </p:cNvPr>
              <p:cNvSpPr>
                <a:spLocks/>
              </p:cNvSpPr>
              <p:nvPr/>
            </p:nvSpPr>
            <p:spPr bwMode="auto">
              <a:xfrm>
                <a:off x="1318" y="5543"/>
                <a:ext cx="54" cy="39"/>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6" name="Freeform 1795">
                <a:extLst>
                  <a:ext uri="{FF2B5EF4-FFF2-40B4-BE49-F238E27FC236}">
                    <a16:creationId xmlns:a16="http://schemas.microsoft.com/office/drawing/2014/main" xmlns="" id="{E5E2C5CF-2558-464B-9735-C8F64E64B6B8}"/>
                  </a:ext>
                </a:extLst>
              </p:cNvPr>
              <p:cNvSpPr>
                <a:spLocks/>
              </p:cNvSpPr>
              <p:nvPr/>
            </p:nvSpPr>
            <p:spPr bwMode="auto">
              <a:xfrm>
                <a:off x="2499" y="5538"/>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7" name="Freeform 1796">
                <a:extLst>
                  <a:ext uri="{FF2B5EF4-FFF2-40B4-BE49-F238E27FC236}">
                    <a16:creationId xmlns:a16="http://schemas.microsoft.com/office/drawing/2014/main" xmlns="" id="{13DAFE2C-6704-4BE4-97BC-0187727E29F9}"/>
                  </a:ext>
                </a:extLst>
              </p:cNvPr>
              <p:cNvSpPr>
                <a:spLocks/>
              </p:cNvSpPr>
              <p:nvPr/>
            </p:nvSpPr>
            <p:spPr bwMode="auto">
              <a:xfrm>
                <a:off x="2499" y="5538"/>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8" name="Freeform 1797">
                <a:extLst>
                  <a:ext uri="{FF2B5EF4-FFF2-40B4-BE49-F238E27FC236}">
                    <a16:creationId xmlns:a16="http://schemas.microsoft.com/office/drawing/2014/main" xmlns="" id="{66739849-0A55-487D-ADE9-49FA80CC1D37}"/>
                  </a:ext>
                </a:extLst>
              </p:cNvPr>
              <p:cNvSpPr>
                <a:spLocks/>
              </p:cNvSpPr>
              <p:nvPr/>
            </p:nvSpPr>
            <p:spPr bwMode="auto">
              <a:xfrm>
                <a:off x="1629" y="5467"/>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9" name="Freeform 1798">
                <a:extLst>
                  <a:ext uri="{FF2B5EF4-FFF2-40B4-BE49-F238E27FC236}">
                    <a16:creationId xmlns:a16="http://schemas.microsoft.com/office/drawing/2014/main" xmlns="" id="{EE8EA403-F8F8-4EF0-B176-16AA72B9C2E8}"/>
                  </a:ext>
                </a:extLst>
              </p:cNvPr>
              <p:cNvSpPr>
                <a:spLocks/>
              </p:cNvSpPr>
              <p:nvPr/>
            </p:nvSpPr>
            <p:spPr bwMode="auto">
              <a:xfrm>
                <a:off x="1629" y="5467"/>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0" name="Freeform 1799">
                <a:extLst>
                  <a:ext uri="{FF2B5EF4-FFF2-40B4-BE49-F238E27FC236}">
                    <a16:creationId xmlns:a16="http://schemas.microsoft.com/office/drawing/2014/main" xmlns="" id="{51D465C1-BA73-410B-896C-3109E5A459E5}"/>
                  </a:ext>
                </a:extLst>
              </p:cNvPr>
              <p:cNvSpPr>
                <a:spLocks/>
              </p:cNvSpPr>
              <p:nvPr/>
            </p:nvSpPr>
            <p:spPr bwMode="auto">
              <a:xfrm>
                <a:off x="2805" y="5642"/>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1" name="Freeform 1800">
                <a:extLst>
                  <a:ext uri="{FF2B5EF4-FFF2-40B4-BE49-F238E27FC236}">
                    <a16:creationId xmlns:a16="http://schemas.microsoft.com/office/drawing/2014/main" xmlns="" id="{E3F37D86-CD61-470A-90D4-023298345434}"/>
                  </a:ext>
                </a:extLst>
              </p:cNvPr>
              <p:cNvSpPr>
                <a:spLocks/>
              </p:cNvSpPr>
              <p:nvPr/>
            </p:nvSpPr>
            <p:spPr bwMode="auto">
              <a:xfrm>
                <a:off x="2805" y="5642"/>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2" name="Freeform 1801">
                <a:extLst>
                  <a:ext uri="{FF2B5EF4-FFF2-40B4-BE49-F238E27FC236}">
                    <a16:creationId xmlns:a16="http://schemas.microsoft.com/office/drawing/2014/main" xmlns="" id="{7ECA89C8-7224-4DA0-83DE-115331CB8248}"/>
                  </a:ext>
                </a:extLst>
              </p:cNvPr>
              <p:cNvSpPr>
                <a:spLocks/>
              </p:cNvSpPr>
              <p:nvPr/>
            </p:nvSpPr>
            <p:spPr bwMode="auto">
              <a:xfrm>
                <a:off x="1946" y="5439"/>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3" name="Freeform 1802">
                <a:extLst>
                  <a:ext uri="{FF2B5EF4-FFF2-40B4-BE49-F238E27FC236}">
                    <a16:creationId xmlns:a16="http://schemas.microsoft.com/office/drawing/2014/main" xmlns="" id="{D98A8958-79D2-4172-BE8B-8B3B00AF5B50}"/>
                  </a:ext>
                </a:extLst>
              </p:cNvPr>
              <p:cNvSpPr>
                <a:spLocks/>
              </p:cNvSpPr>
              <p:nvPr/>
            </p:nvSpPr>
            <p:spPr bwMode="auto">
              <a:xfrm>
                <a:off x="1946" y="5439"/>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4" name="Freeform 1803">
                <a:extLst>
                  <a:ext uri="{FF2B5EF4-FFF2-40B4-BE49-F238E27FC236}">
                    <a16:creationId xmlns:a16="http://schemas.microsoft.com/office/drawing/2014/main" xmlns="" id="{76ABABA4-724F-4AD4-93D6-F8C8BB4700AE}"/>
                  </a:ext>
                </a:extLst>
              </p:cNvPr>
              <p:cNvSpPr>
                <a:spLocks/>
              </p:cNvSpPr>
              <p:nvPr/>
            </p:nvSpPr>
            <p:spPr bwMode="auto">
              <a:xfrm>
                <a:off x="3100" y="5746"/>
                <a:ext cx="49" cy="71"/>
              </a:xfrm>
              <a:custGeom>
                <a:avLst/>
                <a:gdLst>
                  <a:gd name="T0" fmla="*/ 0 w 49"/>
                  <a:gd name="T1" fmla="*/ 33 h 71"/>
                  <a:gd name="T2" fmla="*/ 38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8" y="71"/>
                    </a:lnTo>
                    <a:lnTo>
                      <a:pt x="49"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5" name="Freeform 1804">
                <a:extLst>
                  <a:ext uri="{FF2B5EF4-FFF2-40B4-BE49-F238E27FC236}">
                    <a16:creationId xmlns:a16="http://schemas.microsoft.com/office/drawing/2014/main" xmlns="" id="{2B8781B1-C46D-494B-8E1D-F6A3AC2DE47D}"/>
                  </a:ext>
                </a:extLst>
              </p:cNvPr>
              <p:cNvSpPr>
                <a:spLocks/>
              </p:cNvSpPr>
              <p:nvPr/>
            </p:nvSpPr>
            <p:spPr bwMode="auto">
              <a:xfrm>
                <a:off x="3100" y="5746"/>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6" name="Freeform 1805">
                <a:extLst>
                  <a:ext uri="{FF2B5EF4-FFF2-40B4-BE49-F238E27FC236}">
                    <a16:creationId xmlns:a16="http://schemas.microsoft.com/office/drawing/2014/main" xmlns="" id="{7F4FB92E-6127-40B1-8269-50A0D80762F3}"/>
                  </a:ext>
                </a:extLst>
              </p:cNvPr>
              <p:cNvSpPr>
                <a:spLocks/>
              </p:cNvSpPr>
              <p:nvPr/>
            </p:nvSpPr>
            <p:spPr bwMode="auto">
              <a:xfrm>
                <a:off x="2269" y="5478"/>
                <a:ext cx="55" cy="65"/>
              </a:xfrm>
              <a:custGeom>
                <a:avLst/>
                <a:gdLst>
                  <a:gd name="T0" fmla="*/ 0 w 55"/>
                  <a:gd name="T1" fmla="*/ 33 h 65"/>
                  <a:gd name="T2" fmla="*/ 33 w 55"/>
                  <a:gd name="T3" fmla="*/ 65 h 65"/>
                  <a:gd name="T4" fmla="*/ 55 w 55"/>
                  <a:gd name="T5" fmla="*/ 33 h 65"/>
                  <a:gd name="T6" fmla="*/ 22 w 55"/>
                  <a:gd name="T7" fmla="*/ 0 h 65"/>
                  <a:gd name="T8" fmla="*/ 0 w 55"/>
                  <a:gd name="T9" fmla="*/ 33 h 65"/>
                </a:gdLst>
                <a:ahLst/>
                <a:cxnLst>
                  <a:cxn ang="0">
                    <a:pos x="T0" y="T1"/>
                  </a:cxn>
                  <a:cxn ang="0">
                    <a:pos x="T2" y="T3"/>
                  </a:cxn>
                  <a:cxn ang="0">
                    <a:pos x="T4" y="T5"/>
                  </a:cxn>
                  <a:cxn ang="0">
                    <a:pos x="T6" y="T7"/>
                  </a:cxn>
                  <a:cxn ang="0">
                    <a:pos x="T8" y="T9"/>
                  </a:cxn>
                </a:cxnLst>
                <a:rect l="0" t="0" r="r" b="b"/>
                <a:pathLst>
                  <a:path w="55" h="65">
                    <a:moveTo>
                      <a:pt x="0" y="33"/>
                    </a:moveTo>
                    <a:lnTo>
                      <a:pt x="33" y="65"/>
                    </a:lnTo>
                    <a:lnTo>
                      <a:pt x="55" y="33"/>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7" name="Freeform 1806">
                <a:extLst>
                  <a:ext uri="{FF2B5EF4-FFF2-40B4-BE49-F238E27FC236}">
                    <a16:creationId xmlns:a16="http://schemas.microsoft.com/office/drawing/2014/main" xmlns="" id="{D34BFDE6-128F-40AA-A886-C6597A5DCDF0}"/>
                  </a:ext>
                </a:extLst>
              </p:cNvPr>
              <p:cNvSpPr>
                <a:spLocks/>
              </p:cNvSpPr>
              <p:nvPr/>
            </p:nvSpPr>
            <p:spPr bwMode="auto">
              <a:xfrm>
                <a:off x="2269" y="5478"/>
                <a:ext cx="55" cy="65"/>
              </a:xfrm>
              <a:custGeom>
                <a:avLst/>
                <a:gdLst>
                  <a:gd name="T0" fmla="*/ 0 w 10"/>
                  <a:gd name="T1" fmla="*/ 6 h 12"/>
                  <a:gd name="T2" fmla="*/ 6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8" name="Freeform 1807">
                <a:extLst>
                  <a:ext uri="{FF2B5EF4-FFF2-40B4-BE49-F238E27FC236}">
                    <a16:creationId xmlns:a16="http://schemas.microsoft.com/office/drawing/2014/main" xmlns="" id="{337F07AC-FBDE-4F25-B9B4-B17B4FC77577}"/>
                  </a:ext>
                </a:extLst>
              </p:cNvPr>
              <p:cNvSpPr>
                <a:spLocks/>
              </p:cNvSpPr>
              <p:nvPr/>
            </p:nvSpPr>
            <p:spPr bwMode="auto">
              <a:xfrm>
                <a:off x="1405" y="5527"/>
                <a:ext cx="55" cy="38"/>
              </a:xfrm>
              <a:custGeom>
                <a:avLst/>
                <a:gdLst>
                  <a:gd name="T0" fmla="*/ 0 w 55"/>
                  <a:gd name="T1" fmla="*/ 27 h 38"/>
                  <a:gd name="T2" fmla="*/ 27 w 55"/>
                  <a:gd name="T3" fmla="*/ 38 h 38"/>
                  <a:gd name="T4" fmla="*/ 55 w 55"/>
                  <a:gd name="T5" fmla="*/ 5 h 38"/>
                  <a:gd name="T6" fmla="*/ 22 w 55"/>
                  <a:gd name="T7" fmla="*/ 0 h 38"/>
                  <a:gd name="T8" fmla="*/ 0 w 55"/>
                  <a:gd name="T9" fmla="*/ 27 h 38"/>
                </a:gdLst>
                <a:ahLst/>
                <a:cxnLst>
                  <a:cxn ang="0">
                    <a:pos x="T0" y="T1"/>
                  </a:cxn>
                  <a:cxn ang="0">
                    <a:pos x="T2" y="T3"/>
                  </a:cxn>
                  <a:cxn ang="0">
                    <a:pos x="T4" y="T5"/>
                  </a:cxn>
                  <a:cxn ang="0">
                    <a:pos x="T6" y="T7"/>
                  </a:cxn>
                  <a:cxn ang="0">
                    <a:pos x="T8" y="T9"/>
                  </a:cxn>
                </a:cxnLst>
                <a:rect l="0" t="0" r="r" b="b"/>
                <a:pathLst>
                  <a:path w="55" h="38">
                    <a:moveTo>
                      <a:pt x="0" y="27"/>
                    </a:moveTo>
                    <a:lnTo>
                      <a:pt x="27" y="38"/>
                    </a:lnTo>
                    <a:lnTo>
                      <a:pt x="55" y="5"/>
                    </a:lnTo>
                    <a:lnTo>
                      <a:pt x="22" y="0"/>
                    </a:lnTo>
                    <a:lnTo>
                      <a:pt x="0" y="2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9" name="Freeform 1808">
                <a:extLst>
                  <a:ext uri="{FF2B5EF4-FFF2-40B4-BE49-F238E27FC236}">
                    <a16:creationId xmlns:a16="http://schemas.microsoft.com/office/drawing/2014/main" xmlns="" id="{D23CFE8C-7C4C-451F-A939-8564758E3709}"/>
                  </a:ext>
                </a:extLst>
              </p:cNvPr>
              <p:cNvSpPr>
                <a:spLocks/>
              </p:cNvSpPr>
              <p:nvPr/>
            </p:nvSpPr>
            <p:spPr bwMode="auto">
              <a:xfrm>
                <a:off x="1405" y="5527"/>
                <a:ext cx="55" cy="38"/>
              </a:xfrm>
              <a:custGeom>
                <a:avLst/>
                <a:gdLst>
                  <a:gd name="T0" fmla="*/ 0 w 10"/>
                  <a:gd name="T1" fmla="*/ 5 h 7"/>
                  <a:gd name="T2" fmla="*/ 5 w 10"/>
                  <a:gd name="T3" fmla="*/ 7 h 7"/>
                  <a:gd name="T4" fmla="*/ 10 w 10"/>
                  <a:gd name="T5" fmla="*/ 1 h 7"/>
                  <a:gd name="T6" fmla="*/ 4 w 10"/>
                  <a:gd name="T7" fmla="*/ 0 h 7"/>
                  <a:gd name="T8" fmla="*/ 0 w 10"/>
                  <a:gd name="T9" fmla="*/ 5 h 7"/>
                </a:gdLst>
                <a:ahLst/>
                <a:cxnLst>
                  <a:cxn ang="0">
                    <a:pos x="T0" y="T1"/>
                  </a:cxn>
                  <a:cxn ang="0">
                    <a:pos x="T2" y="T3"/>
                  </a:cxn>
                  <a:cxn ang="0">
                    <a:pos x="T4" y="T5"/>
                  </a:cxn>
                  <a:cxn ang="0">
                    <a:pos x="T6" y="T7"/>
                  </a:cxn>
                  <a:cxn ang="0">
                    <a:pos x="T8" y="T9"/>
                  </a:cxn>
                </a:cxnLst>
                <a:rect l="0" t="0" r="r" b="b"/>
                <a:pathLst>
                  <a:path w="10" h="7">
                    <a:moveTo>
                      <a:pt x="0" y="5"/>
                    </a:moveTo>
                    <a:lnTo>
                      <a:pt x="5" y="7"/>
                    </a:lnTo>
                    <a:lnTo>
                      <a:pt x="10" y="1"/>
                    </a:lnTo>
                    <a:lnTo>
                      <a:pt x="4" y="0"/>
                    </a:lnTo>
                    <a:lnTo>
                      <a:pt x="0" y="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0" name="Freeform 1809">
                <a:extLst>
                  <a:ext uri="{FF2B5EF4-FFF2-40B4-BE49-F238E27FC236}">
                    <a16:creationId xmlns:a16="http://schemas.microsoft.com/office/drawing/2014/main" xmlns="" id="{7F33A691-F41E-43AD-BFA6-D58A20CC369E}"/>
                  </a:ext>
                </a:extLst>
              </p:cNvPr>
              <p:cNvSpPr>
                <a:spLocks/>
              </p:cNvSpPr>
              <p:nvPr/>
            </p:nvSpPr>
            <p:spPr bwMode="auto">
              <a:xfrm>
                <a:off x="2586" y="5571"/>
                <a:ext cx="49" cy="65"/>
              </a:xfrm>
              <a:custGeom>
                <a:avLst/>
                <a:gdLst>
                  <a:gd name="T0" fmla="*/ 0 w 49"/>
                  <a:gd name="T1" fmla="*/ 33 h 65"/>
                  <a:gd name="T2" fmla="*/ 33 w 49"/>
                  <a:gd name="T3" fmla="*/ 65 h 65"/>
                  <a:gd name="T4" fmla="*/ 49 w 49"/>
                  <a:gd name="T5" fmla="*/ 33 h 65"/>
                  <a:gd name="T6" fmla="*/ 17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1" name="Freeform 1810">
                <a:extLst>
                  <a:ext uri="{FF2B5EF4-FFF2-40B4-BE49-F238E27FC236}">
                    <a16:creationId xmlns:a16="http://schemas.microsoft.com/office/drawing/2014/main" xmlns="" id="{06B5359B-B518-4B45-8A37-50D9146EF759}"/>
                  </a:ext>
                </a:extLst>
              </p:cNvPr>
              <p:cNvSpPr>
                <a:spLocks/>
              </p:cNvSpPr>
              <p:nvPr/>
            </p:nvSpPr>
            <p:spPr bwMode="auto">
              <a:xfrm>
                <a:off x="2586" y="5571"/>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2" name="Freeform 1811">
                <a:extLst>
                  <a:ext uri="{FF2B5EF4-FFF2-40B4-BE49-F238E27FC236}">
                    <a16:creationId xmlns:a16="http://schemas.microsoft.com/office/drawing/2014/main" xmlns="" id="{934B6249-B218-444A-8F70-EF5E6BFA770E}"/>
                  </a:ext>
                </a:extLst>
              </p:cNvPr>
              <p:cNvSpPr>
                <a:spLocks/>
              </p:cNvSpPr>
              <p:nvPr/>
            </p:nvSpPr>
            <p:spPr bwMode="auto">
              <a:xfrm>
                <a:off x="1717" y="5461"/>
                <a:ext cx="54" cy="44"/>
              </a:xfrm>
              <a:custGeom>
                <a:avLst/>
                <a:gdLst>
                  <a:gd name="T0" fmla="*/ 0 w 54"/>
                  <a:gd name="T1" fmla="*/ 33 h 44"/>
                  <a:gd name="T2" fmla="*/ 32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2" y="44"/>
                    </a:lnTo>
                    <a:lnTo>
                      <a:pt x="54" y="11"/>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3" name="Freeform 1812">
                <a:extLst>
                  <a:ext uri="{FF2B5EF4-FFF2-40B4-BE49-F238E27FC236}">
                    <a16:creationId xmlns:a16="http://schemas.microsoft.com/office/drawing/2014/main" xmlns="" id="{7CA2CF33-A041-4517-B479-5C1E6F51A65A}"/>
                  </a:ext>
                </a:extLst>
              </p:cNvPr>
              <p:cNvSpPr>
                <a:spLocks/>
              </p:cNvSpPr>
              <p:nvPr/>
            </p:nvSpPr>
            <p:spPr bwMode="auto">
              <a:xfrm>
                <a:off x="1717" y="5461"/>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014">
              <a:extLst>
                <a:ext uri="{FF2B5EF4-FFF2-40B4-BE49-F238E27FC236}">
                  <a16:creationId xmlns:a16="http://schemas.microsoft.com/office/drawing/2014/main" xmlns="" id="{F2809DBC-3A8A-45FF-A68D-7A3901CC4402}"/>
                </a:ext>
              </a:extLst>
            </p:cNvPr>
            <p:cNvGrpSpPr>
              <a:grpSpLocks/>
            </p:cNvGrpSpPr>
            <p:nvPr/>
          </p:nvGrpSpPr>
          <p:grpSpPr bwMode="auto">
            <a:xfrm>
              <a:off x="1186" y="5450"/>
              <a:ext cx="2204" cy="498"/>
              <a:chOff x="1186" y="5450"/>
              <a:chExt cx="2204" cy="498"/>
            </a:xfrm>
          </p:grpSpPr>
          <p:sp>
            <p:nvSpPr>
              <p:cNvPr id="2884" name="Freeform 1814">
                <a:extLst>
                  <a:ext uri="{FF2B5EF4-FFF2-40B4-BE49-F238E27FC236}">
                    <a16:creationId xmlns:a16="http://schemas.microsoft.com/office/drawing/2014/main" xmlns="" id="{48C7A55B-6DC1-4A81-BF61-63F1CC702BCF}"/>
                  </a:ext>
                </a:extLst>
              </p:cNvPr>
              <p:cNvSpPr>
                <a:spLocks/>
              </p:cNvSpPr>
              <p:nvPr/>
            </p:nvSpPr>
            <p:spPr bwMode="auto">
              <a:xfrm>
                <a:off x="2887" y="5675"/>
                <a:ext cx="49" cy="71"/>
              </a:xfrm>
              <a:custGeom>
                <a:avLst/>
                <a:gdLst>
                  <a:gd name="T0" fmla="*/ 0 w 49"/>
                  <a:gd name="T1" fmla="*/ 32 h 71"/>
                  <a:gd name="T2" fmla="*/ 38 w 49"/>
                  <a:gd name="T3" fmla="*/ 71 h 71"/>
                  <a:gd name="T4" fmla="*/ 49 w 49"/>
                  <a:gd name="T5" fmla="*/ 38 h 71"/>
                  <a:gd name="T6" fmla="*/ 16 w 49"/>
                  <a:gd name="T7" fmla="*/ 0 h 71"/>
                  <a:gd name="T8" fmla="*/ 0 w 49"/>
                  <a:gd name="T9" fmla="*/ 32 h 71"/>
                </a:gdLst>
                <a:ahLst/>
                <a:cxnLst>
                  <a:cxn ang="0">
                    <a:pos x="T0" y="T1"/>
                  </a:cxn>
                  <a:cxn ang="0">
                    <a:pos x="T2" y="T3"/>
                  </a:cxn>
                  <a:cxn ang="0">
                    <a:pos x="T4" y="T5"/>
                  </a:cxn>
                  <a:cxn ang="0">
                    <a:pos x="T6" y="T7"/>
                  </a:cxn>
                  <a:cxn ang="0">
                    <a:pos x="T8" y="T9"/>
                  </a:cxn>
                </a:cxnLst>
                <a:rect l="0" t="0" r="r" b="b"/>
                <a:pathLst>
                  <a:path w="49" h="71">
                    <a:moveTo>
                      <a:pt x="0" y="32"/>
                    </a:moveTo>
                    <a:lnTo>
                      <a:pt x="38" y="71"/>
                    </a:lnTo>
                    <a:lnTo>
                      <a:pt x="49" y="38"/>
                    </a:lnTo>
                    <a:lnTo>
                      <a:pt x="16" y="0"/>
                    </a:lnTo>
                    <a:lnTo>
                      <a:pt x="0" y="3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5" name="Freeform 1815">
                <a:extLst>
                  <a:ext uri="{FF2B5EF4-FFF2-40B4-BE49-F238E27FC236}">
                    <a16:creationId xmlns:a16="http://schemas.microsoft.com/office/drawing/2014/main" xmlns="" id="{B31C4C17-3F20-4B66-85C5-F05965AB241A}"/>
                  </a:ext>
                </a:extLst>
              </p:cNvPr>
              <p:cNvSpPr>
                <a:spLocks/>
              </p:cNvSpPr>
              <p:nvPr/>
            </p:nvSpPr>
            <p:spPr bwMode="auto">
              <a:xfrm>
                <a:off x="2887" y="5675"/>
                <a:ext cx="49" cy="71"/>
              </a:xfrm>
              <a:custGeom>
                <a:avLst/>
                <a:gdLst>
                  <a:gd name="T0" fmla="*/ 0 w 9"/>
                  <a:gd name="T1" fmla="*/ 6 h 13"/>
                  <a:gd name="T2" fmla="*/ 7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6" name="Freeform 1816">
                <a:extLst>
                  <a:ext uri="{FF2B5EF4-FFF2-40B4-BE49-F238E27FC236}">
                    <a16:creationId xmlns:a16="http://schemas.microsoft.com/office/drawing/2014/main" xmlns="" id="{BB4250AD-B457-4676-9BE3-3752DF7EA564}"/>
                  </a:ext>
                </a:extLst>
              </p:cNvPr>
              <p:cNvSpPr>
                <a:spLocks/>
              </p:cNvSpPr>
              <p:nvPr/>
            </p:nvSpPr>
            <p:spPr bwMode="auto">
              <a:xfrm>
                <a:off x="2034" y="5450"/>
                <a:ext cx="55" cy="55"/>
              </a:xfrm>
              <a:custGeom>
                <a:avLst/>
                <a:gdLst>
                  <a:gd name="T0" fmla="*/ 0 w 55"/>
                  <a:gd name="T1" fmla="*/ 33 h 55"/>
                  <a:gd name="T2" fmla="*/ 38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8" y="55"/>
                    </a:lnTo>
                    <a:lnTo>
                      <a:pt x="55" y="22"/>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7" name="Freeform 1817">
                <a:extLst>
                  <a:ext uri="{FF2B5EF4-FFF2-40B4-BE49-F238E27FC236}">
                    <a16:creationId xmlns:a16="http://schemas.microsoft.com/office/drawing/2014/main" xmlns="" id="{20994AE3-C178-43E5-AFD3-6D98CC7B46BB}"/>
                  </a:ext>
                </a:extLst>
              </p:cNvPr>
              <p:cNvSpPr>
                <a:spLocks/>
              </p:cNvSpPr>
              <p:nvPr/>
            </p:nvSpPr>
            <p:spPr bwMode="auto">
              <a:xfrm>
                <a:off x="2034" y="5450"/>
                <a:ext cx="55" cy="55"/>
              </a:xfrm>
              <a:custGeom>
                <a:avLst/>
                <a:gdLst>
                  <a:gd name="T0" fmla="*/ 0 w 10"/>
                  <a:gd name="T1" fmla="*/ 6 h 10"/>
                  <a:gd name="T2" fmla="*/ 7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7"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8" name="Freeform 1818">
                <a:extLst>
                  <a:ext uri="{FF2B5EF4-FFF2-40B4-BE49-F238E27FC236}">
                    <a16:creationId xmlns:a16="http://schemas.microsoft.com/office/drawing/2014/main" xmlns="" id="{DC7668B9-8200-4D30-B4D1-D265903949DA}"/>
                  </a:ext>
                </a:extLst>
              </p:cNvPr>
              <p:cNvSpPr>
                <a:spLocks/>
              </p:cNvSpPr>
              <p:nvPr/>
            </p:nvSpPr>
            <p:spPr bwMode="auto">
              <a:xfrm>
                <a:off x="3182" y="5784"/>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9" name="Freeform 1819">
                <a:extLst>
                  <a:ext uri="{FF2B5EF4-FFF2-40B4-BE49-F238E27FC236}">
                    <a16:creationId xmlns:a16="http://schemas.microsoft.com/office/drawing/2014/main" xmlns="" id="{DE9829BC-E552-490C-AA9A-59AA621E7ABF}"/>
                  </a:ext>
                </a:extLst>
              </p:cNvPr>
              <p:cNvSpPr>
                <a:spLocks/>
              </p:cNvSpPr>
              <p:nvPr/>
            </p:nvSpPr>
            <p:spPr bwMode="auto">
              <a:xfrm>
                <a:off x="3182" y="5784"/>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Freeform 1820">
                <a:extLst>
                  <a:ext uri="{FF2B5EF4-FFF2-40B4-BE49-F238E27FC236}">
                    <a16:creationId xmlns:a16="http://schemas.microsoft.com/office/drawing/2014/main" xmlns="" id="{F4472952-9FF0-49DA-B0CD-F0CC57A03099}"/>
                  </a:ext>
                </a:extLst>
              </p:cNvPr>
              <p:cNvSpPr>
                <a:spLocks/>
              </p:cNvSpPr>
              <p:nvPr/>
            </p:nvSpPr>
            <p:spPr bwMode="auto">
              <a:xfrm>
                <a:off x="2356" y="5505"/>
                <a:ext cx="55" cy="66"/>
              </a:xfrm>
              <a:custGeom>
                <a:avLst/>
                <a:gdLst>
                  <a:gd name="T0" fmla="*/ 0 w 55"/>
                  <a:gd name="T1" fmla="*/ 33 h 66"/>
                  <a:gd name="T2" fmla="*/ 33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1" name="Freeform 1821">
                <a:extLst>
                  <a:ext uri="{FF2B5EF4-FFF2-40B4-BE49-F238E27FC236}">
                    <a16:creationId xmlns:a16="http://schemas.microsoft.com/office/drawing/2014/main" xmlns="" id="{9D44581E-1444-4BD6-89A2-821BFDF6043E}"/>
                  </a:ext>
                </a:extLst>
              </p:cNvPr>
              <p:cNvSpPr>
                <a:spLocks/>
              </p:cNvSpPr>
              <p:nvPr/>
            </p:nvSpPr>
            <p:spPr bwMode="auto">
              <a:xfrm>
                <a:off x="2356" y="5505"/>
                <a:ext cx="55" cy="66"/>
              </a:xfrm>
              <a:custGeom>
                <a:avLst/>
                <a:gdLst>
                  <a:gd name="T0" fmla="*/ 0 w 10"/>
                  <a:gd name="T1" fmla="*/ 6 h 12"/>
                  <a:gd name="T2" fmla="*/ 6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Freeform 1822">
                <a:extLst>
                  <a:ext uri="{FF2B5EF4-FFF2-40B4-BE49-F238E27FC236}">
                    <a16:creationId xmlns:a16="http://schemas.microsoft.com/office/drawing/2014/main" xmlns="" id="{CEFEB22A-158B-4717-8F20-D72828B59F9C}"/>
                  </a:ext>
                </a:extLst>
              </p:cNvPr>
              <p:cNvSpPr>
                <a:spLocks/>
              </p:cNvSpPr>
              <p:nvPr/>
            </p:nvSpPr>
            <p:spPr bwMode="auto">
              <a:xfrm>
                <a:off x="1487" y="5505"/>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3" name="Freeform 1823">
                <a:extLst>
                  <a:ext uri="{FF2B5EF4-FFF2-40B4-BE49-F238E27FC236}">
                    <a16:creationId xmlns:a16="http://schemas.microsoft.com/office/drawing/2014/main" xmlns="" id="{F7833EF1-B42D-4E2A-832A-1A29A86E8E3D}"/>
                  </a:ext>
                </a:extLst>
              </p:cNvPr>
              <p:cNvSpPr>
                <a:spLocks/>
              </p:cNvSpPr>
              <p:nvPr/>
            </p:nvSpPr>
            <p:spPr bwMode="auto">
              <a:xfrm>
                <a:off x="1487" y="5505"/>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Freeform 1824">
                <a:extLst>
                  <a:ext uri="{FF2B5EF4-FFF2-40B4-BE49-F238E27FC236}">
                    <a16:creationId xmlns:a16="http://schemas.microsoft.com/office/drawing/2014/main" xmlns="" id="{198FF064-BF9D-4D66-BA3C-18600AAD8E30}"/>
                  </a:ext>
                </a:extLst>
              </p:cNvPr>
              <p:cNvSpPr>
                <a:spLocks/>
              </p:cNvSpPr>
              <p:nvPr/>
            </p:nvSpPr>
            <p:spPr bwMode="auto">
              <a:xfrm>
                <a:off x="2668" y="5604"/>
                <a:ext cx="55" cy="65"/>
              </a:xfrm>
              <a:custGeom>
                <a:avLst/>
                <a:gdLst>
                  <a:gd name="T0" fmla="*/ 0 w 55"/>
                  <a:gd name="T1" fmla="*/ 32 h 65"/>
                  <a:gd name="T2" fmla="*/ 33 w 55"/>
                  <a:gd name="T3" fmla="*/ 65 h 65"/>
                  <a:gd name="T4" fmla="*/ 55 w 55"/>
                  <a:gd name="T5" fmla="*/ 32 h 65"/>
                  <a:gd name="T6" fmla="*/ 17 w 55"/>
                  <a:gd name="T7" fmla="*/ 0 h 65"/>
                  <a:gd name="T8" fmla="*/ 0 w 55"/>
                  <a:gd name="T9" fmla="*/ 32 h 65"/>
                </a:gdLst>
                <a:ahLst/>
                <a:cxnLst>
                  <a:cxn ang="0">
                    <a:pos x="T0" y="T1"/>
                  </a:cxn>
                  <a:cxn ang="0">
                    <a:pos x="T2" y="T3"/>
                  </a:cxn>
                  <a:cxn ang="0">
                    <a:pos x="T4" y="T5"/>
                  </a:cxn>
                  <a:cxn ang="0">
                    <a:pos x="T6" y="T7"/>
                  </a:cxn>
                  <a:cxn ang="0">
                    <a:pos x="T8" y="T9"/>
                  </a:cxn>
                </a:cxnLst>
                <a:rect l="0" t="0" r="r" b="b"/>
                <a:pathLst>
                  <a:path w="55" h="65">
                    <a:moveTo>
                      <a:pt x="0" y="32"/>
                    </a:moveTo>
                    <a:lnTo>
                      <a:pt x="33" y="65"/>
                    </a:lnTo>
                    <a:lnTo>
                      <a:pt x="55" y="32"/>
                    </a:lnTo>
                    <a:lnTo>
                      <a:pt x="17"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5" name="Freeform 1825">
                <a:extLst>
                  <a:ext uri="{FF2B5EF4-FFF2-40B4-BE49-F238E27FC236}">
                    <a16:creationId xmlns:a16="http://schemas.microsoft.com/office/drawing/2014/main" xmlns="" id="{5D0FF66C-22AC-4716-8FAF-3269108AF0BB}"/>
                  </a:ext>
                </a:extLst>
              </p:cNvPr>
              <p:cNvSpPr>
                <a:spLocks/>
              </p:cNvSpPr>
              <p:nvPr/>
            </p:nvSpPr>
            <p:spPr bwMode="auto">
              <a:xfrm>
                <a:off x="2668" y="5604"/>
                <a:ext cx="55" cy="65"/>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6" name="Freeform 1826">
                <a:extLst>
                  <a:ext uri="{FF2B5EF4-FFF2-40B4-BE49-F238E27FC236}">
                    <a16:creationId xmlns:a16="http://schemas.microsoft.com/office/drawing/2014/main" xmlns="" id="{98ADBAD6-C231-431D-A546-35B5F16814E4}"/>
                  </a:ext>
                </a:extLst>
              </p:cNvPr>
              <p:cNvSpPr>
                <a:spLocks/>
              </p:cNvSpPr>
              <p:nvPr/>
            </p:nvSpPr>
            <p:spPr bwMode="auto">
              <a:xfrm>
                <a:off x="1804" y="5456"/>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7" name="Freeform 1827">
                <a:extLst>
                  <a:ext uri="{FF2B5EF4-FFF2-40B4-BE49-F238E27FC236}">
                    <a16:creationId xmlns:a16="http://schemas.microsoft.com/office/drawing/2014/main" xmlns="" id="{060CC45F-93AD-4D4D-A19B-FD7DD16E6900}"/>
                  </a:ext>
                </a:extLst>
              </p:cNvPr>
              <p:cNvSpPr>
                <a:spLocks/>
              </p:cNvSpPr>
              <p:nvPr/>
            </p:nvSpPr>
            <p:spPr bwMode="auto">
              <a:xfrm>
                <a:off x="1804" y="5456"/>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8" name="Freeform 1828">
                <a:extLst>
                  <a:ext uri="{FF2B5EF4-FFF2-40B4-BE49-F238E27FC236}">
                    <a16:creationId xmlns:a16="http://schemas.microsoft.com/office/drawing/2014/main" xmlns="" id="{3528B623-7B05-4358-A7B2-32B1BCC7A0D9}"/>
                  </a:ext>
                </a:extLst>
              </p:cNvPr>
              <p:cNvSpPr>
                <a:spLocks/>
              </p:cNvSpPr>
              <p:nvPr/>
            </p:nvSpPr>
            <p:spPr bwMode="auto">
              <a:xfrm>
                <a:off x="2974" y="5713"/>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9" name="Freeform 1829">
                <a:extLst>
                  <a:ext uri="{FF2B5EF4-FFF2-40B4-BE49-F238E27FC236}">
                    <a16:creationId xmlns:a16="http://schemas.microsoft.com/office/drawing/2014/main" xmlns="" id="{4AAC2E93-0A54-429B-B1EE-B3E0D04E0630}"/>
                  </a:ext>
                </a:extLst>
              </p:cNvPr>
              <p:cNvSpPr>
                <a:spLocks/>
              </p:cNvSpPr>
              <p:nvPr/>
            </p:nvSpPr>
            <p:spPr bwMode="auto">
              <a:xfrm>
                <a:off x="2974" y="5713"/>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0" name="Freeform 1830">
                <a:extLst>
                  <a:ext uri="{FF2B5EF4-FFF2-40B4-BE49-F238E27FC236}">
                    <a16:creationId xmlns:a16="http://schemas.microsoft.com/office/drawing/2014/main" xmlns="" id="{DFF2D1AC-D861-411E-9514-5E71182F134A}"/>
                  </a:ext>
                </a:extLst>
              </p:cNvPr>
              <p:cNvSpPr>
                <a:spLocks/>
              </p:cNvSpPr>
              <p:nvPr/>
            </p:nvSpPr>
            <p:spPr bwMode="auto">
              <a:xfrm>
                <a:off x="2127" y="5467"/>
                <a:ext cx="54" cy="55"/>
              </a:xfrm>
              <a:custGeom>
                <a:avLst/>
                <a:gdLst>
                  <a:gd name="T0" fmla="*/ 0 w 54"/>
                  <a:gd name="T1" fmla="*/ 33 h 55"/>
                  <a:gd name="T2" fmla="*/ 33 w 54"/>
                  <a:gd name="T3" fmla="*/ 55 h 55"/>
                  <a:gd name="T4" fmla="*/ 54 w 54"/>
                  <a:gd name="T5" fmla="*/ 22 h 55"/>
                  <a:gd name="T6" fmla="*/ 16 w 54"/>
                  <a:gd name="T7" fmla="*/ 0 h 55"/>
                  <a:gd name="T8" fmla="*/ 0 w 54"/>
                  <a:gd name="T9" fmla="*/ 33 h 55"/>
                </a:gdLst>
                <a:ahLst/>
                <a:cxnLst>
                  <a:cxn ang="0">
                    <a:pos x="T0" y="T1"/>
                  </a:cxn>
                  <a:cxn ang="0">
                    <a:pos x="T2" y="T3"/>
                  </a:cxn>
                  <a:cxn ang="0">
                    <a:pos x="T4" y="T5"/>
                  </a:cxn>
                  <a:cxn ang="0">
                    <a:pos x="T6" y="T7"/>
                  </a:cxn>
                  <a:cxn ang="0">
                    <a:pos x="T8" y="T9"/>
                  </a:cxn>
                </a:cxnLst>
                <a:rect l="0" t="0" r="r" b="b"/>
                <a:pathLst>
                  <a:path w="54" h="55">
                    <a:moveTo>
                      <a:pt x="0" y="33"/>
                    </a:moveTo>
                    <a:lnTo>
                      <a:pt x="33" y="55"/>
                    </a:lnTo>
                    <a:lnTo>
                      <a:pt x="54" y="22"/>
                    </a:lnTo>
                    <a:lnTo>
                      <a:pt x="16"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1" name="Freeform 1831">
                <a:extLst>
                  <a:ext uri="{FF2B5EF4-FFF2-40B4-BE49-F238E27FC236}">
                    <a16:creationId xmlns:a16="http://schemas.microsoft.com/office/drawing/2014/main" xmlns="" id="{117029BF-E34C-475A-84C4-6EF6EE6E4547}"/>
                  </a:ext>
                </a:extLst>
              </p:cNvPr>
              <p:cNvSpPr>
                <a:spLocks/>
              </p:cNvSpPr>
              <p:nvPr/>
            </p:nvSpPr>
            <p:spPr bwMode="auto">
              <a:xfrm>
                <a:off x="2127" y="5467"/>
                <a:ext cx="54" cy="55"/>
              </a:xfrm>
              <a:custGeom>
                <a:avLst/>
                <a:gdLst>
                  <a:gd name="T0" fmla="*/ 0 w 10"/>
                  <a:gd name="T1" fmla="*/ 6 h 10"/>
                  <a:gd name="T2" fmla="*/ 6 w 10"/>
                  <a:gd name="T3" fmla="*/ 10 h 10"/>
                  <a:gd name="T4" fmla="*/ 10 w 10"/>
                  <a:gd name="T5" fmla="*/ 4 h 10"/>
                  <a:gd name="T6" fmla="*/ 3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2" name="Freeform 1832">
                <a:extLst>
                  <a:ext uri="{FF2B5EF4-FFF2-40B4-BE49-F238E27FC236}">
                    <a16:creationId xmlns:a16="http://schemas.microsoft.com/office/drawing/2014/main" xmlns="" id="{08BE3008-B448-406E-835C-BF7BCE982969}"/>
                  </a:ext>
                </a:extLst>
              </p:cNvPr>
              <p:cNvSpPr>
                <a:spLocks/>
              </p:cNvSpPr>
              <p:nvPr/>
            </p:nvSpPr>
            <p:spPr bwMode="auto">
              <a:xfrm>
                <a:off x="3264" y="5817"/>
                <a:ext cx="49" cy="65"/>
              </a:xfrm>
              <a:custGeom>
                <a:avLst/>
                <a:gdLst>
                  <a:gd name="T0" fmla="*/ 0 w 49"/>
                  <a:gd name="T1" fmla="*/ 33 h 65"/>
                  <a:gd name="T2" fmla="*/ 33 w 49"/>
                  <a:gd name="T3" fmla="*/ 65 h 65"/>
                  <a:gd name="T4" fmla="*/ 49 w 49"/>
                  <a:gd name="T5" fmla="*/ 33 h 65"/>
                  <a:gd name="T6" fmla="*/ 17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7"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Freeform 1833">
                <a:extLst>
                  <a:ext uri="{FF2B5EF4-FFF2-40B4-BE49-F238E27FC236}">
                    <a16:creationId xmlns:a16="http://schemas.microsoft.com/office/drawing/2014/main" xmlns="" id="{16DC56E9-3FD5-402D-9C6A-D2510B0903C0}"/>
                  </a:ext>
                </a:extLst>
              </p:cNvPr>
              <p:cNvSpPr>
                <a:spLocks/>
              </p:cNvSpPr>
              <p:nvPr/>
            </p:nvSpPr>
            <p:spPr bwMode="auto">
              <a:xfrm>
                <a:off x="3264" y="581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4" name="Freeform 1834">
                <a:extLst>
                  <a:ext uri="{FF2B5EF4-FFF2-40B4-BE49-F238E27FC236}">
                    <a16:creationId xmlns:a16="http://schemas.microsoft.com/office/drawing/2014/main" xmlns="" id="{39C7F23B-8CDD-48E5-9CC5-4A47F1835F63}"/>
                  </a:ext>
                </a:extLst>
              </p:cNvPr>
              <p:cNvSpPr>
                <a:spLocks/>
              </p:cNvSpPr>
              <p:nvPr/>
            </p:nvSpPr>
            <p:spPr bwMode="auto">
              <a:xfrm>
                <a:off x="1263" y="5571"/>
                <a:ext cx="55" cy="38"/>
              </a:xfrm>
              <a:custGeom>
                <a:avLst/>
                <a:gdLst>
                  <a:gd name="T0" fmla="*/ 0 w 55"/>
                  <a:gd name="T1" fmla="*/ 33 h 38"/>
                  <a:gd name="T2" fmla="*/ 33 w 55"/>
                  <a:gd name="T3" fmla="*/ 38 h 38"/>
                  <a:gd name="T4" fmla="*/ 55 w 55"/>
                  <a:gd name="T5" fmla="*/ 5 h 38"/>
                  <a:gd name="T6" fmla="*/ 27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5"/>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Freeform 1835">
                <a:extLst>
                  <a:ext uri="{FF2B5EF4-FFF2-40B4-BE49-F238E27FC236}">
                    <a16:creationId xmlns:a16="http://schemas.microsoft.com/office/drawing/2014/main" xmlns="" id="{2B369E58-8303-4453-AA22-76C167C7D110}"/>
                  </a:ext>
                </a:extLst>
              </p:cNvPr>
              <p:cNvSpPr>
                <a:spLocks/>
              </p:cNvSpPr>
              <p:nvPr/>
            </p:nvSpPr>
            <p:spPr bwMode="auto">
              <a:xfrm>
                <a:off x="1263" y="5571"/>
                <a:ext cx="55" cy="38"/>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Freeform 1836">
                <a:extLst>
                  <a:ext uri="{FF2B5EF4-FFF2-40B4-BE49-F238E27FC236}">
                    <a16:creationId xmlns:a16="http://schemas.microsoft.com/office/drawing/2014/main" xmlns="" id="{506E2B7D-A548-4676-A105-5656A07B953E}"/>
                  </a:ext>
                </a:extLst>
              </p:cNvPr>
              <p:cNvSpPr>
                <a:spLocks/>
              </p:cNvSpPr>
              <p:nvPr/>
            </p:nvSpPr>
            <p:spPr bwMode="auto">
              <a:xfrm>
                <a:off x="2444" y="5538"/>
                <a:ext cx="55" cy="66"/>
              </a:xfrm>
              <a:custGeom>
                <a:avLst/>
                <a:gdLst>
                  <a:gd name="T0" fmla="*/ 0 w 55"/>
                  <a:gd name="T1" fmla="*/ 33 h 66"/>
                  <a:gd name="T2" fmla="*/ 33 w 55"/>
                  <a:gd name="T3" fmla="*/ 66 h 66"/>
                  <a:gd name="T4" fmla="*/ 55 w 55"/>
                  <a:gd name="T5" fmla="*/ 33 h 66"/>
                  <a:gd name="T6" fmla="*/ 16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7" name="Freeform 1837">
                <a:extLst>
                  <a:ext uri="{FF2B5EF4-FFF2-40B4-BE49-F238E27FC236}">
                    <a16:creationId xmlns:a16="http://schemas.microsoft.com/office/drawing/2014/main" xmlns="" id="{A8AF2E48-BCF3-4420-9860-7049BA5DB3F6}"/>
                  </a:ext>
                </a:extLst>
              </p:cNvPr>
              <p:cNvSpPr>
                <a:spLocks/>
              </p:cNvSpPr>
              <p:nvPr/>
            </p:nvSpPr>
            <p:spPr bwMode="auto">
              <a:xfrm>
                <a:off x="2444" y="5538"/>
                <a:ext cx="55"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Freeform 1838">
                <a:extLst>
                  <a:ext uri="{FF2B5EF4-FFF2-40B4-BE49-F238E27FC236}">
                    <a16:creationId xmlns:a16="http://schemas.microsoft.com/office/drawing/2014/main" xmlns="" id="{12A8D33B-4E5D-4AAB-876C-F49DDF446EA6}"/>
                  </a:ext>
                </a:extLst>
              </p:cNvPr>
              <p:cNvSpPr>
                <a:spLocks/>
              </p:cNvSpPr>
              <p:nvPr/>
            </p:nvSpPr>
            <p:spPr bwMode="auto">
              <a:xfrm>
                <a:off x="1575" y="5494"/>
                <a:ext cx="54" cy="44"/>
              </a:xfrm>
              <a:custGeom>
                <a:avLst/>
                <a:gdLst>
                  <a:gd name="T0" fmla="*/ 0 w 54"/>
                  <a:gd name="T1" fmla="*/ 33 h 44"/>
                  <a:gd name="T2" fmla="*/ 32 w 54"/>
                  <a:gd name="T3" fmla="*/ 44 h 44"/>
                  <a:gd name="T4" fmla="*/ 54 w 54"/>
                  <a:gd name="T5" fmla="*/ 6 h 44"/>
                  <a:gd name="T6" fmla="*/ 21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2" y="44"/>
                    </a:lnTo>
                    <a:lnTo>
                      <a:pt x="54" y="6"/>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9" name="Freeform 1839">
                <a:extLst>
                  <a:ext uri="{FF2B5EF4-FFF2-40B4-BE49-F238E27FC236}">
                    <a16:creationId xmlns:a16="http://schemas.microsoft.com/office/drawing/2014/main" xmlns="" id="{2FDEB885-761A-4683-8B01-EE9E2EFF436C}"/>
                  </a:ext>
                </a:extLst>
              </p:cNvPr>
              <p:cNvSpPr>
                <a:spLocks/>
              </p:cNvSpPr>
              <p:nvPr/>
            </p:nvSpPr>
            <p:spPr bwMode="auto">
              <a:xfrm>
                <a:off x="1575" y="5494"/>
                <a:ext cx="54" cy="44"/>
              </a:xfrm>
              <a:custGeom>
                <a:avLst/>
                <a:gdLst>
                  <a:gd name="T0" fmla="*/ 0 w 10"/>
                  <a:gd name="T1" fmla="*/ 6 h 8"/>
                  <a:gd name="T2" fmla="*/ 6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Freeform 1840">
                <a:extLst>
                  <a:ext uri="{FF2B5EF4-FFF2-40B4-BE49-F238E27FC236}">
                    <a16:creationId xmlns:a16="http://schemas.microsoft.com/office/drawing/2014/main" xmlns="" id="{A959C2D8-76A3-4316-B5DD-32A1AA494BF3}"/>
                  </a:ext>
                </a:extLst>
              </p:cNvPr>
              <p:cNvSpPr>
                <a:spLocks/>
              </p:cNvSpPr>
              <p:nvPr/>
            </p:nvSpPr>
            <p:spPr bwMode="auto">
              <a:xfrm>
                <a:off x="2756" y="5642"/>
                <a:ext cx="49" cy="65"/>
              </a:xfrm>
              <a:custGeom>
                <a:avLst/>
                <a:gdLst>
                  <a:gd name="T0" fmla="*/ 0 w 49"/>
                  <a:gd name="T1" fmla="*/ 33 h 65"/>
                  <a:gd name="T2" fmla="*/ 32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2" y="65"/>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1" name="Freeform 1841">
                <a:extLst>
                  <a:ext uri="{FF2B5EF4-FFF2-40B4-BE49-F238E27FC236}">
                    <a16:creationId xmlns:a16="http://schemas.microsoft.com/office/drawing/2014/main" xmlns="" id="{CD210CDE-6F08-4FFE-BFCF-C866459527C7}"/>
                  </a:ext>
                </a:extLst>
              </p:cNvPr>
              <p:cNvSpPr>
                <a:spLocks/>
              </p:cNvSpPr>
              <p:nvPr/>
            </p:nvSpPr>
            <p:spPr bwMode="auto">
              <a:xfrm>
                <a:off x="2756" y="5642"/>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2" name="Freeform 1842">
                <a:extLst>
                  <a:ext uri="{FF2B5EF4-FFF2-40B4-BE49-F238E27FC236}">
                    <a16:creationId xmlns:a16="http://schemas.microsoft.com/office/drawing/2014/main" xmlns="" id="{1011B5AD-B71F-4854-BBE7-AF855AA4EFB7}"/>
                  </a:ext>
                </a:extLst>
              </p:cNvPr>
              <p:cNvSpPr>
                <a:spLocks/>
              </p:cNvSpPr>
              <p:nvPr/>
            </p:nvSpPr>
            <p:spPr bwMode="auto">
              <a:xfrm>
                <a:off x="1892" y="5456"/>
                <a:ext cx="54" cy="49"/>
              </a:xfrm>
              <a:custGeom>
                <a:avLst/>
                <a:gdLst>
                  <a:gd name="T0" fmla="*/ 0 w 54"/>
                  <a:gd name="T1" fmla="*/ 33 h 49"/>
                  <a:gd name="T2" fmla="*/ 32 w 54"/>
                  <a:gd name="T3" fmla="*/ 49 h 49"/>
                  <a:gd name="T4" fmla="*/ 54 w 54"/>
                  <a:gd name="T5" fmla="*/ 16 h 49"/>
                  <a:gd name="T6" fmla="*/ 22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6"/>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3" name="Freeform 1843">
                <a:extLst>
                  <a:ext uri="{FF2B5EF4-FFF2-40B4-BE49-F238E27FC236}">
                    <a16:creationId xmlns:a16="http://schemas.microsoft.com/office/drawing/2014/main" xmlns="" id="{29610D7B-E217-494C-A1D9-265B5D6B0CA1}"/>
                  </a:ext>
                </a:extLst>
              </p:cNvPr>
              <p:cNvSpPr>
                <a:spLocks/>
              </p:cNvSpPr>
              <p:nvPr/>
            </p:nvSpPr>
            <p:spPr bwMode="auto">
              <a:xfrm>
                <a:off x="1892" y="5456"/>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4" name="Freeform 1844">
                <a:extLst>
                  <a:ext uri="{FF2B5EF4-FFF2-40B4-BE49-F238E27FC236}">
                    <a16:creationId xmlns:a16="http://schemas.microsoft.com/office/drawing/2014/main" xmlns="" id="{6B117C54-7319-4420-98A5-2D01F716901C}"/>
                  </a:ext>
                </a:extLst>
              </p:cNvPr>
              <p:cNvSpPr>
                <a:spLocks/>
              </p:cNvSpPr>
              <p:nvPr/>
            </p:nvSpPr>
            <p:spPr bwMode="auto">
              <a:xfrm>
                <a:off x="3056" y="5746"/>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5" name="Freeform 1845">
                <a:extLst>
                  <a:ext uri="{FF2B5EF4-FFF2-40B4-BE49-F238E27FC236}">
                    <a16:creationId xmlns:a16="http://schemas.microsoft.com/office/drawing/2014/main" xmlns="" id="{20DB3E20-4321-4654-B624-9077D1DB1F3F}"/>
                  </a:ext>
                </a:extLst>
              </p:cNvPr>
              <p:cNvSpPr>
                <a:spLocks/>
              </p:cNvSpPr>
              <p:nvPr/>
            </p:nvSpPr>
            <p:spPr bwMode="auto">
              <a:xfrm>
                <a:off x="3056" y="5746"/>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6" name="Freeform 1846">
                <a:extLst>
                  <a:ext uri="{FF2B5EF4-FFF2-40B4-BE49-F238E27FC236}">
                    <a16:creationId xmlns:a16="http://schemas.microsoft.com/office/drawing/2014/main" xmlns="" id="{A3F30B4B-596E-4EF9-A10D-6E878D96F6BD}"/>
                  </a:ext>
                </a:extLst>
              </p:cNvPr>
              <p:cNvSpPr>
                <a:spLocks/>
              </p:cNvSpPr>
              <p:nvPr/>
            </p:nvSpPr>
            <p:spPr bwMode="auto">
              <a:xfrm>
                <a:off x="2214" y="5483"/>
                <a:ext cx="55" cy="66"/>
              </a:xfrm>
              <a:custGeom>
                <a:avLst/>
                <a:gdLst>
                  <a:gd name="T0" fmla="*/ 0 w 55"/>
                  <a:gd name="T1" fmla="*/ 33 h 66"/>
                  <a:gd name="T2" fmla="*/ 33 w 55"/>
                  <a:gd name="T3" fmla="*/ 66 h 66"/>
                  <a:gd name="T4" fmla="*/ 55 w 55"/>
                  <a:gd name="T5" fmla="*/ 28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28"/>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7" name="Freeform 1847">
                <a:extLst>
                  <a:ext uri="{FF2B5EF4-FFF2-40B4-BE49-F238E27FC236}">
                    <a16:creationId xmlns:a16="http://schemas.microsoft.com/office/drawing/2014/main" xmlns="" id="{1D74B684-2C03-45C8-ABD8-D6719C6ADF21}"/>
                  </a:ext>
                </a:extLst>
              </p:cNvPr>
              <p:cNvSpPr>
                <a:spLocks/>
              </p:cNvSpPr>
              <p:nvPr/>
            </p:nvSpPr>
            <p:spPr bwMode="auto">
              <a:xfrm>
                <a:off x="2214" y="5483"/>
                <a:ext cx="55" cy="66"/>
              </a:xfrm>
              <a:custGeom>
                <a:avLst/>
                <a:gdLst>
                  <a:gd name="T0" fmla="*/ 0 w 10"/>
                  <a:gd name="T1" fmla="*/ 6 h 12"/>
                  <a:gd name="T2" fmla="*/ 6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8" name="Freeform 1848">
                <a:extLst>
                  <a:ext uri="{FF2B5EF4-FFF2-40B4-BE49-F238E27FC236}">
                    <a16:creationId xmlns:a16="http://schemas.microsoft.com/office/drawing/2014/main" xmlns="" id="{726EC758-9EE9-482B-AA1C-5FE69CF2DCD8}"/>
                  </a:ext>
                </a:extLst>
              </p:cNvPr>
              <p:cNvSpPr>
                <a:spLocks/>
              </p:cNvSpPr>
              <p:nvPr/>
            </p:nvSpPr>
            <p:spPr bwMode="auto">
              <a:xfrm>
                <a:off x="3346" y="5850"/>
                <a:ext cx="44" cy="65"/>
              </a:xfrm>
              <a:custGeom>
                <a:avLst/>
                <a:gdLst>
                  <a:gd name="T0" fmla="*/ 0 w 44"/>
                  <a:gd name="T1" fmla="*/ 32 h 65"/>
                  <a:gd name="T2" fmla="*/ 33 w 44"/>
                  <a:gd name="T3" fmla="*/ 65 h 65"/>
                  <a:gd name="T4" fmla="*/ 44 w 44"/>
                  <a:gd name="T5" fmla="*/ 32 h 65"/>
                  <a:gd name="T6" fmla="*/ 11 w 44"/>
                  <a:gd name="T7" fmla="*/ 0 h 65"/>
                  <a:gd name="T8" fmla="*/ 0 w 44"/>
                  <a:gd name="T9" fmla="*/ 32 h 65"/>
                </a:gdLst>
                <a:ahLst/>
                <a:cxnLst>
                  <a:cxn ang="0">
                    <a:pos x="T0" y="T1"/>
                  </a:cxn>
                  <a:cxn ang="0">
                    <a:pos x="T2" y="T3"/>
                  </a:cxn>
                  <a:cxn ang="0">
                    <a:pos x="T4" y="T5"/>
                  </a:cxn>
                  <a:cxn ang="0">
                    <a:pos x="T6" y="T7"/>
                  </a:cxn>
                  <a:cxn ang="0">
                    <a:pos x="T8" y="T9"/>
                  </a:cxn>
                </a:cxnLst>
                <a:rect l="0" t="0" r="r" b="b"/>
                <a:pathLst>
                  <a:path w="44" h="65">
                    <a:moveTo>
                      <a:pt x="0" y="32"/>
                    </a:moveTo>
                    <a:lnTo>
                      <a:pt x="33" y="65"/>
                    </a:lnTo>
                    <a:lnTo>
                      <a:pt x="44" y="32"/>
                    </a:lnTo>
                    <a:lnTo>
                      <a:pt x="11" y="0"/>
                    </a:lnTo>
                    <a:lnTo>
                      <a:pt x="0" y="32"/>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9" name="Freeform 1849">
                <a:extLst>
                  <a:ext uri="{FF2B5EF4-FFF2-40B4-BE49-F238E27FC236}">
                    <a16:creationId xmlns:a16="http://schemas.microsoft.com/office/drawing/2014/main" xmlns="" id="{DE6F02CF-E49F-467E-8192-18188FEA9941}"/>
                  </a:ext>
                </a:extLst>
              </p:cNvPr>
              <p:cNvSpPr>
                <a:spLocks/>
              </p:cNvSpPr>
              <p:nvPr/>
            </p:nvSpPr>
            <p:spPr bwMode="auto">
              <a:xfrm>
                <a:off x="3346" y="5850"/>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0" name="Freeform 1850">
                <a:extLst>
                  <a:ext uri="{FF2B5EF4-FFF2-40B4-BE49-F238E27FC236}">
                    <a16:creationId xmlns:a16="http://schemas.microsoft.com/office/drawing/2014/main" xmlns="" id="{F7333F9C-8D5B-4B33-9823-31D0E0116C40}"/>
                  </a:ext>
                </a:extLst>
              </p:cNvPr>
              <p:cNvSpPr>
                <a:spLocks/>
              </p:cNvSpPr>
              <p:nvPr/>
            </p:nvSpPr>
            <p:spPr bwMode="auto">
              <a:xfrm>
                <a:off x="1350" y="5549"/>
                <a:ext cx="55" cy="44"/>
              </a:xfrm>
              <a:custGeom>
                <a:avLst/>
                <a:gdLst>
                  <a:gd name="T0" fmla="*/ 0 w 55"/>
                  <a:gd name="T1" fmla="*/ 33 h 44"/>
                  <a:gd name="T2" fmla="*/ 28 w 55"/>
                  <a:gd name="T3" fmla="*/ 44 h 44"/>
                  <a:gd name="T4" fmla="*/ 55 w 55"/>
                  <a:gd name="T5" fmla="*/ 5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5"/>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1" name="Freeform 1851">
                <a:extLst>
                  <a:ext uri="{FF2B5EF4-FFF2-40B4-BE49-F238E27FC236}">
                    <a16:creationId xmlns:a16="http://schemas.microsoft.com/office/drawing/2014/main" xmlns="" id="{71313394-AC31-4354-803A-1F9A55A63A85}"/>
                  </a:ext>
                </a:extLst>
              </p:cNvPr>
              <p:cNvSpPr>
                <a:spLocks/>
              </p:cNvSpPr>
              <p:nvPr/>
            </p:nvSpPr>
            <p:spPr bwMode="auto">
              <a:xfrm>
                <a:off x="1350" y="5549"/>
                <a:ext cx="55" cy="44"/>
              </a:xfrm>
              <a:custGeom>
                <a:avLst/>
                <a:gdLst>
                  <a:gd name="T0" fmla="*/ 0 w 10"/>
                  <a:gd name="T1" fmla="*/ 6 h 8"/>
                  <a:gd name="T2" fmla="*/ 5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2" name="Freeform 1852">
                <a:extLst>
                  <a:ext uri="{FF2B5EF4-FFF2-40B4-BE49-F238E27FC236}">
                    <a16:creationId xmlns:a16="http://schemas.microsoft.com/office/drawing/2014/main" xmlns="" id="{02D501E9-A134-4AEF-82C7-C980172C4112}"/>
                  </a:ext>
                </a:extLst>
              </p:cNvPr>
              <p:cNvSpPr>
                <a:spLocks/>
              </p:cNvSpPr>
              <p:nvPr/>
            </p:nvSpPr>
            <p:spPr bwMode="auto">
              <a:xfrm>
                <a:off x="2531" y="5571"/>
                <a:ext cx="55" cy="65"/>
              </a:xfrm>
              <a:custGeom>
                <a:avLst/>
                <a:gdLst>
                  <a:gd name="T0" fmla="*/ 0 w 55"/>
                  <a:gd name="T1" fmla="*/ 33 h 65"/>
                  <a:gd name="T2" fmla="*/ 33 w 55"/>
                  <a:gd name="T3" fmla="*/ 65 h 65"/>
                  <a:gd name="T4" fmla="*/ 55 w 55"/>
                  <a:gd name="T5" fmla="*/ 33 h 65"/>
                  <a:gd name="T6" fmla="*/ 17 w 55"/>
                  <a:gd name="T7" fmla="*/ 0 h 65"/>
                  <a:gd name="T8" fmla="*/ 0 w 55"/>
                  <a:gd name="T9" fmla="*/ 33 h 65"/>
                </a:gdLst>
                <a:ahLst/>
                <a:cxnLst>
                  <a:cxn ang="0">
                    <a:pos x="T0" y="T1"/>
                  </a:cxn>
                  <a:cxn ang="0">
                    <a:pos x="T2" y="T3"/>
                  </a:cxn>
                  <a:cxn ang="0">
                    <a:pos x="T4" y="T5"/>
                  </a:cxn>
                  <a:cxn ang="0">
                    <a:pos x="T6" y="T7"/>
                  </a:cxn>
                  <a:cxn ang="0">
                    <a:pos x="T8" y="T9"/>
                  </a:cxn>
                </a:cxnLst>
                <a:rect l="0" t="0" r="r" b="b"/>
                <a:pathLst>
                  <a:path w="55" h="65">
                    <a:moveTo>
                      <a:pt x="0" y="33"/>
                    </a:moveTo>
                    <a:lnTo>
                      <a:pt x="33" y="65"/>
                    </a:lnTo>
                    <a:lnTo>
                      <a:pt x="55" y="33"/>
                    </a:lnTo>
                    <a:lnTo>
                      <a:pt x="1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3" name="Freeform 1853">
                <a:extLst>
                  <a:ext uri="{FF2B5EF4-FFF2-40B4-BE49-F238E27FC236}">
                    <a16:creationId xmlns:a16="http://schemas.microsoft.com/office/drawing/2014/main" xmlns="" id="{DC932154-BFDE-4F33-891C-239EA7C14111}"/>
                  </a:ext>
                </a:extLst>
              </p:cNvPr>
              <p:cNvSpPr>
                <a:spLocks/>
              </p:cNvSpPr>
              <p:nvPr/>
            </p:nvSpPr>
            <p:spPr bwMode="auto">
              <a:xfrm>
                <a:off x="2531" y="5571"/>
                <a:ext cx="55" cy="65"/>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4" name="Freeform 1854">
                <a:extLst>
                  <a:ext uri="{FF2B5EF4-FFF2-40B4-BE49-F238E27FC236}">
                    <a16:creationId xmlns:a16="http://schemas.microsoft.com/office/drawing/2014/main" xmlns="" id="{DEFC8F14-9D97-4EBC-8DAF-078F666F254C}"/>
                  </a:ext>
                </a:extLst>
              </p:cNvPr>
              <p:cNvSpPr>
                <a:spLocks/>
              </p:cNvSpPr>
              <p:nvPr/>
            </p:nvSpPr>
            <p:spPr bwMode="auto">
              <a:xfrm>
                <a:off x="1662" y="5478"/>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5" name="Freeform 1855">
                <a:extLst>
                  <a:ext uri="{FF2B5EF4-FFF2-40B4-BE49-F238E27FC236}">
                    <a16:creationId xmlns:a16="http://schemas.microsoft.com/office/drawing/2014/main" xmlns="" id="{60FC4413-CFAB-4EC7-A03B-B890DB8164D7}"/>
                  </a:ext>
                </a:extLst>
              </p:cNvPr>
              <p:cNvSpPr>
                <a:spLocks/>
              </p:cNvSpPr>
              <p:nvPr/>
            </p:nvSpPr>
            <p:spPr bwMode="auto">
              <a:xfrm>
                <a:off x="1662" y="5478"/>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6" name="Freeform 1856">
                <a:extLst>
                  <a:ext uri="{FF2B5EF4-FFF2-40B4-BE49-F238E27FC236}">
                    <a16:creationId xmlns:a16="http://schemas.microsoft.com/office/drawing/2014/main" xmlns="" id="{29A58D1F-4EA3-424B-AEDC-74777C8314F5}"/>
                  </a:ext>
                </a:extLst>
              </p:cNvPr>
              <p:cNvSpPr>
                <a:spLocks/>
              </p:cNvSpPr>
              <p:nvPr/>
            </p:nvSpPr>
            <p:spPr bwMode="auto">
              <a:xfrm>
                <a:off x="2838" y="5675"/>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7" name="Freeform 1857">
                <a:extLst>
                  <a:ext uri="{FF2B5EF4-FFF2-40B4-BE49-F238E27FC236}">
                    <a16:creationId xmlns:a16="http://schemas.microsoft.com/office/drawing/2014/main" xmlns="" id="{E5AA1777-FABB-4204-8C08-9E7111475B98}"/>
                  </a:ext>
                </a:extLst>
              </p:cNvPr>
              <p:cNvSpPr>
                <a:spLocks/>
              </p:cNvSpPr>
              <p:nvPr/>
            </p:nvSpPr>
            <p:spPr bwMode="auto">
              <a:xfrm>
                <a:off x="2838" y="5675"/>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8" name="Freeform 1858">
                <a:extLst>
                  <a:ext uri="{FF2B5EF4-FFF2-40B4-BE49-F238E27FC236}">
                    <a16:creationId xmlns:a16="http://schemas.microsoft.com/office/drawing/2014/main" xmlns="" id="{AFC588FE-D262-43DF-9467-BC57B369BF53}"/>
                  </a:ext>
                </a:extLst>
              </p:cNvPr>
              <p:cNvSpPr>
                <a:spLocks/>
              </p:cNvSpPr>
              <p:nvPr/>
            </p:nvSpPr>
            <p:spPr bwMode="auto">
              <a:xfrm>
                <a:off x="1979" y="5461"/>
                <a:ext cx="55" cy="55"/>
              </a:xfrm>
              <a:custGeom>
                <a:avLst/>
                <a:gdLst>
                  <a:gd name="T0" fmla="*/ 0 w 55"/>
                  <a:gd name="T1" fmla="*/ 33 h 55"/>
                  <a:gd name="T2" fmla="*/ 38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8" y="55"/>
                    </a:lnTo>
                    <a:lnTo>
                      <a:pt x="55" y="22"/>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9" name="Freeform 1859">
                <a:extLst>
                  <a:ext uri="{FF2B5EF4-FFF2-40B4-BE49-F238E27FC236}">
                    <a16:creationId xmlns:a16="http://schemas.microsoft.com/office/drawing/2014/main" xmlns="" id="{16C1CD3F-EE12-4F04-8822-BBFA7DD1E17E}"/>
                  </a:ext>
                </a:extLst>
              </p:cNvPr>
              <p:cNvSpPr>
                <a:spLocks/>
              </p:cNvSpPr>
              <p:nvPr/>
            </p:nvSpPr>
            <p:spPr bwMode="auto">
              <a:xfrm>
                <a:off x="1979" y="5461"/>
                <a:ext cx="55" cy="55"/>
              </a:xfrm>
              <a:custGeom>
                <a:avLst/>
                <a:gdLst>
                  <a:gd name="T0" fmla="*/ 0 w 10"/>
                  <a:gd name="T1" fmla="*/ 6 h 10"/>
                  <a:gd name="T2" fmla="*/ 7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7"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0" name="Freeform 1860">
                <a:extLst>
                  <a:ext uri="{FF2B5EF4-FFF2-40B4-BE49-F238E27FC236}">
                    <a16:creationId xmlns:a16="http://schemas.microsoft.com/office/drawing/2014/main" xmlns="" id="{D47BD32E-C2A0-4F1E-9FCD-6199FEB57EA3}"/>
                  </a:ext>
                </a:extLst>
              </p:cNvPr>
              <p:cNvSpPr>
                <a:spLocks/>
              </p:cNvSpPr>
              <p:nvPr/>
            </p:nvSpPr>
            <p:spPr bwMode="auto">
              <a:xfrm>
                <a:off x="3138" y="5779"/>
                <a:ext cx="44" cy="71"/>
              </a:xfrm>
              <a:custGeom>
                <a:avLst/>
                <a:gdLst>
                  <a:gd name="T0" fmla="*/ 0 w 44"/>
                  <a:gd name="T1" fmla="*/ 38 h 71"/>
                  <a:gd name="T2" fmla="*/ 33 w 44"/>
                  <a:gd name="T3" fmla="*/ 71 h 71"/>
                  <a:gd name="T4" fmla="*/ 44 w 44"/>
                  <a:gd name="T5" fmla="*/ 38 h 71"/>
                  <a:gd name="T6" fmla="*/ 11 w 44"/>
                  <a:gd name="T7" fmla="*/ 0 h 71"/>
                  <a:gd name="T8" fmla="*/ 0 w 44"/>
                  <a:gd name="T9" fmla="*/ 38 h 71"/>
                </a:gdLst>
                <a:ahLst/>
                <a:cxnLst>
                  <a:cxn ang="0">
                    <a:pos x="T0" y="T1"/>
                  </a:cxn>
                  <a:cxn ang="0">
                    <a:pos x="T2" y="T3"/>
                  </a:cxn>
                  <a:cxn ang="0">
                    <a:pos x="T4" y="T5"/>
                  </a:cxn>
                  <a:cxn ang="0">
                    <a:pos x="T6" y="T7"/>
                  </a:cxn>
                  <a:cxn ang="0">
                    <a:pos x="T8" y="T9"/>
                  </a:cxn>
                </a:cxnLst>
                <a:rect l="0" t="0" r="r" b="b"/>
                <a:pathLst>
                  <a:path w="44" h="71">
                    <a:moveTo>
                      <a:pt x="0" y="38"/>
                    </a:moveTo>
                    <a:lnTo>
                      <a:pt x="33" y="71"/>
                    </a:lnTo>
                    <a:lnTo>
                      <a:pt x="44" y="38"/>
                    </a:lnTo>
                    <a:lnTo>
                      <a:pt x="11"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1" name="Freeform 1861">
                <a:extLst>
                  <a:ext uri="{FF2B5EF4-FFF2-40B4-BE49-F238E27FC236}">
                    <a16:creationId xmlns:a16="http://schemas.microsoft.com/office/drawing/2014/main" xmlns="" id="{D00810A8-72BD-471A-98EF-DB99D579B0D0}"/>
                  </a:ext>
                </a:extLst>
              </p:cNvPr>
              <p:cNvSpPr>
                <a:spLocks/>
              </p:cNvSpPr>
              <p:nvPr/>
            </p:nvSpPr>
            <p:spPr bwMode="auto">
              <a:xfrm>
                <a:off x="3138" y="5779"/>
                <a:ext cx="44" cy="71"/>
              </a:xfrm>
              <a:custGeom>
                <a:avLst/>
                <a:gdLst>
                  <a:gd name="T0" fmla="*/ 0 w 8"/>
                  <a:gd name="T1" fmla="*/ 7 h 13"/>
                  <a:gd name="T2" fmla="*/ 6 w 8"/>
                  <a:gd name="T3" fmla="*/ 13 h 13"/>
                  <a:gd name="T4" fmla="*/ 8 w 8"/>
                  <a:gd name="T5" fmla="*/ 7 h 13"/>
                  <a:gd name="T6" fmla="*/ 2 w 8"/>
                  <a:gd name="T7" fmla="*/ 0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lnTo>
                      <a:pt x="6" y="13"/>
                    </a:lnTo>
                    <a:lnTo>
                      <a:pt x="8"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2" name="Freeform 1862">
                <a:extLst>
                  <a:ext uri="{FF2B5EF4-FFF2-40B4-BE49-F238E27FC236}">
                    <a16:creationId xmlns:a16="http://schemas.microsoft.com/office/drawing/2014/main" xmlns="" id="{7B544797-4EB3-40E5-9618-2725349D39D6}"/>
                  </a:ext>
                </a:extLst>
              </p:cNvPr>
              <p:cNvSpPr>
                <a:spLocks/>
              </p:cNvSpPr>
              <p:nvPr/>
            </p:nvSpPr>
            <p:spPr bwMode="auto">
              <a:xfrm>
                <a:off x="2302" y="5511"/>
                <a:ext cx="54" cy="60"/>
              </a:xfrm>
              <a:custGeom>
                <a:avLst/>
                <a:gdLst>
                  <a:gd name="T0" fmla="*/ 0 w 54"/>
                  <a:gd name="T1" fmla="*/ 32 h 60"/>
                  <a:gd name="T2" fmla="*/ 38 w 54"/>
                  <a:gd name="T3" fmla="*/ 60 h 60"/>
                  <a:gd name="T4" fmla="*/ 54 w 54"/>
                  <a:gd name="T5" fmla="*/ 27 h 60"/>
                  <a:gd name="T6" fmla="*/ 22 w 54"/>
                  <a:gd name="T7" fmla="*/ 0 h 60"/>
                  <a:gd name="T8" fmla="*/ 0 w 54"/>
                  <a:gd name="T9" fmla="*/ 32 h 60"/>
                </a:gdLst>
                <a:ahLst/>
                <a:cxnLst>
                  <a:cxn ang="0">
                    <a:pos x="T0" y="T1"/>
                  </a:cxn>
                  <a:cxn ang="0">
                    <a:pos x="T2" y="T3"/>
                  </a:cxn>
                  <a:cxn ang="0">
                    <a:pos x="T4" y="T5"/>
                  </a:cxn>
                  <a:cxn ang="0">
                    <a:pos x="T6" y="T7"/>
                  </a:cxn>
                  <a:cxn ang="0">
                    <a:pos x="T8" y="T9"/>
                  </a:cxn>
                </a:cxnLst>
                <a:rect l="0" t="0" r="r" b="b"/>
                <a:pathLst>
                  <a:path w="54" h="60">
                    <a:moveTo>
                      <a:pt x="0" y="32"/>
                    </a:moveTo>
                    <a:lnTo>
                      <a:pt x="38" y="60"/>
                    </a:lnTo>
                    <a:lnTo>
                      <a:pt x="54" y="27"/>
                    </a:lnTo>
                    <a:lnTo>
                      <a:pt x="22"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3" name="Freeform 1863">
                <a:extLst>
                  <a:ext uri="{FF2B5EF4-FFF2-40B4-BE49-F238E27FC236}">
                    <a16:creationId xmlns:a16="http://schemas.microsoft.com/office/drawing/2014/main" xmlns="" id="{C0A2DEA1-6FFE-45AD-A51C-07D22561F06D}"/>
                  </a:ext>
                </a:extLst>
              </p:cNvPr>
              <p:cNvSpPr>
                <a:spLocks/>
              </p:cNvSpPr>
              <p:nvPr/>
            </p:nvSpPr>
            <p:spPr bwMode="auto">
              <a:xfrm>
                <a:off x="2302" y="5511"/>
                <a:ext cx="54"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4" name="Freeform 1864">
                <a:extLst>
                  <a:ext uri="{FF2B5EF4-FFF2-40B4-BE49-F238E27FC236}">
                    <a16:creationId xmlns:a16="http://schemas.microsoft.com/office/drawing/2014/main" xmlns="" id="{A8B0FEF3-F7FB-464B-9D1E-EBFBA0914C7B}"/>
                  </a:ext>
                </a:extLst>
              </p:cNvPr>
              <p:cNvSpPr>
                <a:spLocks/>
              </p:cNvSpPr>
              <p:nvPr/>
            </p:nvSpPr>
            <p:spPr bwMode="auto">
              <a:xfrm>
                <a:off x="1432" y="5532"/>
                <a:ext cx="55" cy="39"/>
              </a:xfrm>
              <a:custGeom>
                <a:avLst/>
                <a:gdLst>
                  <a:gd name="T0" fmla="*/ 0 w 55"/>
                  <a:gd name="T1" fmla="*/ 33 h 39"/>
                  <a:gd name="T2" fmla="*/ 33 w 55"/>
                  <a:gd name="T3" fmla="*/ 39 h 39"/>
                  <a:gd name="T4" fmla="*/ 55 w 55"/>
                  <a:gd name="T5" fmla="*/ 6 h 39"/>
                  <a:gd name="T6" fmla="*/ 28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8"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5" name="Freeform 1865">
                <a:extLst>
                  <a:ext uri="{FF2B5EF4-FFF2-40B4-BE49-F238E27FC236}">
                    <a16:creationId xmlns:a16="http://schemas.microsoft.com/office/drawing/2014/main" xmlns="" id="{09C4CE2F-3DEB-4AD4-A377-9317C87D7E2F}"/>
                  </a:ext>
                </a:extLst>
              </p:cNvPr>
              <p:cNvSpPr>
                <a:spLocks/>
              </p:cNvSpPr>
              <p:nvPr/>
            </p:nvSpPr>
            <p:spPr bwMode="auto">
              <a:xfrm>
                <a:off x="1432" y="5532"/>
                <a:ext cx="55" cy="39"/>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6" name="Freeform 1866">
                <a:extLst>
                  <a:ext uri="{FF2B5EF4-FFF2-40B4-BE49-F238E27FC236}">
                    <a16:creationId xmlns:a16="http://schemas.microsoft.com/office/drawing/2014/main" xmlns="" id="{BE26B443-BAE4-4A43-A137-B6C97A6F0FBB}"/>
                  </a:ext>
                </a:extLst>
              </p:cNvPr>
              <p:cNvSpPr>
                <a:spLocks/>
              </p:cNvSpPr>
              <p:nvPr/>
            </p:nvSpPr>
            <p:spPr bwMode="auto">
              <a:xfrm>
                <a:off x="2619" y="5604"/>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7" name="Freeform 1867">
                <a:extLst>
                  <a:ext uri="{FF2B5EF4-FFF2-40B4-BE49-F238E27FC236}">
                    <a16:creationId xmlns:a16="http://schemas.microsoft.com/office/drawing/2014/main" xmlns="" id="{1DD7A4DF-DB09-4D6B-A3B7-505D05EFBAF1}"/>
                  </a:ext>
                </a:extLst>
              </p:cNvPr>
              <p:cNvSpPr>
                <a:spLocks/>
              </p:cNvSpPr>
              <p:nvPr/>
            </p:nvSpPr>
            <p:spPr bwMode="auto">
              <a:xfrm>
                <a:off x="2619" y="5604"/>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8" name="Freeform 1868">
                <a:extLst>
                  <a:ext uri="{FF2B5EF4-FFF2-40B4-BE49-F238E27FC236}">
                    <a16:creationId xmlns:a16="http://schemas.microsoft.com/office/drawing/2014/main" xmlns="" id="{CDE0C848-CAC7-40E3-9D58-4B55313CD226}"/>
                  </a:ext>
                </a:extLst>
              </p:cNvPr>
              <p:cNvSpPr>
                <a:spLocks/>
              </p:cNvSpPr>
              <p:nvPr/>
            </p:nvSpPr>
            <p:spPr bwMode="auto">
              <a:xfrm>
                <a:off x="1749" y="5472"/>
                <a:ext cx="55" cy="50"/>
              </a:xfrm>
              <a:custGeom>
                <a:avLst/>
                <a:gdLst>
                  <a:gd name="T0" fmla="*/ 0 w 55"/>
                  <a:gd name="T1" fmla="*/ 33 h 50"/>
                  <a:gd name="T2" fmla="*/ 33 w 55"/>
                  <a:gd name="T3" fmla="*/ 50 h 50"/>
                  <a:gd name="T4" fmla="*/ 55 w 55"/>
                  <a:gd name="T5" fmla="*/ 17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7"/>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9" name="Freeform 1869">
                <a:extLst>
                  <a:ext uri="{FF2B5EF4-FFF2-40B4-BE49-F238E27FC236}">
                    <a16:creationId xmlns:a16="http://schemas.microsoft.com/office/drawing/2014/main" xmlns="" id="{497C0B67-FDB4-43C9-8430-BF518547B714}"/>
                  </a:ext>
                </a:extLst>
              </p:cNvPr>
              <p:cNvSpPr>
                <a:spLocks/>
              </p:cNvSpPr>
              <p:nvPr/>
            </p:nvSpPr>
            <p:spPr bwMode="auto">
              <a:xfrm>
                <a:off x="1749" y="5472"/>
                <a:ext cx="55"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0" name="Freeform 1870">
                <a:extLst>
                  <a:ext uri="{FF2B5EF4-FFF2-40B4-BE49-F238E27FC236}">
                    <a16:creationId xmlns:a16="http://schemas.microsoft.com/office/drawing/2014/main" xmlns="" id="{5388E37C-FCDA-4286-BBA1-A16A2956B828}"/>
                  </a:ext>
                </a:extLst>
              </p:cNvPr>
              <p:cNvSpPr>
                <a:spLocks/>
              </p:cNvSpPr>
              <p:nvPr/>
            </p:nvSpPr>
            <p:spPr bwMode="auto">
              <a:xfrm>
                <a:off x="2925" y="5713"/>
                <a:ext cx="49" cy="66"/>
              </a:xfrm>
              <a:custGeom>
                <a:avLst/>
                <a:gdLst>
                  <a:gd name="T0" fmla="*/ 0 w 49"/>
                  <a:gd name="T1" fmla="*/ 33 h 66"/>
                  <a:gd name="T2" fmla="*/ 33 w 49"/>
                  <a:gd name="T3" fmla="*/ 66 h 66"/>
                  <a:gd name="T4" fmla="*/ 49 w 49"/>
                  <a:gd name="T5" fmla="*/ 33 h 66"/>
                  <a:gd name="T6" fmla="*/ 11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1"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1" name="Freeform 1871">
                <a:extLst>
                  <a:ext uri="{FF2B5EF4-FFF2-40B4-BE49-F238E27FC236}">
                    <a16:creationId xmlns:a16="http://schemas.microsoft.com/office/drawing/2014/main" xmlns="" id="{FD57429E-629A-45A7-BD34-67188D6B73FE}"/>
                  </a:ext>
                </a:extLst>
              </p:cNvPr>
              <p:cNvSpPr>
                <a:spLocks/>
              </p:cNvSpPr>
              <p:nvPr/>
            </p:nvSpPr>
            <p:spPr bwMode="auto">
              <a:xfrm>
                <a:off x="2925" y="5713"/>
                <a:ext cx="49"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2" name="Freeform 1872">
                <a:extLst>
                  <a:ext uri="{FF2B5EF4-FFF2-40B4-BE49-F238E27FC236}">
                    <a16:creationId xmlns:a16="http://schemas.microsoft.com/office/drawing/2014/main" xmlns="" id="{1868F4A0-6FE1-4DB4-BD9C-BB30B8DA7EC5}"/>
                  </a:ext>
                </a:extLst>
              </p:cNvPr>
              <p:cNvSpPr>
                <a:spLocks/>
              </p:cNvSpPr>
              <p:nvPr/>
            </p:nvSpPr>
            <p:spPr bwMode="auto">
              <a:xfrm>
                <a:off x="2072" y="5472"/>
                <a:ext cx="55" cy="60"/>
              </a:xfrm>
              <a:custGeom>
                <a:avLst/>
                <a:gdLst>
                  <a:gd name="T0" fmla="*/ 0 w 55"/>
                  <a:gd name="T1" fmla="*/ 33 h 60"/>
                  <a:gd name="T2" fmla="*/ 33 w 55"/>
                  <a:gd name="T3" fmla="*/ 60 h 60"/>
                  <a:gd name="T4" fmla="*/ 55 w 55"/>
                  <a:gd name="T5" fmla="*/ 28 h 60"/>
                  <a:gd name="T6" fmla="*/ 17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8"/>
                    </a:lnTo>
                    <a:lnTo>
                      <a:pt x="17"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Freeform 1873">
                <a:extLst>
                  <a:ext uri="{FF2B5EF4-FFF2-40B4-BE49-F238E27FC236}">
                    <a16:creationId xmlns:a16="http://schemas.microsoft.com/office/drawing/2014/main" xmlns="" id="{E90185D0-F5A2-4C62-A25D-F829A10F9267}"/>
                  </a:ext>
                </a:extLst>
              </p:cNvPr>
              <p:cNvSpPr>
                <a:spLocks/>
              </p:cNvSpPr>
              <p:nvPr/>
            </p:nvSpPr>
            <p:spPr bwMode="auto">
              <a:xfrm>
                <a:off x="2072" y="5472"/>
                <a:ext cx="55"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4" name="Freeform 1874">
                <a:extLst>
                  <a:ext uri="{FF2B5EF4-FFF2-40B4-BE49-F238E27FC236}">
                    <a16:creationId xmlns:a16="http://schemas.microsoft.com/office/drawing/2014/main" xmlns="" id="{353A942B-5993-4212-98E3-EEDDDA5E81CF}"/>
                  </a:ext>
                </a:extLst>
              </p:cNvPr>
              <p:cNvSpPr>
                <a:spLocks/>
              </p:cNvSpPr>
              <p:nvPr/>
            </p:nvSpPr>
            <p:spPr bwMode="auto">
              <a:xfrm>
                <a:off x="3215" y="5817"/>
                <a:ext cx="49" cy="65"/>
              </a:xfrm>
              <a:custGeom>
                <a:avLst/>
                <a:gdLst>
                  <a:gd name="T0" fmla="*/ 0 w 49"/>
                  <a:gd name="T1" fmla="*/ 33 h 65"/>
                  <a:gd name="T2" fmla="*/ 38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8" y="65"/>
                    </a:lnTo>
                    <a:lnTo>
                      <a:pt x="49" y="33"/>
                    </a:lnTo>
                    <a:lnTo>
                      <a:pt x="16"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Freeform 1875">
                <a:extLst>
                  <a:ext uri="{FF2B5EF4-FFF2-40B4-BE49-F238E27FC236}">
                    <a16:creationId xmlns:a16="http://schemas.microsoft.com/office/drawing/2014/main" xmlns="" id="{7466CE24-6427-4D43-91DB-06DC84617973}"/>
                  </a:ext>
                </a:extLst>
              </p:cNvPr>
              <p:cNvSpPr>
                <a:spLocks/>
              </p:cNvSpPr>
              <p:nvPr/>
            </p:nvSpPr>
            <p:spPr bwMode="auto">
              <a:xfrm>
                <a:off x="3215" y="5817"/>
                <a:ext cx="49" cy="65"/>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Freeform 1876">
                <a:extLst>
                  <a:ext uri="{FF2B5EF4-FFF2-40B4-BE49-F238E27FC236}">
                    <a16:creationId xmlns:a16="http://schemas.microsoft.com/office/drawing/2014/main" xmlns="" id="{A814DC7C-84EA-48E9-94D1-7729A64CCCA9}"/>
                  </a:ext>
                </a:extLst>
              </p:cNvPr>
              <p:cNvSpPr>
                <a:spLocks/>
              </p:cNvSpPr>
              <p:nvPr/>
            </p:nvSpPr>
            <p:spPr bwMode="auto">
              <a:xfrm>
                <a:off x="1208" y="5593"/>
                <a:ext cx="55" cy="43"/>
              </a:xfrm>
              <a:custGeom>
                <a:avLst/>
                <a:gdLst>
                  <a:gd name="T0" fmla="*/ 0 w 55"/>
                  <a:gd name="T1" fmla="*/ 32 h 43"/>
                  <a:gd name="T2" fmla="*/ 33 w 55"/>
                  <a:gd name="T3" fmla="*/ 43 h 43"/>
                  <a:gd name="T4" fmla="*/ 55 w 55"/>
                  <a:gd name="T5" fmla="*/ 11 h 43"/>
                  <a:gd name="T6" fmla="*/ 28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8"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Freeform 1877">
                <a:extLst>
                  <a:ext uri="{FF2B5EF4-FFF2-40B4-BE49-F238E27FC236}">
                    <a16:creationId xmlns:a16="http://schemas.microsoft.com/office/drawing/2014/main" xmlns="" id="{24D3B557-ADC9-4E54-A7BE-9C18627EA1FA}"/>
                  </a:ext>
                </a:extLst>
              </p:cNvPr>
              <p:cNvSpPr>
                <a:spLocks/>
              </p:cNvSpPr>
              <p:nvPr/>
            </p:nvSpPr>
            <p:spPr bwMode="auto">
              <a:xfrm>
                <a:off x="1208" y="5593"/>
                <a:ext cx="55" cy="43"/>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8" name="Freeform 1878">
                <a:extLst>
                  <a:ext uri="{FF2B5EF4-FFF2-40B4-BE49-F238E27FC236}">
                    <a16:creationId xmlns:a16="http://schemas.microsoft.com/office/drawing/2014/main" xmlns="" id="{7FEFF5F7-6850-4E99-86E0-C0CD57BFC6F6}"/>
                  </a:ext>
                </a:extLst>
              </p:cNvPr>
              <p:cNvSpPr>
                <a:spLocks/>
              </p:cNvSpPr>
              <p:nvPr/>
            </p:nvSpPr>
            <p:spPr bwMode="auto">
              <a:xfrm>
                <a:off x="2389" y="5538"/>
                <a:ext cx="55" cy="66"/>
              </a:xfrm>
              <a:custGeom>
                <a:avLst/>
                <a:gdLst>
                  <a:gd name="T0" fmla="*/ 0 w 55"/>
                  <a:gd name="T1" fmla="*/ 33 h 66"/>
                  <a:gd name="T2" fmla="*/ 39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33"/>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Freeform 1879">
                <a:extLst>
                  <a:ext uri="{FF2B5EF4-FFF2-40B4-BE49-F238E27FC236}">
                    <a16:creationId xmlns:a16="http://schemas.microsoft.com/office/drawing/2014/main" xmlns="" id="{A2864DF5-24E9-406A-B67B-4AAE77424BC6}"/>
                  </a:ext>
                </a:extLst>
              </p:cNvPr>
              <p:cNvSpPr>
                <a:spLocks/>
              </p:cNvSpPr>
              <p:nvPr/>
            </p:nvSpPr>
            <p:spPr bwMode="auto">
              <a:xfrm>
                <a:off x="2389" y="5538"/>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Freeform 1880">
                <a:extLst>
                  <a:ext uri="{FF2B5EF4-FFF2-40B4-BE49-F238E27FC236}">
                    <a16:creationId xmlns:a16="http://schemas.microsoft.com/office/drawing/2014/main" xmlns="" id="{CA177487-7F06-442D-9DED-6659F8A9FF6B}"/>
                  </a:ext>
                </a:extLst>
              </p:cNvPr>
              <p:cNvSpPr>
                <a:spLocks/>
              </p:cNvSpPr>
              <p:nvPr/>
            </p:nvSpPr>
            <p:spPr bwMode="auto">
              <a:xfrm>
                <a:off x="1520" y="5516"/>
                <a:ext cx="55" cy="44"/>
              </a:xfrm>
              <a:custGeom>
                <a:avLst/>
                <a:gdLst>
                  <a:gd name="T0" fmla="*/ 0 w 55"/>
                  <a:gd name="T1" fmla="*/ 33 h 44"/>
                  <a:gd name="T2" fmla="*/ 33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1" name="Freeform 1881">
                <a:extLst>
                  <a:ext uri="{FF2B5EF4-FFF2-40B4-BE49-F238E27FC236}">
                    <a16:creationId xmlns:a16="http://schemas.microsoft.com/office/drawing/2014/main" xmlns="" id="{2B9609F3-CE98-4DAD-A24A-C09FFBE15FD8}"/>
                  </a:ext>
                </a:extLst>
              </p:cNvPr>
              <p:cNvSpPr>
                <a:spLocks/>
              </p:cNvSpPr>
              <p:nvPr/>
            </p:nvSpPr>
            <p:spPr bwMode="auto">
              <a:xfrm>
                <a:off x="1520" y="5516"/>
                <a:ext cx="55"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Freeform 1882">
                <a:extLst>
                  <a:ext uri="{FF2B5EF4-FFF2-40B4-BE49-F238E27FC236}">
                    <a16:creationId xmlns:a16="http://schemas.microsoft.com/office/drawing/2014/main" xmlns="" id="{A3F46C22-F856-4192-9547-E4349802DC5A}"/>
                  </a:ext>
                </a:extLst>
              </p:cNvPr>
              <p:cNvSpPr>
                <a:spLocks/>
              </p:cNvSpPr>
              <p:nvPr/>
            </p:nvSpPr>
            <p:spPr bwMode="auto">
              <a:xfrm>
                <a:off x="2701" y="5636"/>
                <a:ext cx="55" cy="71"/>
              </a:xfrm>
              <a:custGeom>
                <a:avLst/>
                <a:gdLst>
                  <a:gd name="T0" fmla="*/ 0 w 55"/>
                  <a:gd name="T1" fmla="*/ 33 h 71"/>
                  <a:gd name="T2" fmla="*/ 38 w 55"/>
                  <a:gd name="T3" fmla="*/ 71 h 71"/>
                  <a:gd name="T4" fmla="*/ 55 w 55"/>
                  <a:gd name="T5" fmla="*/ 39 h 71"/>
                  <a:gd name="T6" fmla="*/ 22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9"/>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3" name="Freeform 1883">
                <a:extLst>
                  <a:ext uri="{FF2B5EF4-FFF2-40B4-BE49-F238E27FC236}">
                    <a16:creationId xmlns:a16="http://schemas.microsoft.com/office/drawing/2014/main" xmlns="" id="{679FCC33-643D-49F9-ADA4-F503F2F0C8B3}"/>
                  </a:ext>
                </a:extLst>
              </p:cNvPr>
              <p:cNvSpPr>
                <a:spLocks/>
              </p:cNvSpPr>
              <p:nvPr/>
            </p:nvSpPr>
            <p:spPr bwMode="auto">
              <a:xfrm>
                <a:off x="2701" y="5636"/>
                <a:ext cx="55" cy="71"/>
              </a:xfrm>
              <a:custGeom>
                <a:avLst/>
                <a:gdLst>
                  <a:gd name="T0" fmla="*/ 0 w 10"/>
                  <a:gd name="T1" fmla="*/ 6 h 13"/>
                  <a:gd name="T2" fmla="*/ 7 w 10"/>
                  <a:gd name="T3" fmla="*/ 13 h 13"/>
                  <a:gd name="T4" fmla="*/ 10 w 10"/>
                  <a:gd name="T5" fmla="*/ 7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7"/>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Freeform 1884">
                <a:extLst>
                  <a:ext uri="{FF2B5EF4-FFF2-40B4-BE49-F238E27FC236}">
                    <a16:creationId xmlns:a16="http://schemas.microsoft.com/office/drawing/2014/main" xmlns="" id="{35F4B044-8A9A-4E41-821E-21D64B350E87}"/>
                  </a:ext>
                </a:extLst>
              </p:cNvPr>
              <p:cNvSpPr>
                <a:spLocks/>
              </p:cNvSpPr>
              <p:nvPr/>
            </p:nvSpPr>
            <p:spPr bwMode="auto">
              <a:xfrm>
                <a:off x="1837" y="5472"/>
                <a:ext cx="55" cy="50"/>
              </a:xfrm>
              <a:custGeom>
                <a:avLst/>
                <a:gdLst>
                  <a:gd name="T0" fmla="*/ 0 w 55"/>
                  <a:gd name="T1" fmla="*/ 33 h 50"/>
                  <a:gd name="T2" fmla="*/ 33 w 55"/>
                  <a:gd name="T3" fmla="*/ 50 h 50"/>
                  <a:gd name="T4" fmla="*/ 55 w 55"/>
                  <a:gd name="T5" fmla="*/ 17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7"/>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5" name="Freeform 1885">
                <a:extLst>
                  <a:ext uri="{FF2B5EF4-FFF2-40B4-BE49-F238E27FC236}">
                    <a16:creationId xmlns:a16="http://schemas.microsoft.com/office/drawing/2014/main" xmlns="" id="{7F13BB06-5A35-4625-A863-3ADF9DA779D1}"/>
                  </a:ext>
                </a:extLst>
              </p:cNvPr>
              <p:cNvSpPr>
                <a:spLocks/>
              </p:cNvSpPr>
              <p:nvPr/>
            </p:nvSpPr>
            <p:spPr bwMode="auto">
              <a:xfrm>
                <a:off x="1837" y="5472"/>
                <a:ext cx="55"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6" name="Freeform 1886">
                <a:extLst>
                  <a:ext uri="{FF2B5EF4-FFF2-40B4-BE49-F238E27FC236}">
                    <a16:creationId xmlns:a16="http://schemas.microsoft.com/office/drawing/2014/main" xmlns="" id="{28DC573A-F394-4706-98DB-333F678BDE36}"/>
                  </a:ext>
                </a:extLst>
              </p:cNvPr>
              <p:cNvSpPr>
                <a:spLocks/>
              </p:cNvSpPr>
              <p:nvPr/>
            </p:nvSpPr>
            <p:spPr bwMode="auto">
              <a:xfrm>
                <a:off x="3007" y="5746"/>
                <a:ext cx="49" cy="65"/>
              </a:xfrm>
              <a:custGeom>
                <a:avLst/>
                <a:gdLst>
                  <a:gd name="T0" fmla="*/ 0 w 49"/>
                  <a:gd name="T1" fmla="*/ 33 h 65"/>
                  <a:gd name="T2" fmla="*/ 33 w 49"/>
                  <a:gd name="T3" fmla="*/ 65 h 65"/>
                  <a:gd name="T4" fmla="*/ 49 w 49"/>
                  <a:gd name="T5" fmla="*/ 33 h 65"/>
                  <a:gd name="T6" fmla="*/ 11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1"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7" name="Freeform 1887">
                <a:extLst>
                  <a:ext uri="{FF2B5EF4-FFF2-40B4-BE49-F238E27FC236}">
                    <a16:creationId xmlns:a16="http://schemas.microsoft.com/office/drawing/2014/main" xmlns="" id="{FCD6C5A3-8E32-4E75-B300-55254BAB2DB5}"/>
                  </a:ext>
                </a:extLst>
              </p:cNvPr>
              <p:cNvSpPr>
                <a:spLocks/>
              </p:cNvSpPr>
              <p:nvPr/>
            </p:nvSpPr>
            <p:spPr bwMode="auto">
              <a:xfrm>
                <a:off x="3007" y="5746"/>
                <a:ext cx="49" cy="65"/>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8" name="Freeform 1888">
                <a:extLst>
                  <a:ext uri="{FF2B5EF4-FFF2-40B4-BE49-F238E27FC236}">
                    <a16:creationId xmlns:a16="http://schemas.microsoft.com/office/drawing/2014/main" xmlns="" id="{EB9C28D7-F4C1-4EEC-97E4-A3CBE6A266A9}"/>
                  </a:ext>
                </a:extLst>
              </p:cNvPr>
              <p:cNvSpPr>
                <a:spLocks/>
              </p:cNvSpPr>
              <p:nvPr/>
            </p:nvSpPr>
            <p:spPr bwMode="auto">
              <a:xfrm>
                <a:off x="2160" y="5489"/>
                <a:ext cx="54" cy="60"/>
              </a:xfrm>
              <a:custGeom>
                <a:avLst/>
                <a:gdLst>
                  <a:gd name="T0" fmla="*/ 0 w 54"/>
                  <a:gd name="T1" fmla="*/ 33 h 60"/>
                  <a:gd name="T2" fmla="*/ 32 w 54"/>
                  <a:gd name="T3" fmla="*/ 60 h 60"/>
                  <a:gd name="T4" fmla="*/ 54 w 54"/>
                  <a:gd name="T5" fmla="*/ 27 h 60"/>
                  <a:gd name="T6" fmla="*/ 21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2" y="60"/>
                    </a:lnTo>
                    <a:lnTo>
                      <a:pt x="54" y="27"/>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9" name="Freeform 1889">
                <a:extLst>
                  <a:ext uri="{FF2B5EF4-FFF2-40B4-BE49-F238E27FC236}">
                    <a16:creationId xmlns:a16="http://schemas.microsoft.com/office/drawing/2014/main" xmlns="" id="{FFE059E4-5523-424F-A6E1-57BB96BBA62C}"/>
                  </a:ext>
                </a:extLst>
              </p:cNvPr>
              <p:cNvSpPr>
                <a:spLocks/>
              </p:cNvSpPr>
              <p:nvPr/>
            </p:nvSpPr>
            <p:spPr bwMode="auto">
              <a:xfrm>
                <a:off x="2160" y="5489"/>
                <a:ext cx="54"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0" name="Freeform 1890">
                <a:extLst>
                  <a:ext uri="{FF2B5EF4-FFF2-40B4-BE49-F238E27FC236}">
                    <a16:creationId xmlns:a16="http://schemas.microsoft.com/office/drawing/2014/main" xmlns="" id="{B78BDA22-A383-4EAE-8C56-B3C98306FA34}"/>
                  </a:ext>
                </a:extLst>
              </p:cNvPr>
              <p:cNvSpPr>
                <a:spLocks/>
              </p:cNvSpPr>
              <p:nvPr/>
            </p:nvSpPr>
            <p:spPr bwMode="auto">
              <a:xfrm>
                <a:off x="3297" y="5850"/>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1" name="Freeform 1891">
                <a:extLst>
                  <a:ext uri="{FF2B5EF4-FFF2-40B4-BE49-F238E27FC236}">
                    <a16:creationId xmlns:a16="http://schemas.microsoft.com/office/drawing/2014/main" xmlns="" id="{A774429C-F413-46CD-ADAE-758E29688A85}"/>
                  </a:ext>
                </a:extLst>
              </p:cNvPr>
              <p:cNvSpPr>
                <a:spLocks/>
              </p:cNvSpPr>
              <p:nvPr/>
            </p:nvSpPr>
            <p:spPr bwMode="auto">
              <a:xfrm>
                <a:off x="3297" y="5850"/>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2" name="Freeform 1892">
                <a:extLst>
                  <a:ext uri="{FF2B5EF4-FFF2-40B4-BE49-F238E27FC236}">
                    <a16:creationId xmlns:a16="http://schemas.microsoft.com/office/drawing/2014/main" xmlns="" id="{C59EEDEC-5D12-46B3-8A5E-F6BC634E0460}"/>
                  </a:ext>
                </a:extLst>
              </p:cNvPr>
              <p:cNvSpPr>
                <a:spLocks/>
              </p:cNvSpPr>
              <p:nvPr/>
            </p:nvSpPr>
            <p:spPr bwMode="auto">
              <a:xfrm>
                <a:off x="1296" y="5576"/>
                <a:ext cx="54" cy="38"/>
              </a:xfrm>
              <a:custGeom>
                <a:avLst/>
                <a:gdLst>
                  <a:gd name="T0" fmla="*/ 0 w 54"/>
                  <a:gd name="T1" fmla="*/ 33 h 38"/>
                  <a:gd name="T2" fmla="*/ 27 w 54"/>
                  <a:gd name="T3" fmla="*/ 38 h 38"/>
                  <a:gd name="T4" fmla="*/ 54 w 54"/>
                  <a:gd name="T5" fmla="*/ 6 h 38"/>
                  <a:gd name="T6" fmla="*/ 22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27" y="38"/>
                    </a:lnTo>
                    <a:lnTo>
                      <a:pt x="54" y="6"/>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3" name="Freeform 1893">
                <a:extLst>
                  <a:ext uri="{FF2B5EF4-FFF2-40B4-BE49-F238E27FC236}">
                    <a16:creationId xmlns:a16="http://schemas.microsoft.com/office/drawing/2014/main" xmlns="" id="{6A84A498-0776-49F2-8116-3B34D5A6AF51}"/>
                  </a:ext>
                </a:extLst>
              </p:cNvPr>
              <p:cNvSpPr>
                <a:spLocks/>
              </p:cNvSpPr>
              <p:nvPr/>
            </p:nvSpPr>
            <p:spPr bwMode="auto">
              <a:xfrm>
                <a:off x="1296" y="5576"/>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4" name="Freeform 1894">
                <a:extLst>
                  <a:ext uri="{FF2B5EF4-FFF2-40B4-BE49-F238E27FC236}">
                    <a16:creationId xmlns:a16="http://schemas.microsoft.com/office/drawing/2014/main" xmlns="" id="{284F24A8-0152-4C77-B51A-4254B6166518}"/>
                  </a:ext>
                </a:extLst>
              </p:cNvPr>
              <p:cNvSpPr>
                <a:spLocks/>
              </p:cNvSpPr>
              <p:nvPr/>
            </p:nvSpPr>
            <p:spPr bwMode="auto">
              <a:xfrm>
                <a:off x="2477" y="5571"/>
                <a:ext cx="54" cy="65"/>
              </a:xfrm>
              <a:custGeom>
                <a:avLst/>
                <a:gdLst>
                  <a:gd name="T0" fmla="*/ 0 w 54"/>
                  <a:gd name="T1" fmla="*/ 33 h 65"/>
                  <a:gd name="T2" fmla="*/ 38 w 54"/>
                  <a:gd name="T3" fmla="*/ 65 h 65"/>
                  <a:gd name="T4" fmla="*/ 54 w 54"/>
                  <a:gd name="T5" fmla="*/ 33 h 65"/>
                  <a:gd name="T6" fmla="*/ 22 w 54"/>
                  <a:gd name="T7" fmla="*/ 0 h 65"/>
                  <a:gd name="T8" fmla="*/ 0 w 54"/>
                  <a:gd name="T9" fmla="*/ 33 h 65"/>
                </a:gdLst>
                <a:ahLst/>
                <a:cxnLst>
                  <a:cxn ang="0">
                    <a:pos x="T0" y="T1"/>
                  </a:cxn>
                  <a:cxn ang="0">
                    <a:pos x="T2" y="T3"/>
                  </a:cxn>
                  <a:cxn ang="0">
                    <a:pos x="T4" y="T5"/>
                  </a:cxn>
                  <a:cxn ang="0">
                    <a:pos x="T6" y="T7"/>
                  </a:cxn>
                  <a:cxn ang="0">
                    <a:pos x="T8" y="T9"/>
                  </a:cxn>
                </a:cxnLst>
                <a:rect l="0" t="0" r="r" b="b"/>
                <a:pathLst>
                  <a:path w="54" h="65">
                    <a:moveTo>
                      <a:pt x="0" y="33"/>
                    </a:moveTo>
                    <a:lnTo>
                      <a:pt x="38" y="65"/>
                    </a:lnTo>
                    <a:lnTo>
                      <a:pt x="54" y="33"/>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5" name="Freeform 1895">
                <a:extLst>
                  <a:ext uri="{FF2B5EF4-FFF2-40B4-BE49-F238E27FC236}">
                    <a16:creationId xmlns:a16="http://schemas.microsoft.com/office/drawing/2014/main" xmlns="" id="{3E6C8246-1A56-418C-A5FA-BBE13162E11B}"/>
                  </a:ext>
                </a:extLst>
              </p:cNvPr>
              <p:cNvSpPr>
                <a:spLocks/>
              </p:cNvSpPr>
              <p:nvPr/>
            </p:nvSpPr>
            <p:spPr bwMode="auto">
              <a:xfrm>
                <a:off x="2477" y="5571"/>
                <a:ext cx="54"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6" name="Freeform 1896">
                <a:extLst>
                  <a:ext uri="{FF2B5EF4-FFF2-40B4-BE49-F238E27FC236}">
                    <a16:creationId xmlns:a16="http://schemas.microsoft.com/office/drawing/2014/main" xmlns="" id="{0448D41F-C055-4A69-98E9-6E37CBD695D2}"/>
                  </a:ext>
                </a:extLst>
              </p:cNvPr>
              <p:cNvSpPr>
                <a:spLocks/>
              </p:cNvSpPr>
              <p:nvPr/>
            </p:nvSpPr>
            <p:spPr bwMode="auto">
              <a:xfrm>
                <a:off x="1607" y="5500"/>
                <a:ext cx="55" cy="49"/>
              </a:xfrm>
              <a:custGeom>
                <a:avLst/>
                <a:gdLst>
                  <a:gd name="T0" fmla="*/ 0 w 55"/>
                  <a:gd name="T1" fmla="*/ 38 h 49"/>
                  <a:gd name="T2" fmla="*/ 33 w 55"/>
                  <a:gd name="T3" fmla="*/ 49 h 49"/>
                  <a:gd name="T4" fmla="*/ 55 w 55"/>
                  <a:gd name="T5" fmla="*/ 11 h 49"/>
                  <a:gd name="T6" fmla="*/ 22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33" y="49"/>
                    </a:lnTo>
                    <a:lnTo>
                      <a:pt x="55" y="11"/>
                    </a:lnTo>
                    <a:lnTo>
                      <a:pt x="22" y="0"/>
                    </a:lnTo>
                    <a:lnTo>
                      <a:pt x="0" y="38"/>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7" name="Freeform 1897">
                <a:extLst>
                  <a:ext uri="{FF2B5EF4-FFF2-40B4-BE49-F238E27FC236}">
                    <a16:creationId xmlns:a16="http://schemas.microsoft.com/office/drawing/2014/main" xmlns="" id="{A01DAFB3-B062-4EC2-A388-6113CFBEA5C0}"/>
                  </a:ext>
                </a:extLst>
              </p:cNvPr>
              <p:cNvSpPr>
                <a:spLocks/>
              </p:cNvSpPr>
              <p:nvPr/>
            </p:nvSpPr>
            <p:spPr bwMode="auto">
              <a:xfrm>
                <a:off x="1607" y="5500"/>
                <a:ext cx="55" cy="49"/>
              </a:xfrm>
              <a:custGeom>
                <a:avLst/>
                <a:gdLst>
                  <a:gd name="T0" fmla="*/ 0 w 10"/>
                  <a:gd name="T1" fmla="*/ 7 h 9"/>
                  <a:gd name="T2" fmla="*/ 6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8" name="Freeform 1898">
                <a:extLst>
                  <a:ext uri="{FF2B5EF4-FFF2-40B4-BE49-F238E27FC236}">
                    <a16:creationId xmlns:a16="http://schemas.microsoft.com/office/drawing/2014/main" xmlns="" id="{368A6D43-D49F-4F90-8B5E-3541CBB7F513}"/>
                  </a:ext>
                </a:extLst>
              </p:cNvPr>
              <p:cNvSpPr>
                <a:spLocks/>
              </p:cNvSpPr>
              <p:nvPr/>
            </p:nvSpPr>
            <p:spPr bwMode="auto">
              <a:xfrm>
                <a:off x="2788" y="5675"/>
                <a:ext cx="50" cy="65"/>
              </a:xfrm>
              <a:custGeom>
                <a:avLst/>
                <a:gdLst>
                  <a:gd name="T0" fmla="*/ 0 w 50"/>
                  <a:gd name="T1" fmla="*/ 32 h 65"/>
                  <a:gd name="T2" fmla="*/ 33 w 50"/>
                  <a:gd name="T3" fmla="*/ 65 h 65"/>
                  <a:gd name="T4" fmla="*/ 50 w 50"/>
                  <a:gd name="T5" fmla="*/ 32 h 65"/>
                  <a:gd name="T6" fmla="*/ 17 w 50"/>
                  <a:gd name="T7" fmla="*/ 0 h 65"/>
                  <a:gd name="T8" fmla="*/ 0 w 50"/>
                  <a:gd name="T9" fmla="*/ 32 h 65"/>
                </a:gdLst>
                <a:ahLst/>
                <a:cxnLst>
                  <a:cxn ang="0">
                    <a:pos x="T0" y="T1"/>
                  </a:cxn>
                  <a:cxn ang="0">
                    <a:pos x="T2" y="T3"/>
                  </a:cxn>
                  <a:cxn ang="0">
                    <a:pos x="T4" y="T5"/>
                  </a:cxn>
                  <a:cxn ang="0">
                    <a:pos x="T6" y="T7"/>
                  </a:cxn>
                  <a:cxn ang="0">
                    <a:pos x="T8" y="T9"/>
                  </a:cxn>
                </a:cxnLst>
                <a:rect l="0" t="0" r="r" b="b"/>
                <a:pathLst>
                  <a:path w="50" h="65">
                    <a:moveTo>
                      <a:pt x="0" y="32"/>
                    </a:moveTo>
                    <a:lnTo>
                      <a:pt x="33" y="65"/>
                    </a:lnTo>
                    <a:lnTo>
                      <a:pt x="50" y="32"/>
                    </a:lnTo>
                    <a:lnTo>
                      <a:pt x="17" y="0"/>
                    </a:lnTo>
                    <a:lnTo>
                      <a:pt x="0" y="32"/>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 name="Freeform 1899">
                <a:extLst>
                  <a:ext uri="{FF2B5EF4-FFF2-40B4-BE49-F238E27FC236}">
                    <a16:creationId xmlns:a16="http://schemas.microsoft.com/office/drawing/2014/main" xmlns="" id="{F095DA17-8D05-43FE-B003-17988A9135BA}"/>
                  </a:ext>
                </a:extLst>
              </p:cNvPr>
              <p:cNvSpPr>
                <a:spLocks/>
              </p:cNvSpPr>
              <p:nvPr/>
            </p:nvSpPr>
            <p:spPr bwMode="auto">
              <a:xfrm>
                <a:off x="2788" y="5675"/>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 name="Freeform 1900">
                <a:extLst>
                  <a:ext uri="{FF2B5EF4-FFF2-40B4-BE49-F238E27FC236}">
                    <a16:creationId xmlns:a16="http://schemas.microsoft.com/office/drawing/2014/main" xmlns="" id="{E39DD107-309B-4636-B4CC-6D05D3AAB694}"/>
                  </a:ext>
                </a:extLst>
              </p:cNvPr>
              <p:cNvSpPr>
                <a:spLocks/>
              </p:cNvSpPr>
              <p:nvPr/>
            </p:nvSpPr>
            <p:spPr bwMode="auto">
              <a:xfrm>
                <a:off x="1924" y="5472"/>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 name="Freeform 1901">
                <a:extLst>
                  <a:ext uri="{FF2B5EF4-FFF2-40B4-BE49-F238E27FC236}">
                    <a16:creationId xmlns:a16="http://schemas.microsoft.com/office/drawing/2014/main" xmlns="" id="{3A09B7E2-006C-4C04-8080-D7C93250B047}"/>
                  </a:ext>
                </a:extLst>
              </p:cNvPr>
              <p:cNvSpPr>
                <a:spLocks/>
              </p:cNvSpPr>
              <p:nvPr/>
            </p:nvSpPr>
            <p:spPr bwMode="auto">
              <a:xfrm>
                <a:off x="1924" y="5472"/>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 name="Freeform 1902">
                <a:extLst>
                  <a:ext uri="{FF2B5EF4-FFF2-40B4-BE49-F238E27FC236}">
                    <a16:creationId xmlns:a16="http://schemas.microsoft.com/office/drawing/2014/main" xmlns="" id="{1E81AA2D-9031-430E-AC73-C6581D049853}"/>
                  </a:ext>
                </a:extLst>
              </p:cNvPr>
              <p:cNvSpPr>
                <a:spLocks/>
              </p:cNvSpPr>
              <p:nvPr/>
            </p:nvSpPr>
            <p:spPr bwMode="auto">
              <a:xfrm>
                <a:off x="3089" y="5779"/>
                <a:ext cx="49" cy="71"/>
              </a:xfrm>
              <a:custGeom>
                <a:avLst/>
                <a:gdLst>
                  <a:gd name="T0" fmla="*/ 0 w 49"/>
                  <a:gd name="T1" fmla="*/ 32 h 71"/>
                  <a:gd name="T2" fmla="*/ 33 w 49"/>
                  <a:gd name="T3" fmla="*/ 71 h 71"/>
                  <a:gd name="T4" fmla="*/ 49 w 49"/>
                  <a:gd name="T5" fmla="*/ 38 h 71"/>
                  <a:gd name="T6" fmla="*/ 11 w 49"/>
                  <a:gd name="T7" fmla="*/ 0 h 71"/>
                  <a:gd name="T8" fmla="*/ 0 w 49"/>
                  <a:gd name="T9" fmla="*/ 32 h 71"/>
                </a:gdLst>
                <a:ahLst/>
                <a:cxnLst>
                  <a:cxn ang="0">
                    <a:pos x="T0" y="T1"/>
                  </a:cxn>
                  <a:cxn ang="0">
                    <a:pos x="T2" y="T3"/>
                  </a:cxn>
                  <a:cxn ang="0">
                    <a:pos x="T4" y="T5"/>
                  </a:cxn>
                  <a:cxn ang="0">
                    <a:pos x="T6" y="T7"/>
                  </a:cxn>
                  <a:cxn ang="0">
                    <a:pos x="T8" y="T9"/>
                  </a:cxn>
                </a:cxnLst>
                <a:rect l="0" t="0" r="r" b="b"/>
                <a:pathLst>
                  <a:path w="49" h="71">
                    <a:moveTo>
                      <a:pt x="0" y="32"/>
                    </a:moveTo>
                    <a:lnTo>
                      <a:pt x="33" y="71"/>
                    </a:lnTo>
                    <a:lnTo>
                      <a:pt x="49" y="38"/>
                    </a:lnTo>
                    <a:lnTo>
                      <a:pt x="11"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 name="Freeform 1903">
                <a:extLst>
                  <a:ext uri="{FF2B5EF4-FFF2-40B4-BE49-F238E27FC236}">
                    <a16:creationId xmlns:a16="http://schemas.microsoft.com/office/drawing/2014/main" xmlns="" id="{B1518D4A-2EF5-44D2-A9B2-6DFA3F5E51B5}"/>
                  </a:ext>
                </a:extLst>
              </p:cNvPr>
              <p:cNvSpPr>
                <a:spLocks/>
              </p:cNvSpPr>
              <p:nvPr/>
            </p:nvSpPr>
            <p:spPr bwMode="auto">
              <a:xfrm>
                <a:off x="3089" y="5779"/>
                <a:ext cx="49" cy="71"/>
              </a:xfrm>
              <a:custGeom>
                <a:avLst/>
                <a:gdLst>
                  <a:gd name="T0" fmla="*/ 0 w 9"/>
                  <a:gd name="T1" fmla="*/ 6 h 13"/>
                  <a:gd name="T2" fmla="*/ 6 w 9"/>
                  <a:gd name="T3" fmla="*/ 13 h 13"/>
                  <a:gd name="T4" fmla="*/ 9 w 9"/>
                  <a:gd name="T5" fmla="*/ 7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 name="Freeform 1904">
                <a:extLst>
                  <a:ext uri="{FF2B5EF4-FFF2-40B4-BE49-F238E27FC236}">
                    <a16:creationId xmlns:a16="http://schemas.microsoft.com/office/drawing/2014/main" xmlns="" id="{6D9B10D7-0135-4BB4-9E06-187BE9B15E8D}"/>
                  </a:ext>
                </a:extLst>
              </p:cNvPr>
              <p:cNvSpPr>
                <a:spLocks/>
              </p:cNvSpPr>
              <p:nvPr/>
            </p:nvSpPr>
            <p:spPr bwMode="auto">
              <a:xfrm>
                <a:off x="2247" y="5511"/>
                <a:ext cx="55" cy="65"/>
              </a:xfrm>
              <a:custGeom>
                <a:avLst/>
                <a:gdLst>
                  <a:gd name="T0" fmla="*/ 0 w 55"/>
                  <a:gd name="T1" fmla="*/ 38 h 65"/>
                  <a:gd name="T2" fmla="*/ 38 w 55"/>
                  <a:gd name="T3" fmla="*/ 65 h 65"/>
                  <a:gd name="T4" fmla="*/ 55 w 55"/>
                  <a:gd name="T5" fmla="*/ 32 h 65"/>
                  <a:gd name="T6" fmla="*/ 22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8" y="65"/>
                    </a:lnTo>
                    <a:lnTo>
                      <a:pt x="55" y="32"/>
                    </a:lnTo>
                    <a:lnTo>
                      <a:pt x="22"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5" name="Freeform 1905">
                <a:extLst>
                  <a:ext uri="{FF2B5EF4-FFF2-40B4-BE49-F238E27FC236}">
                    <a16:creationId xmlns:a16="http://schemas.microsoft.com/office/drawing/2014/main" xmlns="" id="{F37EE4A3-2A52-4F34-80C2-C445E4A13628}"/>
                  </a:ext>
                </a:extLst>
              </p:cNvPr>
              <p:cNvSpPr>
                <a:spLocks/>
              </p:cNvSpPr>
              <p:nvPr/>
            </p:nvSpPr>
            <p:spPr bwMode="auto">
              <a:xfrm>
                <a:off x="2247" y="5511"/>
                <a:ext cx="55" cy="65"/>
              </a:xfrm>
              <a:custGeom>
                <a:avLst/>
                <a:gdLst>
                  <a:gd name="T0" fmla="*/ 0 w 10"/>
                  <a:gd name="T1" fmla="*/ 7 h 12"/>
                  <a:gd name="T2" fmla="*/ 7 w 10"/>
                  <a:gd name="T3" fmla="*/ 12 h 12"/>
                  <a:gd name="T4" fmla="*/ 10 w 10"/>
                  <a:gd name="T5" fmla="*/ 6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7" y="12"/>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 name="Freeform 1906">
                <a:extLst>
                  <a:ext uri="{FF2B5EF4-FFF2-40B4-BE49-F238E27FC236}">
                    <a16:creationId xmlns:a16="http://schemas.microsoft.com/office/drawing/2014/main" xmlns="" id="{FF2A9537-C335-4BF9-BEA0-7CF452F7D771}"/>
                  </a:ext>
                </a:extLst>
              </p:cNvPr>
              <p:cNvSpPr>
                <a:spLocks/>
              </p:cNvSpPr>
              <p:nvPr/>
            </p:nvSpPr>
            <p:spPr bwMode="auto">
              <a:xfrm>
                <a:off x="1378" y="5554"/>
                <a:ext cx="54" cy="44"/>
              </a:xfrm>
              <a:custGeom>
                <a:avLst/>
                <a:gdLst>
                  <a:gd name="T0" fmla="*/ 0 w 54"/>
                  <a:gd name="T1" fmla="*/ 39 h 44"/>
                  <a:gd name="T2" fmla="*/ 32 w 54"/>
                  <a:gd name="T3" fmla="*/ 44 h 44"/>
                  <a:gd name="T4" fmla="*/ 54 w 54"/>
                  <a:gd name="T5" fmla="*/ 11 h 44"/>
                  <a:gd name="T6" fmla="*/ 27 w 54"/>
                  <a:gd name="T7" fmla="*/ 0 h 44"/>
                  <a:gd name="T8" fmla="*/ 0 w 54"/>
                  <a:gd name="T9" fmla="*/ 39 h 44"/>
                </a:gdLst>
                <a:ahLst/>
                <a:cxnLst>
                  <a:cxn ang="0">
                    <a:pos x="T0" y="T1"/>
                  </a:cxn>
                  <a:cxn ang="0">
                    <a:pos x="T2" y="T3"/>
                  </a:cxn>
                  <a:cxn ang="0">
                    <a:pos x="T4" y="T5"/>
                  </a:cxn>
                  <a:cxn ang="0">
                    <a:pos x="T6" y="T7"/>
                  </a:cxn>
                  <a:cxn ang="0">
                    <a:pos x="T8" y="T9"/>
                  </a:cxn>
                </a:cxnLst>
                <a:rect l="0" t="0" r="r" b="b"/>
                <a:pathLst>
                  <a:path w="54" h="44">
                    <a:moveTo>
                      <a:pt x="0" y="39"/>
                    </a:moveTo>
                    <a:lnTo>
                      <a:pt x="32" y="44"/>
                    </a:lnTo>
                    <a:lnTo>
                      <a:pt x="54" y="11"/>
                    </a:lnTo>
                    <a:lnTo>
                      <a:pt x="27" y="0"/>
                    </a:lnTo>
                    <a:lnTo>
                      <a:pt x="0" y="3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7" name="Freeform 1907">
                <a:extLst>
                  <a:ext uri="{FF2B5EF4-FFF2-40B4-BE49-F238E27FC236}">
                    <a16:creationId xmlns:a16="http://schemas.microsoft.com/office/drawing/2014/main" xmlns="" id="{5A6FE8AA-C5E9-4306-8222-B6E84971B5EE}"/>
                  </a:ext>
                </a:extLst>
              </p:cNvPr>
              <p:cNvSpPr>
                <a:spLocks/>
              </p:cNvSpPr>
              <p:nvPr/>
            </p:nvSpPr>
            <p:spPr bwMode="auto">
              <a:xfrm>
                <a:off x="1378" y="5554"/>
                <a:ext cx="54"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 name="Freeform 1908">
                <a:extLst>
                  <a:ext uri="{FF2B5EF4-FFF2-40B4-BE49-F238E27FC236}">
                    <a16:creationId xmlns:a16="http://schemas.microsoft.com/office/drawing/2014/main" xmlns="" id="{00A692F5-FF1D-4CCC-84AD-3E2D3DB79CB0}"/>
                  </a:ext>
                </a:extLst>
              </p:cNvPr>
              <p:cNvSpPr>
                <a:spLocks/>
              </p:cNvSpPr>
              <p:nvPr/>
            </p:nvSpPr>
            <p:spPr bwMode="auto">
              <a:xfrm>
                <a:off x="2564" y="5604"/>
                <a:ext cx="55" cy="65"/>
              </a:xfrm>
              <a:custGeom>
                <a:avLst/>
                <a:gdLst>
                  <a:gd name="T0" fmla="*/ 0 w 55"/>
                  <a:gd name="T1" fmla="*/ 32 h 65"/>
                  <a:gd name="T2" fmla="*/ 39 w 55"/>
                  <a:gd name="T3" fmla="*/ 65 h 65"/>
                  <a:gd name="T4" fmla="*/ 55 w 55"/>
                  <a:gd name="T5" fmla="*/ 32 h 65"/>
                  <a:gd name="T6" fmla="*/ 22 w 55"/>
                  <a:gd name="T7" fmla="*/ 0 h 65"/>
                  <a:gd name="T8" fmla="*/ 0 w 55"/>
                  <a:gd name="T9" fmla="*/ 32 h 65"/>
                </a:gdLst>
                <a:ahLst/>
                <a:cxnLst>
                  <a:cxn ang="0">
                    <a:pos x="T0" y="T1"/>
                  </a:cxn>
                  <a:cxn ang="0">
                    <a:pos x="T2" y="T3"/>
                  </a:cxn>
                  <a:cxn ang="0">
                    <a:pos x="T4" y="T5"/>
                  </a:cxn>
                  <a:cxn ang="0">
                    <a:pos x="T6" y="T7"/>
                  </a:cxn>
                  <a:cxn ang="0">
                    <a:pos x="T8" y="T9"/>
                  </a:cxn>
                </a:cxnLst>
                <a:rect l="0" t="0" r="r" b="b"/>
                <a:pathLst>
                  <a:path w="55" h="65">
                    <a:moveTo>
                      <a:pt x="0" y="32"/>
                    </a:moveTo>
                    <a:lnTo>
                      <a:pt x="39" y="65"/>
                    </a:lnTo>
                    <a:lnTo>
                      <a:pt x="55" y="32"/>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Freeform 1909">
                <a:extLst>
                  <a:ext uri="{FF2B5EF4-FFF2-40B4-BE49-F238E27FC236}">
                    <a16:creationId xmlns:a16="http://schemas.microsoft.com/office/drawing/2014/main" xmlns="" id="{7B51190E-7C1A-4EB6-8965-4E38EF763785}"/>
                  </a:ext>
                </a:extLst>
              </p:cNvPr>
              <p:cNvSpPr>
                <a:spLocks/>
              </p:cNvSpPr>
              <p:nvPr/>
            </p:nvSpPr>
            <p:spPr bwMode="auto">
              <a:xfrm>
                <a:off x="2564" y="5604"/>
                <a:ext cx="55"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 name="Freeform 1910">
                <a:extLst>
                  <a:ext uri="{FF2B5EF4-FFF2-40B4-BE49-F238E27FC236}">
                    <a16:creationId xmlns:a16="http://schemas.microsoft.com/office/drawing/2014/main" xmlns="" id="{9B1B8D30-5D8A-4C04-BA28-465AC39E7BFE}"/>
                  </a:ext>
                </a:extLst>
              </p:cNvPr>
              <p:cNvSpPr>
                <a:spLocks/>
              </p:cNvSpPr>
              <p:nvPr/>
            </p:nvSpPr>
            <p:spPr bwMode="auto">
              <a:xfrm>
                <a:off x="1695" y="5494"/>
                <a:ext cx="54" cy="44"/>
              </a:xfrm>
              <a:custGeom>
                <a:avLst/>
                <a:gdLst>
                  <a:gd name="T0" fmla="*/ 0 w 54"/>
                  <a:gd name="T1" fmla="*/ 33 h 44"/>
                  <a:gd name="T2" fmla="*/ 33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3" y="44"/>
                    </a:lnTo>
                    <a:lnTo>
                      <a:pt x="54" y="11"/>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Freeform 1911">
                <a:extLst>
                  <a:ext uri="{FF2B5EF4-FFF2-40B4-BE49-F238E27FC236}">
                    <a16:creationId xmlns:a16="http://schemas.microsoft.com/office/drawing/2014/main" xmlns="" id="{BDE184E1-7874-438A-9B15-52507F65BCB2}"/>
                  </a:ext>
                </a:extLst>
              </p:cNvPr>
              <p:cNvSpPr>
                <a:spLocks/>
              </p:cNvSpPr>
              <p:nvPr/>
            </p:nvSpPr>
            <p:spPr bwMode="auto">
              <a:xfrm>
                <a:off x="1695" y="5494"/>
                <a:ext cx="54" cy="44"/>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2" name="Freeform 1912">
                <a:extLst>
                  <a:ext uri="{FF2B5EF4-FFF2-40B4-BE49-F238E27FC236}">
                    <a16:creationId xmlns:a16="http://schemas.microsoft.com/office/drawing/2014/main" xmlns="" id="{43BB5F23-AC14-4C12-8B93-AF95498C0776}"/>
                  </a:ext>
                </a:extLst>
              </p:cNvPr>
              <p:cNvSpPr>
                <a:spLocks/>
              </p:cNvSpPr>
              <p:nvPr/>
            </p:nvSpPr>
            <p:spPr bwMode="auto">
              <a:xfrm>
                <a:off x="2870" y="5707"/>
                <a:ext cx="55" cy="72"/>
              </a:xfrm>
              <a:custGeom>
                <a:avLst/>
                <a:gdLst>
                  <a:gd name="T0" fmla="*/ 0 w 55"/>
                  <a:gd name="T1" fmla="*/ 33 h 72"/>
                  <a:gd name="T2" fmla="*/ 39 w 55"/>
                  <a:gd name="T3" fmla="*/ 72 h 72"/>
                  <a:gd name="T4" fmla="*/ 55 w 55"/>
                  <a:gd name="T5" fmla="*/ 39 h 72"/>
                  <a:gd name="T6" fmla="*/ 17 w 55"/>
                  <a:gd name="T7" fmla="*/ 0 h 72"/>
                  <a:gd name="T8" fmla="*/ 0 w 55"/>
                  <a:gd name="T9" fmla="*/ 33 h 72"/>
                </a:gdLst>
                <a:ahLst/>
                <a:cxnLst>
                  <a:cxn ang="0">
                    <a:pos x="T0" y="T1"/>
                  </a:cxn>
                  <a:cxn ang="0">
                    <a:pos x="T2" y="T3"/>
                  </a:cxn>
                  <a:cxn ang="0">
                    <a:pos x="T4" y="T5"/>
                  </a:cxn>
                  <a:cxn ang="0">
                    <a:pos x="T6" y="T7"/>
                  </a:cxn>
                  <a:cxn ang="0">
                    <a:pos x="T8" y="T9"/>
                  </a:cxn>
                </a:cxnLst>
                <a:rect l="0" t="0" r="r" b="b"/>
                <a:pathLst>
                  <a:path w="55" h="72">
                    <a:moveTo>
                      <a:pt x="0" y="33"/>
                    </a:moveTo>
                    <a:lnTo>
                      <a:pt x="39" y="72"/>
                    </a:lnTo>
                    <a:lnTo>
                      <a:pt x="55" y="39"/>
                    </a:lnTo>
                    <a:lnTo>
                      <a:pt x="1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3" name="Freeform 1913">
                <a:extLst>
                  <a:ext uri="{FF2B5EF4-FFF2-40B4-BE49-F238E27FC236}">
                    <a16:creationId xmlns:a16="http://schemas.microsoft.com/office/drawing/2014/main" xmlns="" id="{D10EBCC6-83C8-4664-B39E-01FB29A1528C}"/>
                  </a:ext>
                </a:extLst>
              </p:cNvPr>
              <p:cNvSpPr>
                <a:spLocks/>
              </p:cNvSpPr>
              <p:nvPr/>
            </p:nvSpPr>
            <p:spPr bwMode="auto">
              <a:xfrm>
                <a:off x="2870" y="5707"/>
                <a:ext cx="55" cy="72"/>
              </a:xfrm>
              <a:custGeom>
                <a:avLst/>
                <a:gdLst>
                  <a:gd name="T0" fmla="*/ 0 w 10"/>
                  <a:gd name="T1" fmla="*/ 6 h 13"/>
                  <a:gd name="T2" fmla="*/ 7 w 10"/>
                  <a:gd name="T3" fmla="*/ 13 h 13"/>
                  <a:gd name="T4" fmla="*/ 10 w 10"/>
                  <a:gd name="T5" fmla="*/ 7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4" name="Freeform 1914">
                <a:extLst>
                  <a:ext uri="{FF2B5EF4-FFF2-40B4-BE49-F238E27FC236}">
                    <a16:creationId xmlns:a16="http://schemas.microsoft.com/office/drawing/2014/main" xmlns="" id="{ABDBDB7D-62DE-4594-8445-2479B9472885}"/>
                  </a:ext>
                </a:extLst>
              </p:cNvPr>
              <p:cNvSpPr>
                <a:spLocks/>
              </p:cNvSpPr>
              <p:nvPr/>
            </p:nvSpPr>
            <p:spPr bwMode="auto">
              <a:xfrm>
                <a:off x="2017" y="5483"/>
                <a:ext cx="55" cy="55"/>
              </a:xfrm>
              <a:custGeom>
                <a:avLst/>
                <a:gdLst>
                  <a:gd name="T0" fmla="*/ 0 w 55"/>
                  <a:gd name="T1" fmla="*/ 33 h 55"/>
                  <a:gd name="T2" fmla="*/ 33 w 55"/>
                  <a:gd name="T3" fmla="*/ 55 h 55"/>
                  <a:gd name="T4" fmla="*/ 55 w 55"/>
                  <a:gd name="T5" fmla="*/ 22 h 55"/>
                  <a:gd name="T6" fmla="*/ 17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17"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Freeform 1915">
                <a:extLst>
                  <a:ext uri="{FF2B5EF4-FFF2-40B4-BE49-F238E27FC236}">
                    <a16:creationId xmlns:a16="http://schemas.microsoft.com/office/drawing/2014/main" xmlns="" id="{C03BBF11-66E5-4E55-9A73-AAF54A1211A4}"/>
                  </a:ext>
                </a:extLst>
              </p:cNvPr>
              <p:cNvSpPr>
                <a:spLocks/>
              </p:cNvSpPr>
              <p:nvPr/>
            </p:nvSpPr>
            <p:spPr bwMode="auto">
              <a:xfrm>
                <a:off x="2017" y="5483"/>
                <a:ext cx="55" cy="55"/>
              </a:xfrm>
              <a:custGeom>
                <a:avLst/>
                <a:gdLst>
                  <a:gd name="T0" fmla="*/ 0 w 10"/>
                  <a:gd name="T1" fmla="*/ 6 h 10"/>
                  <a:gd name="T2" fmla="*/ 6 w 10"/>
                  <a:gd name="T3" fmla="*/ 10 h 10"/>
                  <a:gd name="T4" fmla="*/ 10 w 10"/>
                  <a:gd name="T5" fmla="*/ 4 h 10"/>
                  <a:gd name="T6" fmla="*/ 3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6" name="Freeform 1916">
                <a:extLst>
                  <a:ext uri="{FF2B5EF4-FFF2-40B4-BE49-F238E27FC236}">
                    <a16:creationId xmlns:a16="http://schemas.microsoft.com/office/drawing/2014/main" xmlns="" id="{342DF257-6A28-42CA-8D8A-4661E36CC37B}"/>
                  </a:ext>
                </a:extLst>
              </p:cNvPr>
              <p:cNvSpPr>
                <a:spLocks/>
              </p:cNvSpPr>
              <p:nvPr/>
            </p:nvSpPr>
            <p:spPr bwMode="auto">
              <a:xfrm>
                <a:off x="3171" y="5817"/>
                <a:ext cx="44" cy="65"/>
              </a:xfrm>
              <a:custGeom>
                <a:avLst/>
                <a:gdLst>
                  <a:gd name="T0" fmla="*/ 0 w 44"/>
                  <a:gd name="T1" fmla="*/ 33 h 65"/>
                  <a:gd name="T2" fmla="*/ 33 w 44"/>
                  <a:gd name="T3" fmla="*/ 65 h 65"/>
                  <a:gd name="T4" fmla="*/ 44 w 44"/>
                  <a:gd name="T5" fmla="*/ 33 h 65"/>
                  <a:gd name="T6" fmla="*/ 11 w 44"/>
                  <a:gd name="T7" fmla="*/ 0 h 65"/>
                  <a:gd name="T8" fmla="*/ 0 w 44"/>
                  <a:gd name="T9" fmla="*/ 33 h 65"/>
                </a:gdLst>
                <a:ahLst/>
                <a:cxnLst>
                  <a:cxn ang="0">
                    <a:pos x="T0" y="T1"/>
                  </a:cxn>
                  <a:cxn ang="0">
                    <a:pos x="T2" y="T3"/>
                  </a:cxn>
                  <a:cxn ang="0">
                    <a:pos x="T4" y="T5"/>
                  </a:cxn>
                  <a:cxn ang="0">
                    <a:pos x="T6" y="T7"/>
                  </a:cxn>
                  <a:cxn ang="0">
                    <a:pos x="T8" y="T9"/>
                  </a:cxn>
                </a:cxnLst>
                <a:rect l="0" t="0" r="r" b="b"/>
                <a:pathLst>
                  <a:path w="44" h="65">
                    <a:moveTo>
                      <a:pt x="0" y="33"/>
                    </a:moveTo>
                    <a:lnTo>
                      <a:pt x="33" y="65"/>
                    </a:lnTo>
                    <a:lnTo>
                      <a:pt x="44" y="33"/>
                    </a:lnTo>
                    <a:lnTo>
                      <a:pt x="11"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7" name="Freeform 1917">
                <a:extLst>
                  <a:ext uri="{FF2B5EF4-FFF2-40B4-BE49-F238E27FC236}">
                    <a16:creationId xmlns:a16="http://schemas.microsoft.com/office/drawing/2014/main" xmlns="" id="{7B8ED2E8-E9E2-4AD6-B57E-ED55C7684F3C}"/>
                  </a:ext>
                </a:extLst>
              </p:cNvPr>
              <p:cNvSpPr>
                <a:spLocks/>
              </p:cNvSpPr>
              <p:nvPr/>
            </p:nvSpPr>
            <p:spPr bwMode="auto">
              <a:xfrm>
                <a:off x="3171" y="5817"/>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8" name="Freeform 1918">
                <a:extLst>
                  <a:ext uri="{FF2B5EF4-FFF2-40B4-BE49-F238E27FC236}">
                    <a16:creationId xmlns:a16="http://schemas.microsoft.com/office/drawing/2014/main" xmlns="" id="{B06A6274-DFB4-416A-B5CF-BD3940095C38}"/>
                  </a:ext>
                </a:extLst>
              </p:cNvPr>
              <p:cNvSpPr>
                <a:spLocks/>
              </p:cNvSpPr>
              <p:nvPr/>
            </p:nvSpPr>
            <p:spPr bwMode="auto">
              <a:xfrm>
                <a:off x="2340" y="5538"/>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9" name="Freeform 1919">
                <a:extLst>
                  <a:ext uri="{FF2B5EF4-FFF2-40B4-BE49-F238E27FC236}">
                    <a16:creationId xmlns:a16="http://schemas.microsoft.com/office/drawing/2014/main" xmlns="" id="{70D3B4A7-E16D-466F-804C-5C6A5D92EE95}"/>
                  </a:ext>
                </a:extLst>
              </p:cNvPr>
              <p:cNvSpPr>
                <a:spLocks/>
              </p:cNvSpPr>
              <p:nvPr/>
            </p:nvSpPr>
            <p:spPr bwMode="auto">
              <a:xfrm>
                <a:off x="2340" y="5538"/>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0" name="Freeform 1920">
                <a:extLst>
                  <a:ext uri="{FF2B5EF4-FFF2-40B4-BE49-F238E27FC236}">
                    <a16:creationId xmlns:a16="http://schemas.microsoft.com/office/drawing/2014/main" xmlns="" id="{BFD233F8-F883-4C1E-8BBE-559C1C70E298}"/>
                  </a:ext>
                </a:extLst>
              </p:cNvPr>
              <p:cNvSpPr>
                <a:spLocks/>
              </p:cNvSpPr>
              <p:nvPr/>
            </p:nvSpPr>
            <p:spPr bwMode="auto">
              <a:xfrm>
                <a:off x="1465" y="5538"/>
                <a:ext cx="55" cy="44"/>
              </a:xfrm>
              <a:custGeom>
                <a:avLst/>
                <a:gdLst>
                  <a:gd name="T0" fmla="*/ 0 w 55"/>
                  <a:gd name="T1" fmla="*/ 33 h 44"/>
                  <a:gd name="T2" fmla="*/ 28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11"/>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Freeform 1921">
                <a:extLst>
                  <a:ext uri="{FF2B5EF4-FFF2-40B4-BE49-F238E27FC236}">
                    <a16:creationId xmlns:a16="http://schemas.microsoft.com/office/drawing/2014/main" xmlns="" id="{A6F7E7FB-FBB1-40B1-8B96-BB46DBDDFA22}"/>
                  </a:ext>
                </a:extLst>
              </p:cNvPr>
              <p:cNvSpPr>
                <a:spLocks/>
              </p:cNvSpPr>
              <p:nvPr/>
            </p:nvSpPr>
            <p:spPr bwMode="auto">
              <a:xfrm>
                <a:off x="1465" y="5538"/>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2" name="Freeform 1922">
                <a:extLst>
                  <a:ext uri="{FF2B5EF4-FFF2-40B4-BE49-F238E27FC236}">
                    <a16:creationId xmlns:a16="http://schemas.microsoft.com/office/drawing/2014/main" xmlns="" id="{8C6DAF8E-4849-4CC6-ADA3-F2DF2C2D85CA}"/>
                  </a:ext>
                </a:extLst>
              </p:cNvPr>
              <p:cNvSpPr>
                <a:spLocks/>
              </p:cNvSpPr>
              <p:nvPr/>
            </p:nvSpPr>
            <p:spPr bwMode="auto">
              <a:xfrm>
                <a:off x="2652" y="5636"/>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Freeform 1923">
                <a:extLst>
                  <a:ext uri="{FF2B5EF4-FFF2-40B4-BE49-F238E27FC236}">
                    <a16:creationId xmlns:a16="http://schemas.microsoft.com/office/drawing/2014/main" xmlns="" id="{992951DB-161A-4B65-B7F2-342DD4F22F38}"/>
                  </a:ext>
                </a:extLst>
              </p:cNvPr>
              <p:cNvSpPr>
                <a:spLocks/>
              </p:cNvSpPr>
              <p:nvPr/>
            </p:nvSpPr>
            <p:spPr bwMode="auto">
              <a:xfrm>
                <a:off x="2652" y="563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4" name="Freeform 1924">
                <a:extLst>
                  <a:ext uri="{FF2B5EF4-FFF2-40B4-BE49-F238E27FC236}">
                    <a16:creationId xmlns:a16="http://schemas.microsoft.com/office/drawing/2014/main" xmlns="" id="{AE386E60-0AFF-4AF7-A56E-BAD4E58158F9}"/>
                  </a:ext>
                </a:extLst>
              </p:cNvPr>
              <p:cNvSpPr>
                <a:spLocks/>
              </p:cNvSpPr>
              <p:nvPr/>
            </p:nvSpPr>
            <p:spPr bwMode="auto">
              <a:xfrm>
                <a:off x="1782" y="5489"/>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5" name="Freeform 1925">
                <a:extLst>
                  <a:ext uri="{FF2B5EF4-FFF2-40B4-BE49-F238E27FC236}">
                    <a16:creationId xmlns:a16="http://schemas.microsoft.com/office/drawing/2014/main" xmlns="" id="{5AED80A4-5BD0-4971-B198-AE035259D3CA}"/>
                  </a:ext>
                </a:extLst>
              </p:cNvPr>
              <p:cNvSpPr>
                <a:spLocks/>
              </p:cNvSpPr>
              <p:nvPr/>
            </p:nvSpPr>
            <p:spPr bwMode="auto">
              <a:xfrm>
                <a:off x="1782" y="5489"/>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6" name="Freeform 1926">
                <a:extLst>
                  <a:ext uri="{FF2B5EF4-FFF2-40B4-BE49-F238E27FC236}">
                    <a16:creationId xmlns:a16="http://schemas.microsoft.com/office/drawing/2014/main" xmlns="" id="{4D2C1308-C894-4579-AE6E-60E5EC1A8548}"/>
                  </a:ext>
                </a:extLst>
              </p:cNvPr>
              <p:cNvSpPr>
                <a:spLocks/>
              </p:cNvSpPr>
              <p:nvPr/>
            </p:nvSpPr>
            <p:spPr bwMode="auto">
              <a:xfrm>
                <a:off x="2958" y="5746"/>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Freeform 1927">
                <a:extLst>
                  <a:ext uri="{FF2B5EF4-FFF2-40B4-BE49-F238E27FC236}">
                    <a16:creationId xmlns:a16="http://schemas.microsoft.com/office/drawing/2014/main" xmlns="" id="{1942AF66-6EC9-42E4-9800-4FBDDE00D31E}"/>
                  </a:ext>
                </a:extLst>
              </p:cNvPr>
              <p:cNvSpPr>
                <a:spLocks/>
              </p:cNvSpPr>
              <p:nvPr/>
            </p:nvSpPr>
            <p:spPr bwMode="auto">
              <a:xfrm>
                <a:off x="2958" y="5746"/>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8" name="Freeform 1928">
                <a:extLst>
                  <a:ext uri="{FF2B5EF4-FFF2-40B4-BE49-F238E27FC236}">
                    <a16:creationId xmlns:a16="http://schemas.microsoft.com/office/drawing/2014/main" xmlns="" id="{34938EA5-025A-48FD-8F7B-2352E6FAAE1D}"/>
                  </a:ext>
                </a:extLst>
              </p:cNvPr>
              <p:cNvSpPr>
                <a:spLocks/>
              </p:cNvSpPr>
              <p:nvPr/>
            </p:nvSpPr>
            <p:spPr bwMode="auto">
              <a:xfrm>
                <a:off x="2105" y="5500"/>
                <a:ext cx="55" cy="54"/>
              </a:xfrm>
              <a:custGeom>
                <a:avLst/>
                <a:gdLst>
                  <a:gd name="T0" fmla="*/ 0 w 55"/>
                  <a:gd name="T1" fmla="*/ 32 h 54"/>
                  <a:gd name="T2" fmla="*/ 33 w 55"/>
                  <a:gd name="T3" fmla="*/ 54 h 54"/>
                  <a:gd name="T4" fmla="*/ 55 w 55"/>
                  <a:gd name="T5" fmla="*/ 22 h 54"/>
                  <a:gd name="T6" fmla="*/ 22 w 55"/>
                  <a:gd name="T7" fmla="*/ 0 h 54"/>
                  <a:gd name="T8" fmla="*/ 0 w 55"/>
                  <a:gd name="T9" fmla="*/ 32 h 54"/>
                </a:gdLst>
                <a:ahLst/>
                <a:cxnLst>
                  <a:cxn ang="0">
                    <a:pos x="T0" y="T1"/>
                  </a:cxn>
                  <a:cxn ang="0">
                    <a:pos x="T2" y="T3"/>
                  </a:cxn>
                  <a:cxn ang="0">
                    <a:pos x="T4" y="T5"/>
                  </a:cxn>
                  <a:cxn ang="0">
                    <a:pos x="T6" y="T7"/>
                  </a:cxn>
                  <a:cxn ang="0">
                    <a:pos x="T8" y="T9"/>
                  </a:cxn>
                </a:cxnLst>
                <a:rect l="0" t="0" r="r" b="b"/>
                <a:pathLst>
                  <a:path w="55" h="54">
                    <a:moveTo>
                      <a:pt x="0" y="32"/>
                    </a:moveTo>
                    <a:lnTo>
                      <a:pt x="33" y="54"/>
                    </a:lnTo>
                    <a:lnTo>
                      <a:pt x="55" y="22"/>
                    </a:lnTo>
                    <a:lnTo>
                      <a:pt x="22" y="0"/>
                    </a:lnTo>
                    <a:lnTo>
                      <a:pt x="0" y="3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Freeform 1929">
                <a:extLst>
                  <a:ext uri="{FF2B5EF4-FFF2-40B4-BE49-F238E27FC236}">
                    <a16:creationId xmlns:a16="http://schemas.microsoft.com/office/drawing/2014/main" xmlns="" id="{708FD1F6-5890-4120-BEE3-81AF5EA9C805}"/>
                  </a:ext>
                </a:extLst>
              </p:cNvPr>
              <p:cNvSpPr>
                <a:spLocks/>
              </p:cNvSpPr>
              <p:nvPr/>
            </p:nvSpPr>
            <p:spPr bwMode="auto">
              <a:xfrm>
                <a:off x="2105" y="5500"/>
                <a:ext cx="55"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0" name="Freeform 1930">
                <a:extLst>
                  <a:ext uri="{FF2B5EF4-FFF2-40B4-BE49-F238E27FC236}">
                    <a16:creationId xmlns:a16="http://schemas.microsoft.com/office/drawing/2014/main" xmlns="" id="{F346BD73-60FD-4AE4-9EBF-FA24CDCE2AB0}"/>
                  </a:ext>
                </a:extLst>
              </p:cNvPr>
              <p:cNvSpPr>
                <a:spLocks/>
              </p:cNvSpPr>
              <p:nvPr/>
            </p:nvSpPr>
            <p:spPr bwMode="auto">
              <a:xfrm>
                <a:off x="3253" y="5850"/>
                <a:ext cx="44" cy="65"/>
              </a:xfrm>
              <a:custGeom>
                <a:avLst/>
                <a:gdLst>
                  <a:gd name="T0" fmla="*/ 0 w 44"/>
                  <a:gd name="T1" fmla="*/ 32 h 65"/>
                  <a:gd name="T2" fmla="*/ 33 w 44"/>
                  <a:gd name="T3" fmla="*/ 65 h 65"/>
                  <a:gd name="T4" fmla="*/ 44 w 44"/>
                  <a:gd name="T5" fmla="*/ 32 h 65"/>
                  <a:gd name="T6" fmla="*/ 11 w 44"/>
                  <a:gd name="T7" fmla="*/ 0 h 65"/>
                  <a:gd name="T8" fmla="*/ 0 w 44"/>
                  <a:gd name="T9" fmla="*/ 32 h 65"/>
                </a:gdLst>
                <a:ahLst/>
                <a:cxnLst>
                  <a:cxn ang="0">
                    <a:pos x="T0" y="T1"/>
                  </a:cxn>
                  <a:cxn ang="0">
                    <a:pos x="T2" y="T3"/>
                  </a:cxn>
                  <a:cxn ang="0">
                    <a:pos x="T4" y="T5"/>
                  </a:cxn>
                  <a:cxn ang="0">
                    <a:pos x="T6" y="T7"/>
                  </a:cxn>
                  <a:cxn ang="0">
                    <a:pos x="T8" y="T9"/>
                  </a:cxn>
                </a:cxnLst>
                <a:rect l="0" t="0" r="r" b="b"/>
                <a:pathLst>
                  <a:path w="44" h="65">
                    <a:moveTo>
                      <a:pt x="0" y="32"/>
                    </a:moveTo>
                    <a:lnTo>
                      <a:pt x="33" y="65"/>
                    </a:lnTo>
                    <a:lnTo>
                      <a:pt x="44" y="32"/>
                    </a:lnTo>
                    <a:lnTo>
                      <a:pt x="11" y="0"/>
                    </a:lnTo>
                    <a:lnTo>
                      <a:pt x="0" y="32"/>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1" name="Freeform 1931">
                <a:extLst>
                  <a:ext uri="{FF2B5EF4-FFF2-40B4-BE49-F238E27FC236}">
                    <a16:creationId xmlns:a16="http://schemas.microsoft.com/office/drawing/2014/main" xmlns="" id="{33D891CC-3460-4969-883E-64B9A88A4413}"/>
                  </a:ext>
                </a:extLst>
              </p:cNvPr>
              <p:cNvSpPr>
                <a:spLocks/>
              </p:cNvSpPr>
              <p:nvPr/>
            </p:nvSpPr>
            <p:spPr bwMode="auto">
              <a:xfrm>
                <a:off x="3253" y="5850"/>
                <a:ext cx="44" cy="65"/>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2" name="Freeform 1932">
                <a:extLst>
                  <a:ext uri="{FF2B5EF4-FFF2-40B4-BE49-F238E27FC236}">
                    <a16:creationId xmlns:a16="http://schemas.microsoft.com/office/drawing/2014/main" xmlns="" id="{555B1325-0149-4039-A5F0-C97586F03AE9}"/>
                  </a:ext>
                </a:extLst>
              </p:cNvPr>
              <p:cNvSpPr>
                <a:spLocks/>
              </p:cNvSpPr>
              <p:nvPr/>
            </p:nvSpPr>
            <p:spPr bwMode="auto">
              <a:xfrm>
                <a:off x="1241" y="5604"/>
                <a:ext cx="55" cy="38"/>
              </a:xfrm>
              <a:custGeom>
                <a:avLst/>
                <a:gdLst>
                  <a:gd name="T0" fmla="*/ 0 w 55"/>
                  <a:gd name="T1" fmla="*/ 32 h 38"/>
                  <a:gd name="T2" fmla="*/ 27 w 55"/>
                  <a:gd name="T3" fmla="*/ 38 h 38"/>
                  <a:gd name="T4" fmla="*/ 55 w 55"/>
                  <a:gd name="T5" fmla="*/ 5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27" y="38"/>
                    </a:lnTo>
                    <a:lnTo>
                      <a:pt x="55" y="5"/>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Freeform 1933">
                <a:extLst>
                  <a:ext uri="{FF2B5EF4-FFF2-40B4-BE49-F238E27FC236}">
                    <a16:creationId xmlns:a16="http://schemas.microsoft.com/office/drawing/2014/main" xmlns="" id="{1A37F50E-4AF2-4A20-80EC-C18CAFA2343F}"/>
                  </a:ext>
                </a:extLst>
              </p:cNvPr>
              <p:cNvSpPr>
                <a:spLocks/>
              </p:cNvSpPr>
              <p:nvPr/>
            </p:nvSpPr>
            <p:spPr bwMode="auto">
              <a:xfrm>
                <a:off x="1241" y="5604"/>
                <a:ext cx="55"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4" name="Freeform 1934">
                <a:extLst>
                  <a:ext uri="{FF2B5EF4-FFF2-40B4-BE49-F238E27FC236}">
                    <a16:creationId xmlns:a16="http://schemas.microsoft.com/office/drawing/2014/main" xmlns="" id="{1BE1AE5E-FFDE-463F-9C49-505E2D34CDCE}"/>
                  </a:ext>
                </a:extLst>
              </p:cNvPr>
              <p:cNvSpPr>
                <a:spLocks/>
              </p:cNvSpPr>
              <p:nvPr/>
            </p:nvSpPr>
            <p:spPr bwMode="auto">
              <a:xfrm>
                <a:off x="2428" y="5571"/>
                <a:ext cx="49" cy="65"/>
              </a:xfrm>
              <a:custGeom>
                <a:avLst/>
                <a:gdLst>
                  <a:gd name="T0" fmla="*/ 0 w 49"/>
                  <a:gd name="T1" fmla="*/ 33 h 65"/>
                  <a:gd name="T2" fmla="*/ 32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2" y="65"/>
                    </a:lnTo>
                    <a:lnTo>
                      <a:pt x="49"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5" name="Freeform 1935">
                <a:extLst>
                  <a:ext uri="{FF2B5EF4-FFF2-40B4-BE49-F238E27FC236}">
                    <a16:creationId xmlns:a16="http://schemas.microsoft.com/office/drawing/2014/main" xmlns="" id="{29B3B364-B72F-4D15-B04E-BE34CE7AD177}"/>
                  </a:ext>
                </a:extLst>
              </p:cNvPr>
              <p:cNvSpPr>
                <a:spLocks/>
              </p:cNvSpPr>
              <p:nvPr/>
            </p:nvSpPr>
            <p:spPr bwMode="auto">
              <a:xfrm>
                <a:off x="2428" y="5571"/>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6" name="Freeform 1936">
                <a:extLst>
                  <a:ext uri="{FF2B5EF4-FFF2-40B4-BE49-F238E27FC236}">
                    <a16:creationId xmlns:a16="http://schemas.microsoft.com/office/drawing/2014/main" xmlns="" id="{449DE4E0-FB18-4443-B115-057BB37E3981}"/>
                  </a:ext>
                </a:extLst>
              </p:cNvPr>
              <p:cNvSpPr>
                <a:spLocks/>
              </p:cNvSpPr>
              <p:nvPr/>
            </p:nvSpPr>
            <p:spPr bwMode="auto">
              <a:xfrm>
                <a:off x="1553" y="5527"/>
                <a:ext cx="54" cy="44"/>
              </a:xfrm>
              <a:custGeom>
                <a:avLst/>
                <a:gdLst>
                  <a:gd name="T0" fmla="*/ 0 w 54"/>
                  <a:gd name="T1" fmla="*/ 33 h 44"/>
                  <a:gd name="T2" fmla="*/ 27 w 54"/>
                  <a:gd name="T3" fmla="*/ 44 h 44"/>
                  <a:gd name="T4" fmla="*/ 54 w 54"/>
                  <a:gd name="T5" fmla="*/ 11 h 44"/>
                  <a:gd name="T6" fmla="*/ 22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11"/>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7" name="Freeform 1937">
                <a:extLst>
                  <a:ext uri="{FF2B5EF4-FFF2-40B4-BE49-F238E27FC236}">
                    <a16:creationId xmlns:a16="http://schemas.microsoft.com/office/drawing/2014/main" xmlns="" id="{AE3172A9-51D4-4795-B949-DF6E5143075B}"/>
                  </a:ext>
                </a:extLst>
              </p:cNvPr>
              <p:cNvSpPr>
                <a:spLocks/>
              </p:cNvSpPr>
              <p:nvPr/>
            </p:nvSpPr>
            <p:spPr bwMode="auto">
              <a:xfrm>
                <a:off x="1553" y="5527"/>
                <a:ext cx="54"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8" name="Freeform 1938">
                <a:extLst>
                  <a:ext uri="{FF2B5EF4-FFF2-40B4-BE49-F238E27FC236}">
                    <a16:creationId xmlns:a16="http://schemas.microsoft.com/office/drawing/2014/main" xmlns="" id="{AE8E5CB1-212E-424A-A32F-22B3CDBE3D86}"/>
                  </a:ext>
                </a:extLst>
              </p:cNvPr>
              <p:cNvSpPr>
                <a:spLocks/>
              </p:cNvSpPr>
              <p:nvPr/>
            </p:nvSpPr>
            <p:spPr bwMode="auto">
              <a:xfrm>
                <a:off x="2739" y="5675"/>
                <a:ext cx="49" cy="65"/>
              </a:xfrm>
              <a:custGeom>
                <a:avLst/>
                <a:gdLst>
                  <a:gd name="T0" fmla="*/ 0 w 49"/>
                  <a:gd name="T1" fmla="*/ 32 h 65"/>
                  <a:gd name="T2" fmla="*/ 33 w 49"/>
                  <a:gd name="T3" fmla="*/ 65 h 65"/>
                  <a:gd name="T4" fmla="*/ 49 w 49"/>
                  <a:gd name="T5" fmla="*/ 32 h 65"/>
                  <a:gd name="T6" fmla="*/ 17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7" y="0"/>
                    </a:lnTo>
                    <a:lnTo>
                      <a:pt x="0" y="32"/>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9" name="Freeform 1939">
                <a:extLst>
                  <a:ext uri="{FF2B5EF4-FFF2-40B4-BE49-F238E27FC236}">
                    <a16:creationId xmlns:a16="http://schemas.microsoft.com/office/drawing/2014/main" xmlns="" id="{E2B117CE-7070-4DF9-9F22-0389B7AAADF1}"/>
                  </a:ext>
                </a:extLst>
              </p:cNvPr>
              <p:cNvSpPr>
                <a:spLocks/>
              </p:cNvSpPr>
              <p:nvPr/>
            </p:nvSpPr>
            <p:spPr bwMode="auto">
              <a:xfrm>
                <a:off x="2739" y="5675"/>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0" name="Freeform 1940">
                <a:extLst>
                  <a:ext uri="{FF2B5EF4-FFF2-40B4-BE49-F238E27FC236}">
                    <a16:creationId xmlns:a16="http://schemas.microsoft.com/office/drawing/2014/main" xmlns="" id="{F662746F-70EE-4CDE-8245-DBF6A113BDEC}"/>
                  </a:ext>
                </a:extLst>
              </p:cNvPr>
              <p:cNvSpPr>
                <a:spLocks/>
              </p:cNvSpPr>
              <p:nvPr/>
            </p:nvSpPr>
            <p:spPr bwMode="auto">
              <a:xfrm>
                <a:off x="1870" y="5489"/>
                <a:ext cx="54" cy="49"/>
              </a:xfrm>
              <a:custGeom>
                <a:avLst/>
                <a:gdLst>
                  <a:gd name="T0" fmla="*/ 0 w 54"/>
                  <a:gd name="T1" fmla="*/ 33 h 49"/>
                  <a:gd name="T2" fmla="*/ 33 w 54"/>
                  <a:gd name="T3" fmla="*/ 49 h 49"/>
                  <a:gd name="T4" fmla="*/ 54 w 54"/>
                  <a:gd name="T5" fmla="*/ 16 h 49"/>
                  <a:gd name="T6" fmla="*/ 22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3" y="49"/>
                    </a:lnTo>
                    <a:lnTo>
                      <a:pt x="54" y="1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1" name="Freeform 1941">
                <a:extLst>
                  <a:ext uri="{FF2B5EF4-FFF2-40B4-BE49-F238E27FC236}">
                    <a16:creationId xmlns:a16="http://schemas.microsoft.com/office/drawing/2014/main" xmlns="" id="{CDDA7D16-DC92-4B9F-8A0A-6B866712E813}"/>
                  </a:ext>
                </a:extLst>
              </p:cNvPr>
              <p:cNvSpPr>
                <a:spLocks/>
              </p:cNvSpPr>
              <p:nvPr/>
            </p:nvSpPr>
            <p:spPr bwMode="auto">
              <a:xfrm>
                <a:off x="1870" y="5489"/>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2" name="Freeform 1942">
                <a:extLst>
                  <a:ext uri="{FF2B5EF4-FFF2-40B4-BE49-F238E27FC236}">
                    <a16:creationId xmlns:a16="http://schemas.microsoft.com/office/drawing/2014/main" xmlns="" id="{40F4B58C-35A2-457E-9DB8-417049AB23F0}"/>
                  </a:ext>
                </a:extLst>
              </p:cNvPr>
              <p:cNvSpPr>
                <a:spLocks/>
              </p:cNvSpPr>
              <p:nvPr/>
            </p:nvSpPr>
            <p:spPr bwMode="auto">
              <a:xfrm>
                <a:off x="3040" y="5779"/>
                <a:ext cx="49" cy="71"/>
              </a:xfrm>
              <a:custGeom>
                <a:avLst/>
                <a:gdLst>
                  <a:gd name="T0" fmla="*/ 0 w 49"/>
                  <a:gd name="T1" fmla="*/ 32 h 71"/>
                  <a:gd name="T2" fmla="*/ 33 w 49"/>
                  <a:gd name="T3" fmla="*/ 71 h 71"/>
                  <a:gd name="T4" fmla="*/ 49 w 49"/>
                  <a:gd name="T5" fmla="*/ 32 h 71"/>
                  <a:gd name="T6" fmla="*/ 16 w 49"/>
                  <a:gd name="T7" fmla="*/ 0 h 71"/>
                  <a:gd name="T8" fmla="*/ 0 w 49"/>
                  <a:gd name="T9" fmla="*/ 32 h 71"/>
                </a:gdLst>
                <a:ahLst/>
                <a:cxnLst>
                  <a:cxn ang="0">
                    <a:pos x="T0" y="T1"/>
                  </a:cxn>
                  <a:cxn ang="0">
                    <a:pos x="T2" y="T3"/>
                  </a:cxn>
                  <a:cxn ang="0">
                    <a:pos x="T4" y="T5"/>
                  </a:cxn>
                  <a:cxn ang="0">
                    <a:pos x="T6" y="T7"/>
                  </a:cxn>
                  <a:cxn ang="0">
                    <a:pos x="T8" y="T9"/>
                  </a:cxn>
                </a:cxnLst>
                <a:rect l="0" t="0" r="r" b="b"/>
                <a:pathLst>
                  <a:path w="49" h="71">
                    <a:moveTo>
                      <a:pt x="0" y="32"/>
                    </a:moveTo>
                    <a:lnTo>
                      <a:pt x="33" y="71"/>
                    </a:lnTo>
                    <a:lnTo>
                      <a:pt x="49" y="32"/>
                    </a:lnTo>
                    <a:lnTo>
                      <a:pt x="16"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3" name="Freeform 1943">
                <a:extLst>
                  <a:ext uri="{FF2B5EF4-FFF2-40B4-BE49-F238E27FC236}">
                    <a16:creationId xmlns:a16="http://schemas.microsoft.com/office/drawing/2014/main" xmlns="" id="{79C5F5DA-C4C5-4F38-BFCE-49A2E9208880}"/>
                  </a:ext>
                </a:extLst>
              </p:cNvPr>
              <p:cNvSpPr>
                <a:spLocks/>
              </p:cNvSpPr>
              <p:nvPr/>
            </p:nvSpPr>
            <p:spPr bwMode="auto">
              <a:xfrm>
                <a:off x="3040" y="5779"/>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4" name="Freeform 1944">
                <a:extLst>
                  <a:ext uri="{FF2B5EF4-FFF2-40B4-BE49-F238E27FC236}">
                    <a16:creationId xmlns:a16="http://schemas.microsoft.com/office/drawing/2014/main" xmlns="" id="{57037914-76FC-4CFA-87EA-BC9D4E14684F}"/>
                  </a:ext>
                </a:extLst>
              </p:cNvPr>
              <p:cNvSpPr>
                <a:spLocks/>
              </p:cNvSpPr>
              <p:nvPr/>
            </p:nvSpPr>
            <p:spPr bwMode="auto">
              <a:xfrm>
                <a:off x="2192" y="5516"/>
                <a:ext cx="55" cy="66"/>
              </a:xfrm>
              <a:custGeom>
                <a:avLst/>
                <a:gdLst>
                  <a:gd name="T0" fmla="*/ 0 w 55"/>
                  <a:gd name="T1" fmla="*/ 33 h 66"/>
                  <a:gd name="T2" fmla="*/ 39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33"/>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Freeform 1945">
                <a:extLst>
                  <a:ext uri="{FF2B5EF4-FFF2-40B4-BE49-F238E27FC236}">
                    <a16:creationId xmlns:a16="http://schemas.microsoft.com/office/drawing/2014/main" xmlns="" id="{8FF83C68-7992-4DF1-B9C7-DA4FD2E00517}"/>
                  </a:ext>
                </a:extLst>
              </p:cNvPr>
              <p:cNvSpPr>
                <a:spLocks/>
              </p:cNvSpPr>
              <p:nvPr/>
            </p:nvSpPr>
            <p:spPr bwMode="auto">
              <a:xfrm>
                <a:off x="2192" y="5516"/>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6" name="Freeform 1946">
                <a:extLst>
                  <a:ext uri="{FF2B5EF4-FFF2-40B4-BE49-F238E27FC236}">
                    <a16:creationId xmlns:a16="http://schemas.microsoft.com/office/drawing/2014/main" xmlns="" id="{016F0FAC-A1C9-4A53-B5E2-130E9451E75C}"/>
                  </a:ext>
                </a:extLst>
              </p:cNvPr>
              <p:cNvSpPr>
                <a:spLocks/>
              </p:cNvSpPr>
              <p:nvPr/>
            </p:nvSpPr>
            <p:spPr bwMode="auto">
              <a:xfrm>
                <a:off x="3330" y="5882"/>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7" name="Freeform 1947">
                <a:extLst>
                  <a:ext uri="{FF2B5EF4-FFF2-40B4-BE49-F238E27FC236}">
                    <a16:creationId xmlns:a16="http://schemas.microsoft.com/office/drawing/2014/main" xmlns="" id="{CDD708F6-95FC-4C9A-B0AB-FFDB76CBA9E4}"/>
                  </a:ext>
                </a:extLst>
              </p:cNvPr>
              <p:cNvSpPr>
                <a:spLocks/>
              </p:cNvSpPr>
              <p:nvPr/>
            </p:nvSpPr>
            <p:spPr bwMode="auto">
              <a:xfrm>
                <a:off x="3330" y="5882"/>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8" name="Freeform 1948">
                <a:extLst>
                  <a:ext uri="{FF2B5EF4-FFF2-40B4-BE49-F238E27FC236}">
                    <a16:creationId xmlns:a16="http://schemas.microsoft.com/office/drawing/2014/main" xmlns="" id="{3523FEBB-1900-4C5A-81BC-A74D4ECBF95E}"/>
                  </a:ext>
                </a:extLst>
              </p:cNvPr>
              <p:cNvSpPr>
                <a:spLocks/>
              </p:cNvSpPr>
              <p:nvPr/>
            </p:nvSpPr>
            <p:spPr bwMode="auto">
              <a:xfrm>
                <a:off x="1323" y="5582"/>
                <a:ext cx="55" cy="43"/>
              </a:xfrm>
              <a:custGeom>
                <a:avLst/>
                <a:gdLst>
                  <a:gd name="T0" fmla="*/ 0 w 55"/>
                  <a:gd name="T1" fmla="*/ 32 h 43"/>
                  <a:gd name="T2" fmla="*/ 33 w 55"/>
                  <a:gd name="T3" fmla="*/ 43 h 43"/>
                  <a:gd name="T4" fmla="*/ 55 w 55"/>
                  <a:gd name="T5" fmla="*/ 11 h 43"/>
                  <a:gd name="T6" fmla="*/ 27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7"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Freeform 1949">
                <a:extLst>
                  <a:ext uri="{FF2B5EF4-FFF2-40B4-BE49-F238E27FC236}">
                    <a16:creationId xmlns:a16="http://schemas.microsoft.com/office/drawing/2014/main" xmlns="" id="{1745D0C0-DBFF-454D-B21A-2CBA1B48CB6B}"/>
                  </a:ext>
                </a:extLst>
              </p:cNvPr>
              <p:cNvSpPr>
                <a:spLocks/>
              </p:cNvSpPr>
              <p:nvPr/>
            </p:nvSpPr>
            <p:spPr bwMode="auto">
              <a:xfrm>
                <a:off x="1323" y="5582"/>
                <a:ext cx="55" cy="43"/>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0" name="Freeform 1950">
                <a:extLst>
                  <a:ext uri="{FF2B5EF4-FFF2-40B4-BE49-F238E27FC236}">
                    <a16:creationId xmlns:a16="http://schemas.microsoft.com/office/drawing/2014/main" xmlns="" id="{68FB6F49-B02D-464E-95A9-FB33E5849583}"/>
                  </a:ext>
                </a:extLst>
              </p:cNvPr>
              <p:cNvSpPr>
                <a:spLocks/>
              </p:cNvSpPr>
              <p:nvPr/>
            </p:nvSpPr>
            <p:spPr bwMode="auto">
              <a:xfrm>
                <a:off x="2515" y="5604"/>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Freeform 1951">
                <a:extLst>
                  <a:ext uri="{FF2B5EF4-FFF2-40B4-BE49-F238E27FC236}">
                    <a16:creationId xmlns:a16="http://schemas.microsoft.com/office/drawing/2014/main" xmlns="" id="{720E2FE6-B90C-4C2C-9849-A960BDFBBB4F}"/>
                  </a:ext>
                </a:extLst>
              </p:cNvPr>
              <p:cNvSpPr>
                <a:spLocks/>
              </p:cNvSpPr>
              <p:nvPr/>
            </p:nvSpPr>
            <p:spPr bwMode="auto">
              <a:xfrm>
                <a:off x="2515" y="5604"/>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2" name="Freeform 1952">
                <a:extLst>
                  <a:ext uri="{FF2B5EF4-FFF2-40B4-BE49-F238E27FC236}">
                    <a16:creationId xmlns:a16="http://schemas.microsoft.com/office/drawing/2014/main" xmlns="" id="{76C41072-EC37-4806-880D-D6AD6BD0CB3C}"/>
                  </a:ext>
                </a:extLst>
              </p:cNvPr>
              <p:cNvSpPr>
                <a:spLocks/>
              </p:cNvSpPr>
              <p:nvPr/>
            </p:nvSpPr>
            <p:spPr bwMode="auto">
              <a:xfrm>
                <a:off x="1640" y="5511"/>
                <a:ext cx="55" cy="49"/>
              </a:xfrm>
              <a:custGeom>
                <a:avLst/>
                <a:gdLst>
                  <a:gd name="T0" fmla="*/ 0 w 55"/>
                  <a:gd name="T1" fmla="*/ 38 h 49"/>
                  <a:gd name="T2" fmla="*/ 27 w 55"/>
                  <a:gd name="T3" fmla="*/ 49 h 49"/>
                  <a:gd name="T4" fmla="*/ 55 w 55"/>
                  <a:gd name="T5" fmla="*/ 16 h 49"/>
                  <a:gd name="T6" fmla="*/ 22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7" y="49"/>
                    </a:lnTo>
                    <a:lnTo>
                      <a:pt x="55" y="16"/>
                    </a:lnTo>
                    <a:lnTo>
                      <a:pt x="22" y="0"/>
                    </a:lnTo>
                    <a:lnTo>
                      <a:pt x="0" y="38"/>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3" name="Freeform 1953">
                <a:extLst>
                  <a:ext uri="{FF2B5EF4-FFF2-40B4-BE49-F238E27FC236}">
                    <a16:creationId xmlns:a16="http://schemas.microsoft.com/office/drawing/2014/main" xmlns="" id="{57AD5D87-64B9-4467-B18E-35F91EA90ADD}"/>
                  </a:ext>
                </a:extLst>
              </p:cNvPr>
              <p:cNvSpPr>
                <a:spLocks/>
              </p:cNvSpPr>
              <p:nvPr/>
            </p:nvSpPr>
            <p:spPr bwMode="auto">
              <a:xfrm>
                <a:off x="1640" y="5511"/>
                <a:ext cx="55" cy="49"/>
              </a:xfrm>
              <a:custGeom>
                <a:avLst/>
                <a:gdLst>
                  <a:gd name="T0" fmla="*/ 0 w 10"/>
                  <a:gd name="T1" fmla="*/ 7 h 9"/>
                  <a:gd name="T2" fmla="*/ 5 w 10"/>
                  <a:gd name="T3" fmla="*/ 9 h 9"/>
                  <a:gd name="T4" fmla="*/ 10 w 10"/>
                  <a:gd name="T5" fmla="*/ 3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4" name="Freeform 1954">
                <a:extLst>
                  <a:ext uri="{FF2B5EF4-FFF2-40B4-BE49-F238E27FC236}">
                    <a16:creationId xmlns:a16="http://schemas.microsoft.com/office/drawing/2014/main" xmlns="" id="{2EC37E0C-4CA4-43F1-A6B5-82501093FE59}"/>
                  </a:ext>
                </a:extLst>
              </p:cNvPr>
              <p:cNvSpPr>
                <a:spLocks/>
              </p:cNvSpPr>
              <p:nvPr/>
            </p:nvSpPr>
            <p:spPr bwMode="auto">
              <a:xfrm>
                <a:off x="2821" y="5707"/>
                <a:ext cx="49" cy="66"/>
              </a:xfrm>
              <a:custGeom>
                <a:avLst/>
                <a:gdLst>
                  <a:gd name="T0" fmla="*/ 0 w 49"/>
                  <a:gd name="T1" fmla="*/ 33 h 66"/>
                  <a:gd name="T2" fmla="*/ 33 w 49"/>
                  <a:gd name="T3" fmla="*/ 66 h 66"/>
                  <a:gd name="T4" fmla="*/ 49 w 49"/>
                  <a:gd name="T5" fmla="*/ 33 h 66"/>
                  <a:gd name="T6" fmla="*/ 17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5" name="Freeform 1955">
                <a:extLst>
                  <a:ext uri="{FF2B5EF4-FFF2-40B4-BE49-F238E27FC236}">
                    <a16:creationId xmlns:a16="http://schemas.microsoft.com/office/drawing/2014/main" xmlns="" id="{7675FCC4-4955-4782-B8A0-C892D0C4878E}"/>
                  </a:ext>
                </a:extLst>
              </p:cNvPr>
              <p:cNvSpPr>
                <a:spLocks/>
              </p:cNvSpPr>
              <p:nvPr/>
            </p:nvSpPr>
            <p:spPr bwMode="auto">
              <a:xfrm>
                <a:off x="2821" y="570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6" name="Freeform 1956">
                <a:extLst>
                  <a:ext uri="{FF2B5EF4-FFF2-40B4-BE49-F238E27FC236}">
                    <a16:creationId xmlns:a16="http://schemas.microsoft.com/office/drawing/2014/main" xmlns="" id="{A290AB0D-1566-4DB6-88F8-B24F6C61F8B5}"/>
                  </a:ext>
                </a:extLst>
              </p:cNvPr>
              <p:cNvSpPr>
                <a:spLocks/>
              </p:cNvSpPr>
              <p:nvPr/>
            </p:nvSpPr>
            <p:spPr bwMode="auto">
              <a:xfrm>
                <a:off x="1957" y="5494"/>
                <a:ext cx="60" cy="55"/>
              </a:xfrm>
              <a:custGeom>
                <a:avLst/>
                <a:gdLst>
                  <a:gd name="T0" fmla="*/ 0 w 60"/>
                  <a:gd name="T1" fmla="*/ 33 h 55"/>
                  <a:gd name="T2" fmla="*/ 39 w 60"/>
                  <a:gd name="T3" fmla="*/ 55 h 55"/>
                  <a:gd name="T4" fmla="*/ 60 w 60"/>
                  <a:gd name="T5" fmla="*/ 22 h 55"/>
                  <a:gd name="T6" fmla="*/ 22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9" y="55"/>
                    </a:lnTo>
                    <a:lnTo>
                      <a:pt x="60" y="22"/>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7" name="Freeform 1957">
                <a:extLst>
                  <a:ext uri="{FF2B5EF4-FFF2-40B4-BE49-F238E27FC236}">
                    <a16:creationId xmlns:a16="http://schemas.microsoft.com/office/drawing/2014/main" xmlns="" id="{F07835DA-8EE4-4C67-9937-2EA2ADBE4C07}"/>
                  </a:ext>
                </a:extLst>
              </p:cNvPr>
              <p:cNvSpPr>
                <a:spLocks/>
              </p:cNvSpPr>
              <p:nvPr/>
            </p:nvSpPr>
            <p:spPr bwMode="auto">
              <a:xfrm>
                <a:off x="1957" y="5494"/>
                <a:ext cx="60" cy="55"/>
              </a:xfrm>
              <a:custGeom>
                <a:avLst/>
                <a:gdLst>
                  <a:gd name="T0" fmla="*/ 0 w 11"/>
                  <a:gd name="T1" fmla="*/ 6 h 10"/>
                  <a:gd name="T2" fmla="*/ 7 w 11"/>
                  <a:gd name="T3" fmla="*/ 10 h 10"/>
                  <a:gd name="T4" fmla="*/ 11 w 11"/>
                  <a:gd name="T5" fmla="*/ 4 h 10"/>
                  <a:gd name="T6" fmla="*/ 4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8" name="Freeform 1958">
                <a:extLst>
                  <a:ext uri="{FF2B5EF4-FFF2-40B4-BE49-F238E27FC236}">
                    <a16:creationId xmlns:a16="http://schemas.microsoft.com/office/drawing/2014/main" xmlns="" id="{E0453BCF-D04D-4DAD-B8A8-5801104F416D}"/>
                  </a:ext>
                </a:extLst>
              </p:cNvPr>
              <p:cNvSpPr>
                <a:spLocks/>
              </p:cNvSpPr>
              <p:nvPr/>
            </p:nvSpPr>
            <p:spPr bwMode="auto">
              <a:xfrm>
                <a:off x="3122" y="5817"/>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9" name="Freeform 1959">
                <a:extLst>
                  <a:ext uri="{FF2B5EF4-FFF2-40B4-BE49-F238E27FC236}">
                    <a16:creationId xmlns:a16="http://schemas.microsoft.com/office/drawing/2014/main" xmlns="" id="{7353D700-AF59-4FBB-B6F7-66F0A4830D51}"/>
                  </a:ext>
                </a:extLst>
              </p:cNvPr>
              <p:cNvSpPr>
                <a:spLocks/>
              </p:cNvSpPr>
              <p:nvPr/>
            </p:nvSpPr>
            <p:spPr bwMode="auto">
              <a:xfrm>
                <a:off x="3122" y="5817"/>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0" name="Freeform 1960">
                <a:extLst>
                  <a:ext uri="{FF2B5EF4-FFF2-40B4-BE49-F238E27FC236}">
                    <a16:creationId xmlns:a16="http://schemas.microsoft.com/office/drawing/2014/main" xmlns="" id="{DE3BC3C7-4850-4885-85C2-69C35D08901F}"/>
                  </a:ext>
                </a:extLst>
              </p:cNvPr>
              <p:cNvSpPr>
                <a:spLocks/>
              </p:cNvSpPr>
              <p:nvPr/>
            </p:nvSpPr>
            <p:spPr bwMode="auto">
              <a:xfrm>
                <a:off x="2285" y="5543"/>
                <a:ext cx="55" cy="66"/>
              </a:xfrm>
              <a:custGeom>
                <a:avLst/>
                <a:gdLst>
                  <a:gd name="T0" fmla="*/ 0 w 55"/>
                  <a:gd name="T1" fmla="*/ 33 h 66"/>
                  <a:gd name="T2" fmla="*/ 33 w 55"/>
                  <a:gd name="T3" fmla="*/ 66 h 66"/>
                  <a:gd name="T4" fmla="*/ 55 w 55"/>
                  <a:gd name="T5" fmla="*/ 28 h 66"/>
                  <a:gd name="T6" fmla="*/ 17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28"/>
                    </a:lnTo>
                    <a:lnTo>
                      <a:pt x="1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Freeform 1961">
                <a:extLst>
                  <a:ext uri="{FF2B5EF4-FFF2-40B4-BE49-F238E27FC236}">
                    <a16:creationId xmlns:a16="http://schemas.microsoft.com/office/drawing/2014/main" xmlns="" id="{05777D88-4802-4F05-95DF-64FCEFBF9DC8}"/>
                  </a:ext>
                </a:extLst>
              </p:cNvPr>
              <p:cNvSpPr>
                <a:spLocks/>
              </p:cNvSpPr>
              <p:nvPr/>
            </p:nvSpPr>
            <p:spPr bwMode="auto">
              <a:xfrm>
                <a:off x="2285" y="5543"/>
                <a:ext cx="55" cy="66"/>
              </a:xfrm>
              <a:custGeom>
                <a:avLst/>
                <a:gdLst>
                  <a:gd name="T0" fmla="*/ 0 w 10"/>
                  <a:gd name="T1" fmla="*/ 6 h 12"/>
                  <a:gd name="T2" fmla="*/ 6 w 10"/>
                  <a:gd name="T3" fmla="*/ 12 h 12"/>
                  <a:gd name="T4" fmla="*/ 10 w 10"/>
                  <a:gd name="T5" fmla="*/ 5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2" name="Freeform 1962">
                <a:extLst>
                  <a:ext uri="{FF2B5EF4-FFF2-40B4-BE49-F238E27FC236}">
                    <a16:creationId xmlns:a16="http://schemas.microsoft.com/office/drawing/2014/main" xmlns="" id="{28677259-A09C-4572-AA77-49F596122FDF}"/>
                  </a:ext>
                </a:extLst>
              </p:cNvPr>
              <p:cNvSpPr>
                <a:spLocks/>
              </p:cNvSpPr>
              <p:nvPr/>
            </p:nvSpPr>
            <p:spPr bwMode="auto">
              <a:xfrm>
                <a:off x="1410" y="5565"/>
                <a:ext cx="55" cy="44"/>
              </a:xfrm>
              <a:custGeom>
                <a:avLst/>
                <a:gdLst>
                  <a:gd name="T0" fmla="*/ 0 w 55"/>
                  <a:gd name="T1" fmla="*/ 33 h 44"/>
                  <a:gd name="T2" fmla="*/ 28 w 55"/>
                  <a:gd name="T3" fmla="*/ 44 h 44"/>
                  <a:gd name="T4" fmla="*/ 55 w 55"/>
                  <a:gd name="T5" fmla="*/ 6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6"/>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Freeform 1963">
                <a:extLst>
                  <a:ext uri="{FF2B5EF4-FFF2-40B4-BE49-F238E27FC236}">
                    <a16:creationId xmlns:a16="http://schemas.microsoft.com/office/drawing/2014/main" xmlns="" id="{F12F512E-4211-47B6-A467-09D90D63FF00}"/>
                  </a:ext>
                </a:extLst>
              </p:cNvPr>
              <p:cNvSpPr>
                <a:spLocks/>
              </p:cNvSpPr>
              <p:nvPr/>
            </p:nvSpPr>
            <p:spPr bwMode="auto">
              <a:xfrm>
                <a:off x="1410" y="5565"/>
                <a:ext cx="55" cy="44"/>
              </a:xfrm>
              <a:custGeom>
                <a:avLst/>
                <a:gdLst>
                  <a:gd name="T0" fmla="*/ 0 w 10"/>
                  <a:gd name="T1" fmla="*/ 6 h 8"/>
                  <a:gd name="T2" fmla="*/ 5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4" name="Freeform 1964">
                <a:extLst>
                  <a:ext uri="{FF2B5EF4-FFF2-40B4-BE49-F238E27FC236}">
                    <a16:creationId xmlns:a16="http://schemas.microsoft.com/office/drawing/2014/main" xmlns="" id="{32CAEF32-8CAD-4FEF-9B6D-18DA6405BE0C}"/>
                  </a:ext>
                </a:extLst>
              </p:cNvPr>
              <p:cNvSpPr>
                <a:spLocks/>
              </p:cNvSpPr>
              <p:nvPr/>
            </p:nvSpPr>
            <p:spPr bwMode="auto">
              <a:xfrm>
                <a:off x="2603" y="5636"/>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Freeform 1965">
                <a:extLst>
                  <a:ext uri="{FF2B5EF4-FFF2-40B4-BE49-F238E27FC236}">
                    <a16:creationId xmlns:a16="http://schemas.microsoft.com/office/drawing/2014/main" xmlns="" id="{422E4508-A535-494D-BE5A-D5AB6F0E7191}"/>
                  </a:ext>
                </a:extLst>
              </p:cNvPr>
              <p:cNvSpPr>
                <a:spLocks/>
              </p:cNvSpPr>
              <p:nvPr/>
            </p:nvSpPr>
            <p:spPr bwMode="auto">
              <a:xfrm>
                <a:off x="2603" y="563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6" name="Freeform 1966">
                <a:extLst>
                  <a:ext uri="{FF2B5EF4-FFF2-40B4-BE49-F238E27FC236}">
                    <a16:creationId xmlns:a16="http://schemas.microsoft.com/office/drawing/2014/main" xmlns="" id="{9D2E380E-5C76-47EC-85F9-22C42253C58F}"/>
                  </a:ext>
                </a:extLst>
              </p:cNvPr>
              <p:cNvSpPr>
                <a:spLocks/>
              </p:cNvSpPr>
              <p:nvPr/>
            </p:nvSpPr>
            <p:spPr bwMode="auto">
              <a:xfrm>
                <a:off x="1728" y="5505"/>
                <a:ext cx="54" cy="49"/>
              </a:xfrm>
              <a:custGeom>
                <a:avLst/>
                <a:gdLst>
                  <a:gd name="T0" fmla="*/ 0 w 54"/>
                  <a:gd name="T1" fmla="*/ 33 h 49"/>
                  <a:gd name="T2" fmla="*/ 32 w 54"/>
                  <a:gd name="T3" fmla="*/ 49 h 49"/>
                  <a:gd name="T4" fmla="*/ 54 w 54"/>
                  <a:gd name="T5" fmla="*/ 17 h 49"/>
                  <a:gd name="T6" fmla="*/ 21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7"/>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Freeform 1967">
                <a:extLst>
                  <a:ext uri="{FF2B5EF4-FFF2-40B4-BE49-F238E27FC236}">
                    <a16:creationId xmlns:a16="http://schemas.microsoft.com/office/drawing/2014/main" xmlns="" id="{9EDC8586-35B0-4983-81FF-812F288FE276}"/>
                  </a:ext>
                </a:extLst>
              </p:cNvPr>
              <p:cNvSpPr>
                <a:spLocks/>
              </p:cNvSpPr>
              <p:nvPr/>
            </p:nvSpPr>
            <p:spPr bwMode="auto">
              <a:xfrm>
                <a:off x="1728" y="5505"/>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8" name="Freeform 1968">
                <a:extLst>
                  <a:ext uri="{FF2B5EF4-FFF2-40B4-BE49-F238E27FC236}">
                    <a16:creationId xmlns:a16="http://schemas.microsoft.com/office/drawing/2014/main" xmlns="" id="{4C483135-9AAB-44A2-B99B-C39145663C28}"/>
                  </a:ext>
                </a:extLst>
              </p:cNvPr>
              <p:cNvSpPr>
                <a:spLocks/>
              </p:cNvSpPr>
              <p:nvPr/>
            </p:nvSpPr>
            <p:spPr bwMode="auto">
              <a:xfrm>
                <a:off x="2909" y="5746"/>
                <a:ext cx="49" cy="65"/>
              </a:xfrm>
              <a:custGeom>
                <a:avLst/>
                <a:gdLst>
                  <a:gd name="T0" fmla="*/ 0 w 49"/>
                  <a:gd name="T1" fmla="*/ 33 h 65"/>
                  <a:gd name="T2" fmla="*/ 33 w 49"/>
                  <a:gd name="T3" fmla="*/ 65 h 65"/>
                  <a:gd name="T4" fmla="*/ 49 w 49"/>
                  <a:gd name="T5" fmla="*/ 33 h 65"/>
                  <a:gd name="T6" fmla="*/ 16 w 49"/>
                  <a:gd name="T7" fmla="*/ 0 h 65"/>
                  <a:gd name="T8" fmla="*/ 0 w 49"/>
                  <a:gd name="T9" fmla="*/ 33 h 65"/>
                </a:gdLst>
                <a:ahLst/>
                <a:cxnLst>
                  <a:cxn ang="0">
                    <a:pos x="T0" y="T1"/>
                  </a:cxn>
                  <a:cxn ang="0">
                    <a:pos x="T2" y="T3"/>
                  </a:cxn>
                  <a:cxn ang="0">
                    <a:pos x="T4" y="T5"/>
                  </a:cxn>
                  <a:cxn ang="0">
                    <a:pos x="T6" y="T7"/>
                  </a:cxn>
                  <a:cxn ang="0">
                    <a:pos x="T8" y="T9"/>
                  </a:cxn>
                </a:cxnLst>
                <a:rect l="0" t="0" r="r" b="b"/>
                <a:pathLst>
                  <a:path w="49" h="65">
                    <a:moveTo>
                      <a:pt x="0" y="33"/>
                    </a:moveTo>
                    <a:lnTo>
                      <a:pt x="33" y="65"/>
                    </a:lnTo>
                    <a:lnTo>
                      <a:pt x="49" y="33"/>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Freeform 1969">
                <a:extLst>
                  <a:ext uri="{FF2B5EF4-FFF2-40B4-BE49-F238E27FC236}">
                    <a16:creationId xmlns:a16="http://schemas.microsoft.com/office/drawing/2014/main" xmlns="" id="{722E1630-0B9B-400A-9B5B-F8A74DF369CE}"/>
                  </a:ext>
                </a:extLst>
              </p:cNvPr>
              <p:cNvSpPr>
                <a:spLocks/>
              </p:cNvSpPr>
              <p:nvPr/>
            </p:nvSpPr>
            <p:spPr bwMode="auto">
              <a:xfrm>
                <a:off x="2909" y="5746"/>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0" name="Freeform 1970">
                <a:extLst>
                  <a:ext uri="{FF2B5EF4-FFF2-40B4-BE49-F238E27FC236}">
                    <a16:creationId xmlns:a16="http://schemas.microsoft.com/office/drawing/2014/main" xmlns="" id="{6CF6CC24-2BE3-4223-8D53-1BF677EABA90}"/>
                  </a:ext>
                </a:extLst>
              </p:cNvPr>
              <p:cNvSpPr>
                <a:spLocks/>
              </p:cNvSpPr>
              <p:nvPr/>
            </p:nvSpPr>
            <p:spPr bwMode="auto">
              <a:xfrm>
                <a:off x="2050" y="5505"/>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Freeform 1971">
                <a:extLst>
                  <a:ext uri="{FF2B5EF4-FFF2-40B4-BE49-F238E27FC236}">
                    <a16:creationId xmlns:a16="http://schemas.microsoft.com/office/drawing/2014/main" xmlns="" id="{69A689EC-8117-4B5D-A8B5-3F222E39889C}"/>
                  </a:ext>
                </a:extLst>
              </p:cNvPr>
              <p:cNvSpPr>
                <a:spLocks/>
              </p:cNvSpPr>
              <p:nvPr/>
            </p:nvSpPr>
            <p:spPr bwMode="auto">
              <a:xfrm>
                <a:off x="2050" y="5505"/>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2" name="Freeform 1972">
                <a:extLst>
                  <a:ext uri="{FF2B5EF4-FFF2-40B4-BE49-F238E27FC236}">
                    <a16:creationId xmlns:a16="http://schemas.microsoft.com/office/drawing/2014/main" xmlns="" id="{7978BEBE-6286-4DEA-809F-C4DE54E0A348}"/>
                  </a:ext>
                </a:extLst>
              </p:cNvPr>
              <p:cNvSpPr>
                <a:spLocks/>
              </p:cNvSpPr>
              <p:nvPr/>
            </p:nvSpPr>
            <p:spPr bwMode="auto">
              <a:xfrm>
                <a:off x="3204" y="5850"/>
                <a:ext cx="49" cy="65"/>
              </a:xfrm>
              <a:custGeom>
                <a:avLst/>
                <a:gdLst>
                  <a:gd name="T0" fmla="*/ 0 w 49"/>
                  <a:gd name="T1" fmla="*/ 32 h 65"/>
                  <a:gd name="T2" fmla="*/ 33 w 49"/>
                  <a:gd name="T3" fmla="*/ 65 h 65"/>
                  <a:gd name="T4" fmla="*/ 49 w 49"/>
                  <a:gd name="T5" fmla="*/ 32 h 65"/>
                  <a:gd name="T6" fmla="*/ 11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1" y="0"/>
                    </a:lnTo>
                    <a:lnTo>
                      <a:pt x="0" y="32"/>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Freeform 1973">
                <a:extLst>
                  <a:ext uri="{FF2B5EF4-FFF2-40B4-BE49-F238E27FC236}">
                    <a16:creationId xmlns:a16="http://schemas.microsoft.com/office/drawing/2014/main" xmlns="" id="{0955682C-669C-4937-94B5-0F8FA88C29AC}"/>
                  </a:ext>
                </a:extLst>
              </p:cNvPr>
              <p:cNvSpPr>
                <a:spLocks/>
              </p:cNvSpPr>
              <p:nvPr/>
            </p:nvSpPr>
            <p:spPr bwMode="auto">
              <a:xfrm>
                <a:off x="3204" y="5850"/>
                <a:ext cx="49" cy="65"/>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4" name="Freeform 1974">
                <a:extLst>
                  <a:ext uri="{FF2B5EF4-FFF2-40B4-BE49-F238E27FC236}">
                    <a16:creationId xmlns:a16="http://schemas.microsoft.com/office/drawing/2014/main" xmlns="" id="{98DC1697-A991-4FA9-A9DD-38FDCFB77321}"/>
                  </a:ext>
                </a:extLst>
              </p:cNvPr>
              <p:cNvSpPr>
                <a:spLocks/>
              </p:cNvSpPr>
              <p:nvPr/>
            </p:nvSpPr>
            <p:spPr bwMode="auto">
              <a:xfrm>
                <a:off x="1186" y="5625"/>
                <a:ext cx="55" cy="44"/>
              </a:xfrm>
              <a:custGeom>
                <a:avLst/>
                <a:gdLst>
                  <a:gd name="T0" fmla="*/ 0 w 55"/>
                  <a:gd name="T1" fmla="*/ 33 h 44"/>
                  <a:gd name="T2" fmla="*/ 28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11"/>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Freeform 1975">
                <a:extLst>
                  <a:ext uri="{FF2B5EF4-FFF2-40B4-BE49-F238E27FC236}">
                    <a16:creationId xmlns:a16="http://schemas.microsoft.com/office/drawing/2014/main" xmlns="" id="{F1276A60-A534-4810-ABE6-828A0ECD81B3}"/>
                  </a:ext>
                </a:extLst>
              </p:cNvPr>
              <p:cNvSpPr>
                <a:spLocks/>
              </p:cNvSpPr>
              <p:nvPr/>
            </p:nvSpPr>
            <p:spPr bwMode="auto">
              <a:xfrm>
                <a:off x="1186" y="5625"/>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6" name="Freeform 1976">
                <a:extLst>
                  <a:ext uri="{FF2B5EF4-FFF2-40B4-BE49-F238E27FC236}">
                    <a16:creationId xmlns:a16="http://schemas.microsoft.com/office/drawing/2014/main" xmlns="" id="{5FCD7733-C356-4439-B9C3-D28C9E23210F}"/>
                  </a:ext>
                </a:extLst>
              </p:cNvPr>
              <p:cNvSpPr>
                <a:spLocks/>
              </p:cNvSpPr>
              <p:nvPr/>
            </p:nvSpPr>
            <p:spPr bwMode="auto">
              <a:xfrm>
                <a:off x="2373" y="5571"/>
                <a:ext cx="55" cy="65"/>
              </a:xfrm>
              <a:custGeom>
                <a:avLst/>
                <a:gdLst>
                  <a:gd name="T0" fmla="*/ 0 w 55"/>
                  <a:gd name="T1" fmla="*/ 33 h 65"/>
                  <a:gd name="T2" fmla="*/ 33 w 55"/>
                  <a:gd name="T3" fmla="*/ 65 h 65"/>
                  <a:gd name="T4" fmla="*/ 55 w 55"/>
                  <a:gd name="T5" fmla="*/ 33 h 65"/>
                  <a:gd name="T6" fmla="*/ 16 w 55"/>
                  <a:gd name="T7" fmla="*/ 0 h 65"/>
                  <a:gd name="T8" fmla="*/ 0 w 55"/>
                  <a:gd name="T9" fmla="*/ 33 h 65"/>
                </a:gdLst>
                <a:ahLst/>
                <a:cxnLst>
                  <a:cxn ang="0">
                    <a:pos x="T0" y="T1"/>
                  </a:cxn>
                  <a:cxn ang="0">
                    <a:pos x="T2" y="T3"/>
                  </a:cxn>
                  <a:cxn ang="0">
                    <a:pos x="T4" y="T5"/>
                  </a:cxn>
                  <a:cxn ang="0">
                    <a:pos x="T6" y="T7"/>
                  </a:cxn>
                  <a:cxn ang="0">
                    <a:pos x="T8" y="T9"/>
                  </a:cxn>
                </a:cxnLst>
                <a:rect l="0" t="0" r="r" b="b"/>
                <a:pathLst>
                  <a:path w="55" h="65">
                    <a:moveTo>
                      <a:pt x="0" y="33"/>
                    </a:moveTo>
                    <a:lnTo>
                      <a:pt x="33" y="65"/>
                    </a:lnTo>
                    <a:lnTo>
                      <a:pt x="55" y="33"/>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Freeform 1977">
                <a:extLst>
                  <a:ext uri="{FF2B5EF4-FFF2-40B4-BE49-F238E27FC236}">
                    <a16:creationId xmlns:a16="http://schemas.microsoft.com/office/drawing/2014/main" xmlns="" id="{6FCC2C4D-7E09-4B59-B278-46447C139E71}"/>
                  </a:ext>
                </a:extLst>
              </p:cNvPr>
              <p:cNvSpPr>
                <a:spLocks/>
              </p:cNvSpPr>
              <p:nvPr/>
            </p:nvSpPr>
            <p:spPr bwMode="auto">
              <a:xfrm>
                <a:off x="2373" y="5571"/>
                <a:ext cx="55" cy="65"/>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8" name="Freeform 1978">
                <a:extLst>
                  <a:ext uri="{FF2B5EF4-FFF2-40B4-BE49-F238E27FC236}">
                    <a16:creationId xmlns:a16="http://schemas.microsoft.com/office/drawing/2014/main" xmlns="" id="{6C24E629-0C89-4510-8D9B-1783A4E3B2AC}"/>
                  </a:ext>
                </a:extLst>
              </p:cNvPr>
              <p:cNvSpPr>
                <a:spLocks/>
              </p:cNvSpPr>
              <p:nvPr/>
            </p:nvSpPr>
            <p:spPr bwMode="auto">
              <a:xfrm>
                <a:off x="1493" y="5549"/>
                <a:ext cx="60" cy="44"/>
              </a:xfrm>
              <a:custGeom>
                <a:avLst/>
                <a:gdLst>
                  <a:gd name="T0" fmla="*/ 0 w 60"/>
                  <a:gd name="T1" fmla="*/ 33 h 44"/>
                  <a:gd name="T2" fmla="*/ 32 w 60"/>
                  <a:gd name="T3" fmla="*/ 44 h 44"/>
                  <a:gd name="T4" fmla="*/ 60 w 60"/>
                  <a:gd name="T5" fmla="*/ 11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2" y="44"/>
                    </a:lnTo>
                    <a:lnTo>
                      <a:pt x="60" y="11"/>
                    </a:lnTo>
                    <a:lnTo>
                      <a:pt x="2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Freeform 1979">
                <a:extLst>
                  <a:ext uri="{FF2B5EF4-FFF2-40B4-BE49-F238E27FC236}">
                    <a16:creationId xmlns:a16="http://schemas.microsoft.com/office/drawing/2014/main" xmlns="" id="{99EE283A-3007-428C-A01F-3CBD50FDCD46}"/>
                  </a:ext>
                </a:extLst>
              </p:cNvPr>
              <p:cNvSpPr>
                <a:spLocks/>
              </p:cNvSpPr>
              <p:nvPr/>
            </p:nvSpPr>
            <p:spPr bwMode="auto">
              <a:xfrm>
                <a:off x="1493" y="5549"/>
                <a:ext cx="60"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0" name="Freeform 1980">
                <a:extLst>
                  <a:ext uri="{FF2B5EF4-FFF2-40B4-BE49-F238E27FC236}">
                    <a16:creationId xmlns:a16="http://schemas.microsoft.com/office/drawing/2014/main" xmlns="" id="{225C88D8-0A40-4DA1-9C56-FF247A9F8F11}"/>
                  </a:ext>
                </a:extLst>
              </p:cNvPr>
              <p:cNvSpPr>
                <a:spLocks/>
              </p:cNvSpPr>
              <p:nvPr/>
            </p:nvSpPr>
            <p:spPr bwMode="auto">
              <a:xfrm>
                <a:off x="2685" y="5669"/>
                <a:ext cx="54" cy="71"/>
              </a:xfrm>
              <a:custGeom>
                <a:avLst/>
                <a:gdLst>
                  <a:gd name="T0" fmla="*/ 0 w 54"/>
                  <a:gd name="T1" fmla="*/ 33 h 71"/>
                  <a:gd name="T2" fmla="*/ 38 w 54"/>
                  <a:gd name="T3" fmla="*/ 71 h 71"/>
                  <a:gd name="T4" fmla="*/ 54 w 54"/>
                  <a:gd name="T5" fmla="*/ 38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8" y="71"/>
                    </a:lnTo>
                    <a:lnTo>
                      <a:pt x="54" y="38"/>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Freeform 1981">
                <a:extLst>
                  <a:ext uri="{FF2B5EF4-FFF2-40B4-BE49-F238E27FC236}">
                    <a16:creationId xmlns:a16="http://schemas.microsoft.com/office/drawing/2014/main" xmlns="" id="{AAF3BBDA-6D98-4835-AD9D-91DF87EA1805}"/>
                  </a:ext>
                </a:extLst>
              </p:cNvPr>
              <p:cNvSpPr>
                <a:spLocks/>
              </p:cNvSpPr>
              <p:nvPr/>
            </p:nvSpPr>
            <p:spPr bwMode="auto">
              <a:xfrm>
                <a:off x="2685" y="5669"/>
                <a:ext cx="54" cy="71"/>
              </a:xfrm>
              <a:custGeom>
                <a:avLst/>
                <a:gdLst>
                  <a:gd name="T0" fmla="*/ 0 w 10"/>
                  <a:gd name="T1" fmla="*/ 6 h 13"/>
                  <a:gd name="T2" fmla="*/ 7 w 10"/>
                  <a:gd name="T3" fmla="*/ 13 h 13"/>
                  <a:gd name="T4" fmla="*/ 10 w 10"/>
                  <a:gd name="T5" fmla="*/ 7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2" name="Freeform 1982">
                <a:extLst>
                  <a:ext uri="{FF2B5EF4-FFF2-40B4-BE49-F238E27FC236}">
                    <a16:creationId xmlns:a16="http://schemas.microsoft.com/office/drawing/2014/main" xmlns="" id="{C834A521-AAFA-4403-903A-241DFE94E97D}"/>
                  </a:ext>
                </a:extLst>
              </p:cNvPr>
              <p:cNvSpPr>
                <a:spLocks/>
              </p:cNvSpPr>
              <p:nvPr/>
            </p:nvSpPr>
            <p:spPr bwMode="auto">
              <a:xfrm>
                <a:off x="1815" y="5505"/>
                <a:ext cx="55" cy="49"/>
              </a:xfrm>
              <a:custGeom>
                <a:avLst/>
                <a:gdLst>
                  <a:gd name="T0" fmla="*/ 0 w 55"/>
                  <a:gd name="T1" fmla="*/ 33 h 49"/>
                  <a:gd name="T2" fmla="*/ 33 w 55"/>
                  <a:gd name="T3" fmla="*/ 49 h 49"/>
                  <a:gd name="T4" fmla="*/ 55 w 55"/>
                  <a:gd name="T5" fmla="*/ 17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7"/>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Freeform 1983">
                <a:extLst>
                  <a:ext uri="{FF2B5EF4-FFF2-40B4-BE49-F238E27FC236}">
                    <a16:creationId xmlns:a16="http://schemas.microsoft.com/office/drawing/2014/main" xmlns="" id="{7B7A4740-4D34-4707-9508-1FA39C0F8811}"/>
                  </a:ext>
                </a:extLst>
              </p:cNvPr>
              <p:cNvSpPr>
                <a:spLocks/>
              </p:cNvSpPr>
              <p:nvPr/>
            </p:nvSpPr>
            <p:spPr bwMode="auto">
              <a:xfrm>
                <a:off x="1815" y="5505"/>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4" name="Freeform 1984">
                <a:extLst>
                  <a:ext uri="{FF2B5EF4-FFF2-40B4-BE49-F238E27FC236}">
                    <a16:creationId xmlns:a16="http://schemas.microsoft.com/office/drawing/2014/main" xmlns="" id="{4E9F47B2-6ED6-4B0A-8B42-A9BE52D012AE}"/>
                  </a:ext>
                </a:extLst>
              </p:cNvPr>
              <p:cNvSpPr>
                <a:spLocks/>
              </p:cNvSpPr>
              <p:nvPr/>
            </p:nvSpPr>
            <p:spPr bwMode="auto">
              <a:xfrm>
                <a:off x="2991" y="5779"/>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Freeform 1985">
                <a:extLst>
                  <a:ext uri="{FF2B5EF4-FFF2-40B4-BE49-F238E27FC236}">
                    <a16:creationId xmlns:a16="http://schemas.microsoft.com/office/drawing/2014/main" xmlns="" id="{7AC203E8-0A9A-49F6-B36F-DA68230DB344}"/>
                  </a:ext>
                </a:extLst>
              </p:cNvPr>
              <p:cNvSpPr>
                <a:spLocks/>
              </p:cNvSpPr>
              <p:nvPr/>
            </p:nvSpPr>
            <p:spPr bwMode="auto">
              <a:xfrm>
                <a:off x="2991" y="5779"/>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6" name="Freeform 1986">
                <a:extLst>
                  <a:ext uri="{FF2B5EF4-FFF2-40B4-BE49-F238E27FC236}">
                    <a16:creationId xmlns:a16="http://schemas.microsoft.com/office/drawing/2014/main" xmlns="" id="{50FCBBA2-46B5-44BD-928B-762450EC16DE}"/>
                  </a:ext>
                </a:extLst>
              </p:cNvPr>
              <p:cNvSpPr>
                <a:spLocks/>
              </p:cNvSpPr>
              <p:nvPr/>
            </p:nvSpPr>
            <p:spPr bwMode="auto">
              <a:xfrm>
                <a:off x="2138" y="5522"/>
                <a:ext cx="54" cy="65"/>
              </a:xfrm>
              <a:custGeom>
                <a:avLst/>
                <a:gdLst>
                  <a:gd name="T0" fmla="*/ 0 w 54"/>
                  <a:gd name="T1" fmla="*/ 32 h 65"/>
                  <a:gd name="T2" fmla="*/ 38 w 54"/>
                  <a:gd name="T3" fmla="*/ 65 h 65"/>
                  <a:gd name="T4" fmla="*/ 54 w 54"/>
                  <a:gd name="T5" fmla="*/ 27 h 65"/>
                  <a:gd name="T6" fmla="*/ 22 w 54"/>
                  <a:gd name="T7" fmla="*/ 0 h 65"/>
                  <a:gd name="T8" fmla="*/ 0 w 54"/>
                  <a:gd name="T9" fmla="*/ 32 h 65"/>
                </a:gdLst>
                <a:ahLst/>
                <a:cxnLst>
                  <a:cxn ang="0">
                    <a:pos x="T0" y="T1"/>
                  </a:cxn>
                  <a:cxn ang="0">
                    <a:pos x="T2" y="T3"/>
                  </a:cxn>
                  <a:cxn ang="0">
                    <a:pos x="T4" y="T5"/>
                  </a:cxn>
                  <a:cxn ang="0">
                    <a:pos x="T6" y="T7"/>
                  </a:cxn>
                  <a:cxn ang="0">
                    <a:pos x="T8" y="T9"/>
                  </a:cxn>
                </a:cxnLst>
                <a:rect l="0" t="0" r="r" b="b"/>
                <a:pathLst>
                  <a:path w="54" h="65">
                    <a:moveTo>
                      <a:pt x="0" y="32"/>
                    </a:moveTo>
                    <a:lnTo>
                      <a:pt x="38" y="65"/>
                    </a:lnTo>
                    <a:lnTo>
                      <a:pt x="54" y="27"/>
                    </a:lnTo>
                    <a:lnTo>
                      <a:pt x="22" y="0"/>
                    </a:lnTo>
                    <a:lnTo>
                      <a:pt x="0" y="3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Freeform 1987">
                <a:extLst>
                  <a:ext uri="{FF2B5EF4-FFF2-40B4-BE49-F238E27FC236}">
                    <a16:creationId xmlns:a16="http://schemas.microsoft.com/office/drawing/2014/main" xmlns="" id="{750DDAA4-B109-4FA4-AE59-C1EEB3665632}"/>
                  </a:ext>
                </a:extLst>
              </p:cNvPr>
              <p:cNvSpPr>
                <a:spLocks/>
              </p:cNvSpPr>
              <p:nvPr/>
            </p:nvSpPr>
            <p:spPr bwMode="auto">
              <a:xfrm>
                <a:off x="2138" y="5522"/>
                <a:ext cx="54" cy="65"/>
              </a:xfrm>
              <a:custGeom>
                <a:avLst/>
                <a:gdLst>
                  <a:gd name="T0" fmla="*/ 0 w 10"/>
                  <a:gd name="T1" fmla="*/ 6 h 12"/>
                  <a:gd name="T2" fmla="*/ 7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8" name="Freeform 1988">
                <a:extLst>
                  <a:ext uri="{FF2B5EF4-FFF2-40B4-BE49-F238E27FC236}">
                    <a16:creationId xmlns:a16="http://schemas.microsoft.com/office/drawing/2014/main" xmlns="" id="{C750E411-5701-4B1D-B269-627DFF9FFC60}"/>
                  </a:ext>
                </a:extLst>
              </p:cNvPr>
              <p:cNvSpPr>
                <a:spLocks/>
              </p:cNvSpPr>
              <p:nvPr/>
            </p:nvSpPr>
            <p:spPr bwMode="auto">
              <a:xfrm>
                <a:off x="3286" y="5882"/>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Freeform 1989">
                <a:extLst>
                  <a:ext uri="{FF2B5EF4-FFF2-40B4-BE49-F238E27FC236}">
                    <a16:creationId xmlns:a16="http://schemas.microsoft.com/office/drawing/2014/main" xmlns="" id="{92686BBB-B427-4E27-ADC1-9A5877C3E3DE}"/>
                  </a:ext>
                </a:extLst>
              </p:cNvPr>
              <p:cNvSpPr>
                <a:spLocks/>
              </p:cNvSpPr>
              <p:nvPr/>
            </p:nvSpPr>
            <p:spPr bwMode="auto">
              <a:xfrm>
                <a:off x="3286" y="5882"/>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0" name="Freeform 1990">
                <a:extLst>
                  <a:ext uri="{FF2B5EF4-FFF2-40B4-BE49-F238E27FC236}">
                    <a16:creationId xmlns:a16="http://schemas.microsoft.com/office/drawing/2014/main" xmlns="" id="{A78E0956-9262-48C7-B97A-8B7FABAA6665}"/>
                  </a:ext>
                </a:extLst>
              </p:cNvPr>
              <p:cNvSpPr>
                <a:spLocks/>
              </p:cNvSpPr>
              <p:nvPr/>
            </p:nvSpPr>
            <p:spPr bwMode="auto">
              <a:xfrm>
                <a:off x="1268" y="5609"/>
                <a:ext cx="55" cy="38"/>
              </a:xfrm>
              <a:custGeom>
                <a:avLst/>
                <a:gdLst>
                  <a:gd name="T0" fmla="*/ 0 w 55"/>
                  <a:gd name="T1" fmla="*/ 33 h 38"/>
                  <a:gd name="T2" fmla="*/ 33 w 55"/>
                  <a:gd name="T3" fmla="*/ 38 h 38"/>
                  <a:gd name="T4" fmla="*/ 55 w 55"/>
                  <a:gd name="T5" fmla="*/ 5 h 38"/>
                  <a:gd name="T6" fmla="*/ 28 w 55"/>
                  <a:gd name="T7" fmla="*/ 0 h 38"/>
                  <a:gd name="T8" fmla="*/ 0 w 55"/>
                  <a:gd name="T9" fmla="*/ 33 h 38"/>
                </a:gdLst>
                <a:ahLst/>
                <a:cxnLst>
                  <a:cxn ang="0">
                    <a:pos x="T0" y="T1"/>
                  </a:cxn>
                  <a:cxn ang="0">
                    <a:pos x="T2" y="T3"/>
                  </a:cxn>
                  <a:cxn ang="0">
                    <a:pos x="T4" y="T5"/>
                  </a:cxn>
                  <a:cxn ang="0">
                    <a:pos x="T6" y="T7"/>
                  </a:cxn>
                  <a:cxn ang="0">
                    <a:pos x="T8" y="T9"/>
                  </a:cxn>
                </a:cxnLst>
                <a:rect l="0" t="0" r="r" b="b"/>
                <a:pathLst>
                  <a:path w="55" h="38">
                    <a:moveTo>
                      <a:pt x="0" y="33"/>
                    </a:moveTo>
                    <a:lnTo>
                      <a:pt x="33" y="38"/>
                    </a:lnTo>
                    <a:lnTo>
                      <a:pt x="55" y="5"/>
                    </a:lnTo>
                    <a:lnTo>
                      <a:pt x="28"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Freeform 1991">
                <a:extLst>
                  <a:ext uri="{FF2B5EF4-FFF2-40B4-BE49-F238E27FC236}">
                    <a16:creationId xmlns:a16="http://schemas.microsoft.com/office/drawing/2014/main" xmlns="" id="{255174F8-A50A-49A5-AE92-AD0BFAEB408D}"/>
                  </a:ext>
                </a:extLst>
              </p:cNvPr>
              <p:cNvSpPr>
                <a:spLocks/>
              </p:cNvSpPr>
              <p:nvPr/>
            </p:nvSpPr>
            <p:spPr bwMode="auto">
              <a:xfrm>
                <a:off x="1268" y="5609"/>
                <a:ext cx="55" cy="38"/>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2" name="Freeform 1992">
                <a:extLst>
                  <a:ext uri="{FF2B5EF4-FFF2-40B4-BE49-F238E27FC236}">
                    <a16:creationId xmlns:a16="http://schemas.microsoft.com/office/drawing/2014/main" xmlns="" id="{1BCF7A1B-BF5D-4C36-A8CB-03D29503F136}"/>
                  </a:ext>
                </a:extLst>
              </p:cNvPr>
              <p:cNvSpPr>
                <a:spLocks/>
              </p:cNvSpPr>
              <p:nvPr/>
            </p:nvSpPr>
            <p:spPr bwMode="auto">
              <a:xfrm>
                <a:off x="2460" y="5604"/>
                <a:ext cx="55" cy="65"/>
              </a:xfrm>
              <a:custGeom>
                <a:avLst/>
                <a:gdLst>
                  <a:gd name="T0" fmla="*/ 0 w 55"/>
                  <a:gd name="T1" fmla="*/ 32 h 65"/>
                  <a:gd name="T2" fmla="*/ 33 w 55"/>
                  <a:gd name="T3" fmla="*/ 65 h 65"/>
                  <a:gd name="T4" fmla="*/ 55 w 55"/>
                  <a:gd name="T5" fmla="*/ 32 h 65"/>
                  <a:gd name="T6" fmla="*/ 17 w 55"/>
                  <a:gd name="T7" fmla="*/ 0 h 65"/>
                  <a:gd name="T8" fmla="*/ 0 w 55"/>
                  <a:gd name="T9" fmla="*/ 32 h 65"/>
                </a:gdLst>
                <a:ahLst/>
                <a:cxnLst>
                  <a:cxn ang="0">
                    <a:pos x="T0" y="T1"/>
                  </a:cxn>
                  <a:cxn ang="0">
                    <a:pos x="T2" y="T3"/>
                  </a:cxn>
                  <a:cxn ang="0">
                    <a:pos x="T4" y="T5"/>
                  </a:cxn>
                  <a:cxn ang="0">
                    <a:pos x="T6" y="T7"/>
                  </a:cxn>
                  <a:cxn ang="0">
                    <a:pos x="T8" y="T9"/>
                  </a:cxn>
                </a:cxnLst>
                <a:rect l="0" t="0" r="r" b="b"/>
                <a:pathLst>
                  <a:path w="55" h="65">
                    <a:moveTo>
                      <a:pt x="0" y="32"/>
                    </a:moveTo>
                    <a:lnTo>
                      <a:pt x="33" y="65"/>
                    </a:lnTo>
                    <a:lnTo>
                      <a:pt x="55" y="32"/>
                    </a:lnTo>
                    <a:lnTo>
                      <a:pt x="17"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3" name="Freeform 1993">
                <a:extLst>
                  <a:ext uri="{FF2B5EF4-FFF2-40B4-BE49-F238E27FC236}">
                    <a16:creationId xmlns:a16="http://schemas.microsoft.com/office/drawing/2014/main" xmlns="" id="{A3B8C074-EF9C-4FFC-9652-46C9B2A782DA}"/>
                  </a:ext>
                </a:extLst>
              </p:cNvPr>
              <p:cNvSpPr>
                <a:spLocks/>
              </p:cNvSpPr>
              <p:nvPr/>
            </p:nvSpPr>
            <p:spPr bwMode="auto">
              <a:xfrm>
                <a:off x="2460" y="5604"/>
                <a:ext cx="55" cy="65"/>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4" name="Freeform 1994">
                <a:extLst>
                  <a:ext uri="{FF2B5EF4-FFF2-40B4-BE49-F238E27FC236}">
                    <a16:creationId xmlns:a16="http://schemas.microsoft.com/office/drawing/2014/main" xmlns="" id="{7054F910-8F3F-4AD6-BB52-998533D2C754}"/>
                  </a:ext>
                </a:extLst>
              </p:cNvPr>
              <p:cNvSpPr>
                <a:spLocks/>
              </p:cNvSpPr>
              <p:nvPr/>
            </p:nvSpPr>
            <p:spPr bwMode="auto">
              <a:xfrm>
                <a:off x="1580" y="5538"/>
                <a:ext cx="60" cy="44"/>
              </a:xfrm>
              <a:custGeom>
                <a:avLst/>
                <a:gdLst>
                  <a:gd name="T0" fmla="*/ 0 w 60"/>
                  <a:gd name="T1" fmla="*/ 33 h 44"/>
                  <a:gd name="T2" fmla="*/ 33 w 60"/>
                  <a:gd name="T3" fmla="*/ 44 h 44"/>
                  <a:gd name="T4" fmla="*/ 60 w 60"/>
                  <a:gd name="T5" fmla="*/ 11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3" y="44"/>
                    </a:lnTo>
                    <a:lnTo>
                      <a:pt x="60" y="11"/>
                    </a:lnTo>
                    <a:lnTo>
                      <a:pt x="2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5" name="Freeform 1995">
                <a:extLst>
                  <a:ext uri="{FF2B5EF4-FFF2-40B4-BE49-F238E27FC236}">
                    <a16:creationId xmlns:a16="http://schemas.microsoft.com/office/drawing/2014/main" xmlns="" id="{1AE8465D-7D28-40D0-9F48-A7F8D7ED0F6D}"/>
                  </a:ext>
                </a:extLst>
              </p:cNvPr>
              <p:cNvSpPr>
                <a:spLocks/>
              </p:cNvSpPr>
              <p:nvPr/>
            </p:nvSpPr>
            <p:spPr bwMode="auto">
              <a:xfrm>
                <a:off x="1580" y="5538"/>
                <a:ext cx="60"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6" name="Freeform 1996">
                <a:extLst>
                  <a:ext uri="{FF2B5EF4-FFF2-40B4-BE49-F238E27FC236}">
                    <a16:creationId xmlns:a16="http://schemas.microsoft.com/office/drawing/2014/main" xmlns="" id="{61074AD4-4C8D-4B2B-8616-19AE659F1DC4}"/>
                  </a:ext>
                </a:extLst>
              </p:cNvPr>
              <p:cNvSpPr>
                <a:spLocks/>
              </p:cNvSpPr>
              <p:nvPr/>
            </p:nvSpPr>
            <p:spPr bwMode="auto">
              <a:xfrm>
                <a:off x="2772" y="5707"/>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Freeform 1997">
                <a:extLst>
                  <a:ext uri="{FF2B5EF4-FFF2-40B4-BE49-F238E27FC236}">
                    <a16:creationId xmlns:a16="http://schemas.microsoft.com/office/drawing/2014/main" xmlns="" id="{48270958-7654-4D6D-9C6F-EED8D325651F}"/>
                  </a:ext>
                </a:extLst>
              </p:cNvPr>
              <p:cNvSpPr>
                <a:spLocks/>
              </p:cNvSpPr>
              <p:nvPr/>
            </p:nvSpPr>
            <p:spPr bwMode="auto">
              <a:xfrm>
                <a:off x="2772" y="570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8" name="Freeform 1998">
                <a:extLst>
                  <a:ext uri="{FF2B5EF4-FFF2-40B4-BE49-F238E27FC236}">
                    <a16:creationId xmlns:a16="http://schemas.microsoft.com/office/drawing/2014/main" xmlns="" id="{5CA01513-A333-40CE-BB51-97D94F5EB26B}"/>
                  </a:ext>
                </a:extLst>
              </p:cNvPr>
              <p:cNvSpPr>
                <a:spLocks/>
              </p:cNvSpPr>
              <p:nvPr/>
            </p:nvSpPr>
            <p:spPr bwMode="auto">
              <a:xfrm>
                <a:off x="1903" y="5505"/>
                <a:ext cx="54" cy="55"/>
              </a:xfrm>
              <a:custGeom>
                <a:avLst/>
                <a:gdLst>
                  <a:gd name="T0" fmla="*/ 0 w 54"/>
                  <a:gd name="T1" fmla="*/ 33 h 55"/>
                  <a:gd name="T2" fmla="*/ 38 w 54"/>
                  <a:gd name="T3" fmla="*/ 55 h 55"/>
                  <a:gd name="T4" fmla="*/ 54 w 54"/>
                  <a:gd name="T5" fmla="*/ 22 h 55"/>
                  <a:gd name="T6" fmla="*/ 21 w 54"/>
                  <a:gd name="T7" fmla="*/ 0 h 55"/>
                  <a:gd name="T8" fmla="*/ 0 w 54"/>
                  <a:gd name="T9" fmla="*/ 33 h 55"/>
                </a:gdLst>
                <a:ahLst/>
                <a:cxnLst>
                  <a:cxn ang="0">
                    <a:pos x="T0" y="T1"/>
                  </a:cxn>
                  <a:cxn ang="0">
                    <a:pos x="T2" y="T3"/>
                  </a:cxn>
                  <a:cxn ang="0">
                    <a:pos x="T4" y="T5"/>
                  </a:cxn>
                  <a:cxn ang="0">
                    <a:pos x="T6" y="T7"/>
                  </a:cxn>
                  <a:cxn ang="0">
                    <a:pos x="T8" y="T9"/>
                  </a:cxn>
                </a:cxnLst>
                <a:rect l="0" t="0" r="r" b="b"/>
                <a:pathLst>
                  <a:path w="54" h="55">
                    <a:moveTo>
                      <a:pt x="0" y="33"/>
                    </a:moveTo>
                    <a:lnTo>
                      <a:pt x="38" y="55"/>
                    </a:lnTo>
                    <a:lnTo>
                      <a:pt x="54" y="22"/>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9" name="Freeform 1999">
                <a:extLst>
                  <a:ext uri="{FF2B5EF4-FFF2-40B4-BE49-F238E27FC236}">
                    <a16:creationId xmlns:a16="http://schemas.microsoft.com/office/drawing/2014/main" xmlns="" id="{22924213-BE47-450C-818B-72D7C98669E4}"/>
                  </a:ext>
                </a:extLst>
              </p:cNvPr>
              <p:cNvSpPr>
                <a:spLocks/>
              </p:cNvSpPr>
              <p:nvPr/>
            </p:nvSpPr>
            <p:spPr bwMode="auto">
              <a:xfrm>
                <a:off x="1903" y="5505"/>
                <a:ext cx="54" cy="55"/>
              </a:xfrm>
              <a:custGeom>
                <a:avLst/>
                <a:gdLst>
                  <a:gd name="T0" fmla="*/ 0 w 10"/>
                  <a:gd name="T1" fmla="*/ 6 h 10"/>
                  <a:gd name="T2" fmla="*/ 7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7"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0" name="Freeform 2000">
                <a:extLst>
                  <a:ext uri="{FF2B5EF4-FFF2-40B4-BE49-F238E27FC236}">
                    <a16:creationId xmlns:a16="http://schemas.microsoft.com/office/drawing/2014/main" xmlns="" id="{9F4B80BF-C178-4A98-82DA-0F9F46DC8575}"/>
                  </a:ext>
                </a:extLst>
              </p:cNvPr>
              <p:cNvSpPr>
                <a:spLocks/>
              </p:cNvSpPr>
              <p:nvPr/>
            </p:nvSpPr>
            <p:spPr bwMode="auto">
              <a:xfrm>
                <a:off x="3073" y="5811"/>
                <a:ext cx="49" cy="71"/>
              </a:xfrm>
              <a:custGeom>
                <a:avLst/>
                <a:gdLst>
                  <a:gd name="T0" fmla="*/ 0 w 49"/>
                  <a:gd name="T1" fmla="*/ 39 h 71"/>
                  <a:gd name="T2" fmla="*/ 33 w 49"/>
                  <a:gd name="T3" fmla="*/ 71 h 71"/>
                  <a:gd name="T4" fmla="*/ 49 w 49"/>
                  <a:gd name="T5" fmla="*/ 39 h 71"/>
                  <a:gd name="T6" fmla="*/ 16 w 49"/>
                  <a:gd name="T7" fmla="*/ 0 h 71"/>
                  <a:gd name="T8" fmla="*/ 0 w 49"/>
                  <a:gd name="T9" fmla="*/ 39 h 71"/>
                </a:gdLst>
                <a:ahLst/>
                <a:cxnLst>
                  <a:cxn ang="0">
                    <a:pos x="T0" y="T1"/>
                  </a:cxn>
                  <a:cxn ang="0">
                    <a:pos x="T2" y="T3"/>
                  </a:cxn>
                  <a:cxn ang="0">
                    <a:pos x="T4" y="T5"/>
                  </a:cxn>
                  <a:cxn ang="0">
                    <a:pos x="T6" y="T7"/>
                  </a:cxn>
                  <a:cxn ang="0">
                    <a:pos x="T8" y="T9"/>
                  </a:cxn>
                </a:cxnLst>
                <a:rect l="0" t="0" r="r" b="b"/>
                <a:pathLst>
                  <a:path w="49" h="71">
                    <a:moveTo>
                      <a:pt x="0" y="39"/>
                    </a:moveTo>
                    <a:lnTo>
                      <a:pt x="33" y="71"/>
                    </a:lnTo>
                    <a:lnTo>
                      <a:pt x="49" y="39"/>
                    </a:lnTo>
                    <a:lnTo>
                      <a:pt x="16"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1" name="Freeform 2001">
                <a:extLst>
                  <a:ext uri="{FF2B5EF4-FFF2-40B4-BE49-F238E27FC236}">
                    <a16:creationId xmlns:a16="http://schemas.microsoft.com/office/drawing/2014/main" xmlns="" id="{579005F5-2752-42E3-9404-E338C1020915}"/>
                  </a:ext>
                </a:extLst>
              </p:cNvPr>
              <p:cNvSpPr>
                <a:spLocks/>
              </p:cNvSpPr>
              <p:nvPr/>
            </p:nvSpPr>
            <p:spPr bwMode="auto">
              <a:xfrm>
                <a:off x="3073" y="5811"/>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2002">
                <a:extLst>
                  <a:ext uri="{FF2B5EF4-FFF2-40B4-BE49-F238E27FC236}">
                    <a16:creationId xmlns:a16="http://schemas.microsoft.com/office/drawing/2014/main" xmlns="" id="{650E1798-8775-4C8D-9598-67EDDB1B83C9}"/>
                  </a:ext>
                </a:extLst>
              </p:cNvPr>
              <p:cNvSpPr>
                <a:spLocks/>
              </p:cNvSpPr>
              <p:nvPr/>
            </p:nvSpPr>
            <p:spPr bwMode="auto">
              <a:xfrm>
                <a:off x="2231" y="5549"/>
                <a:ext cx="54" cy="60"/>
              </a:xfrm>
              <a:custGeom>
                <a:avLst/>
                <a:gdLst>
                  <a:gd name="T0" fmla="*/ 0 w 54"/>
                  <a:gd name="T1" fmla="*/ 33 h 60"/>
                  <a:gd name="T2" fmla="*/ 32 w 54"/>
                  <a:gd name="T3" fmla="*/ 60 h 60"/>
                  <a:gd name="T4" fmla="*/ 54 w 54"/>
                  <a:gd name="T5" fmla="*/ 27 h 60"/>
                  <a:gd name="T6" fmla="*/ 16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2" y="60"/>
                    </a:lnTo>
                    <a:lnTo>
                      <a:pt x="54" y="27"/>
                    </a:lnTo>
                    <a:lnTo>
                      <a:pt x="16"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Freeform 2003">
                <a:extLst>
                  <a:ext uri="{FF2B5EF4-FFF2-40B4-BE49-F238E27FC236}">
                    <a16:creationId xmlns:a16="http://schemas.microsoft.com/office/drawing/2014/main" xmlns="" id="{39C3BF49-E77E-4927-8A8C-367B79348DFB}"/>
                  </a:ext>
                </a:extLst>
              </p:cNvPr>
              <p:cNvSpPr>
                <a:spLocks/>
              </p:cNvSpPr>
              <p:nvPr/>
            </p:nvSpPr>
            <p:spPr bwMode="auto">
              <a:xfrm>
                <a:off x="2231" y="5549"/>
                <a:ext cx="54"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Freeform 2004">
                <a:extLst>
                  <a:ext uri="{FF2B5EF4-FFF2-40B4-BE49-F238E27FC236}">
                    <a16:creationId xmlns:a16="http://schemas.microsoft.com/office/drawing/2014/main" xmlns="" id="{07241A94-EB15-4A88-9C3D-E46E8057E7A7}"/>
                  </a:ext>
                </a:extLst>
              </p:cNvPr>
              <p:cNvSpPr>
                <a:spLocks/>
              </p:cNvSpPr>
              <p:nvPr/>
            </p:nvSpPr>
            <p:spPr bwMode="auto">
              <a:xfrm>
                <a:off x="1356" y="5593"/>
                <a:ext cx="54" cy="38"/>
              </a:xfrm>
              <a:custGeom>
                <a:avLst/>
                <a:gdLst>
                  <a:gd name="T0" fmla="*/ 0 w 54"/>
                  <a:gd name="T1" fmla="*/ 32 h 38"/>
                  <a:gd name="T2" fmla="*/ 27 w 54"/>
                  <a:gd name="T3" fmla="*/ 38 h 38"/>
                  <a:gd name="T4" fmla="*/ 54 w 54"/>
                  <a:gd name="T5" fmla="*/ 5 h 38"/>
                  <a:gd name="T6" fmla="*/ 22 w 54"/>
                  <a:gd name="T7" fmla="*/ 0 h 38"/>
                  <a:gd name="T8" fmla="*/ 0 w 54"/>
                  <a:gd name="T9" fmla="*/ 32 h 38"/>
                </a:gdLst>
                <a:ahLst/>
                <a:cxnLst>
                  <a:cxn ang="0">
                    <a:pos x="T0" y="T1"/>
                  </a:cxn>
                  <a:cxn ang="0">
                    <a:pos x="T2" y="T3"/>
                  </a:cxn>
                  <a:cxn ang="0">
                    <a:pos x="T4" y="T5"/>
                  </a:cxn>
                  <a:cxn ang="0">
                    <a:pos x="T6" y="T7"/>
                  </a:cxn>
                  <a:cxn ang="0">
                    <a:pos x="T8" y="T9"/>
                  </a:cxn>
                </a:cxnLst>
                <a:rect l="0" t="0" r="r" b="b"/>
                <a:pathLst>
                  <a:path w="54" h="38">
                    <a:moveTo>
                      <a:pt x="0" y="32"/>
                    </a:moveTo>
                    <a:lnTo>
                      <a:pt x="27" y="38"/>
                    </a:lnTo>
                    <a:lnTo>
                      <a:pt x="54" y="5"/>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5" name="Freeform 2005">
                <a:extLst>
                  <a:ext uri="{FF2B5EF4-FFF2-40B4-BE49-F238E27FC236}">
                    <a16:creationId xmlns:a16="http://schemas.microsoft.com/office/drawing/2014/main" xmlns="" id="{465AD2CD-83FE-4552-B50A-BFE6DC387648}"/>
                  </a:ext>
                </a:extLst>
              </p:cNvPr>
              <p:cNvSpPr>
                <a:spLocks/>
              </p:cNvSpPr>
              <p:nvPr/>
            </p:nvSpPr>
            <p:spPr bwMode="auto">
              <a:xfrm>
                <a:off x="1356" y="5593"/>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6" name="Freeform 2006">
                <a:extLst>
                  <a:ext uri="{FF2B5EF4-FFF2-40B4-BE49-F238E27FC236}">
                    <a16:creationId xmlns:a16="http://schemas.microsoft.com/office/drawing/2014/main" xmlns="" id="{C555C5E4-E548-4BBE-948A-87A7460EAE56}"/>
                  </a:ext>
                </a:extLst>
              </p:cNvPr>
              <p:cNvSpPr>
                <a:spLocks/>
              </p:cNvSpPr>
              <p:nvPr/>
            </p:nvSpPr>
            <p:spPr bwMode="auto">
              <a:xfrm>
                <a:off x="2548" y="5636"/>
                <a:ext cx="55" cy="66"/>
              </a:xfrm>
              <a:custGeom>
                <a:avLst/>
                <a:gdLst>
                  <a:gd name="T0" fmla="*/ 0 w 55"/>
                  <a:gd name="T1" fmla="*/ 33 h 66"/>
                  <a:gd name="T2" fmla="*/ 33 w 55"/>
                  <a:gd name="T3" fmla="*/ 66 h 66"/>
                  <a:gd name="T4" fmla="*/ 55 w 55"/>
                  <a:gd name="T5" fmla="*/ 33 h 66"/>
                  <a:gd name="T6" fmla="*/ 16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7" name="Freeform 2007">
                <a:extLst>
                  <a:ext uri="{FF2B5EF4-FFF2-40B4-BE49-F238E27FC236}">
                    <a16:creationId xmlns:a16="http://schemas.microsoft.com/office/drawing/2014/main" xmlns="" id="{EE79A76C-572F-4BF7-8A03-EAC86164AE34}"/>
                  </a:ext>
                </a:extLst>
              </p:cNvPr>
              <p:cNvSpPr>
                <a:spLocks/>
              </p:cNvSpPr>
              <p:nvPr/>
            </p:nvSpPr>
            <p:spPr bwMode="auto">
              <a:xfrm>
                <a:off x="2548" y="5636"/>
                <a:ext cx="55"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Freeform 2008">
                <a:extLst>
                  <a:ext uri="{FF2B5EF4-FFF2-40B4-BE49-F238E27FC236}">
                    <a16:creationId xmlns:a16="http://schemas.microsoft.com/office/drawing/2014/main" xmlns="" id="{D455EDD0-8F64-4DF2-BB36-60871494AB43}"/>
                  </a:ext>
                </a:extLst>
              </p:cNvPr>
              <p:cNvSpPr>
                <a:spLocks/>
              </p:cNvSpPr>
              <p:nvPr/>
            </p:nvSpPr>
            <p:spPr bwMode="auto">
              <a:xfrm>
                <a:off x="1667" y="5527"/>
                <a:ext cx="61" cy="44"/>
              </a:xfrm>
              <a:custGeom>
                <a:avLst/>
                <a:gdLst>
                  <a:gd name="T0" fmla="*/ 0 w 61"/>
                  <a:gd name="T1" fmla="*/ 33 h 44"/>
                  <a:gd name="T2" fmla="*/ 33 w 61"/>
                  <a:gd name="T3" fmla="*/ 44 h 44"/>
                  <a:gd name="T4" fmla="*/ 61 w 61"/>
                  <a:gd name="T5" fmla="*/ 11 h 44"/>
                  <a:gd name="T6" fmla="*/ 28 w 61"/>
                  <a:gd name="T7" fmla="*/ 0 h 44"/>
                  <a:gd name="T8" fmla="*/ 0 w 61"/>
                  <a:gd name="T9" fmla="*/ 33 h 44"/>
                </a:gdLst>
                <a:ahLst/>
                <a:cxnLst>
                  <a:cxn ang="0">
                    <a:pos x="T0" y="T1"/>
                  </a:cxn>
                  <a:cxn ang="0">
                    <a:pos x="T2" y="T3"/>
                  </a:cxn>
                  <a:cxn ang="0">
                    <a:pos x="T4" y="T5"/>
                  </a:cxn>
                  <a:cxn ang="0">
                    <a:pos x="T6" y="T7"/>
                  </a:cxn>
                  <a:cxn ang="0">
                    <a:pos x="T8" y="T9"/>
                  </a:cxn>
                </a:cxnLst>
                <a:rect l="0" t="0" r="r" b="b"/>
                <a:pathLst>
                  <a:path w="61" h="44">
                    <a:moveTo>
                      <a:pt x="0" y="33"/>
                    </a:moveTo>
                    <a:lnTo>
                      <a:pt x="33" y="44"/>
                    </a:lnTo>
                    <a:lnTo>
                      <a:pt x="61" y="11"/>
                    </a:lnTo>
                    <a:lnTo>
                      <a:pt x="28"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Freeform 2009">
                <a:extLst>
                  <a:ext uri="{FF2B5EF4-FFF2-40B4-BE49-F238E27FC236}">
                    <a16:creationId xmlns:a16="http://schemas.microsoft.com/office/drawing/2014/main" xmlns="" id="{BAEC9E41-AE7A-433E-A801-9077604D039B}"/>
                  </a:ext>
                </a:extLst>
              </p:cNvPr>
              <p:cNvSpPr>
                <a:spLocks/>
              </p:cNvSpPr>
              <p:nvPr/>
            </p:nvSpPr>
            <p:spPr bwMode="auto">
              <a:xfrm>
                <a:off x="1667" y="5527"/>
                <a:ext cx="61"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Freeform 2010">
                <a:extLst>
                  <a:ext uri="{FF2B5EF4-FFF2-40B4-BE49-F238E27FC236}">
                    <a16:creationId xmlns:a16="http://schemas.microsoft.com/office/drawing/2014/main" xmlns="" id="{522D5BB0-8C25-4D6D-87A2-C613421D5F4E}"/>
                  </a:ext>
                </a:extLst>
              </p:cNvPr>
              <p:cNvSpPr>
                <a:spLocks/>
              </p:cNvSpPr>
              <p:nvPr/>
            </p:nvSpPr>
            <p:spPr bwMode="auto">
              <a:xfrm>
                <a:off x="2854" y="5740"/>
                <a:ext cx="55" cy="71"/>
              </a:xfrm>
              <a:custGeom>
                <a:avLst/>
                <a:gdLst>
                  <a:gd name="T0" fmla="*/ 0 w 55"/>
                  <a:gd name="T1" fmla="*/ 33 h 71"/>
                  <a:gd name="T2" fmla="*/ 38 w 55"/>
                  <a:gd name="T3" fmla="*/ 71 h 71"/>
                  <a:gd name="T4" fmla="*/ 55 w 55"/>
                  <a:gd name="T5" fmla="*/ 39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9"/>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Freeform 2011">
                <a:extLst>
                  <a:ext uri="{FF2B5EF4-FFF2-40B4-BE49-F238E27FC236}">
                    <a16:creationId xmlns:a16="http://schemas.microsoft.com/office/drawing/2014/main" xmlns="" id="{B66FB24D-E60A-4E66-B7E4-4852424C00A2}"/>
                  </a:ext>
                </a:extLst>
              </p:cNvPr>
              <p:cNvSpPr>
                <a:spLocks/>
              </p:cNvSpPr>
              <p:nvPr/>
            </p:nvSpPr>
            <p:spPr bwMode="auto">
              <a:xfrm>
                <a:off x="2854" y="5740"/>
                <a:ext cx="55" cy="71"/>
              </a:xfrm>
              <a:custGeom>
                <a:avLst/>
                <a:gdLst>
                  <a:gd name="T0" fmla="*/ 0 w 10"/>
                  <a:gd name="T1" fmla="*/ 6 h 13"/>
                  <a:gd name="T2" fmla="*/ 7 w 10"/>
                  <a:gd name="T3" fmla="*/ 13 h 13"/>
                  <a:gd name="T4" fmla="*/ 10 w 10"/>
                  <a:gd name="T5" fmla="*/ 7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Freeform 2012">
                <a:extLst>
                  <a:ext uri="{FF2B5EF4-FFF2-40B4-BE49-F238E27FC236}">
                    <a16:creationId xmlns:a16="http://schemas.microsoft.com/office/drawing/2014/main" xmlns="" id="{E3B15CAA-0DDB-4CD5-BA75-BF04EBBED44F}"/>
                  </a:ext>
                </a:extLst>
              </p:cNvPr>
              <p:cNvSpPr>
                <a:spLocks/>
              </p:cNvSpPr>
              <p:nvPr/>
            </p:nvSpPr>
            <p:spPr bwMode="auto">
              <a:xfrm>
                <a:off x="1996" y="5516"/>
                <a:ext cx="54" cy="55"/>
              </a:xfrm>
              <a:custGeom>
                <a:avLst/>
                <a:gdLst>
                  <a:gd name="T0" fmla="*/ 0 w 54"/>
                  <a:gd name="T1" fmla="*/ 33 h 55"/>
                  <a:gd name="T2" fmla="*/ 32 w 54"/>
                  <a:gd name="T3" fmla="*/ 55 h 55"/>
                  <a:gd name="T4" fmla="*/ 54 w 54"/>
                  <a:gd name="T5" fmla="*/ 22 h 55"/>
                  <a:gd name="T6" fmla="*/ 21 w 54"/>
                  <a:gd name="T7" fmla="*/ 0 h 55"/>
                  <a:gd name="T8" fmla="*/ 0 w 54"/>
                  <a:gd name="T9" fmla="*/ 33 h 55"/>
                </a:gdLst>
                <a:ahLst/>
                <a:cxnLst>
                  <a:cxn ang="0">
                    <a:pos x="T0" y="T1"/>
                  </a:cxn>
                  <a:cxn ang="0">
                    <a:pos x="T2" y="T3"/>
                  </a:cxn>
                  <a:cxn ang="0">
                    <a:pos x="T4" y="T5"/>
                  </a:cxn>
                  <a:cxn ang="0">
                    <a:pos x="T6" y="T7"/>
                  </a:cxn>
                  <a:cxn ang="0">
                    <a:pos x="T8" y="T9"/>
                  </a:cxn>
                </a:cxnLst>
                <a:rect l="0" t="0" r="r" b="b"/>
                <a:pathLst>
                  <a:path w="54" h="55">
                    <a:moveTo>
                      <a:pt x="0" y="33"/>
                    </a:moveTo>
                    <a:lnTo>
                      <a:pt x="32" y="55"/>
                    </a:lnTo>
                    <a:lnTo>
                      <a:pt x="54" y="22"/>
                    </a:lnTo>
                    <a:lnTo>
                      <a:pt x="21"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Freeform 2013">
                <a:extLst>
                  <a:ext uri="{FF2B5EF4-FFF2-40B4-BE49-F238E27FC236}">
                    <a16:creationId xmlns:a16="http://schemas.microsoft.com/office/drawing/2014/main" xmlns="" id="{0EB38597-B0E9-4E25-8961-CC87C4B6D5F8}"/>
                  </a:ext>
                </a:extLst>
              </p:cNvPr>
              <p:cNvSpPr>
                <a:spLocks/>
              </p:cNvSpPr>
              <p:nvPr/>
            </p:nvSpPr>
            <p:spPr bwMode="auto">
              <a:xfrm>
                <a:off x="1996" y="5516"/>
                <a:ext cx="54"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215">
              <a:extLst>
                <a:ext uri="{FF2B5EF4-FFF2-40B4-BE49-F238E27FC236}">
                  <a16:creationId xmlns:a16="http://schemas.microsoft.com/office/drawing/2014/main" xmlns="" id="{172587AA-3E37-456D-8D64-DE178D832105}"/>
                </a:ext>
              </a:extLst>
            </p:cNvPr>
            <p:cNvGrpSpPr>
              <a:grpSpLocks/>
            </p:cNvGrpSpPr>
            <p:nvPr/>
          </p:nvGrpSpPr>
          <p:grpSpPr bwMode="auto">
            <a:xfrm>
              <a:off x="1137" y="5522"/>
              <a:ext cx="2226" cy="497"/>
              <a:chOff x="1137" y="5522"/>
              <a:chExt cx="2226" cy="497"/>
            </a:xfrm>
          </p:grpSpPr>
          <p:sp>
            <p:nvSpPr>
              <p:cNvPr id="2684" name="Freeform 2015">
                <a:extLst>
                  <a:ext uri="{FF2B5EF4-FFF2-40B4-BE49-F238E27FC236}">
                    <a16:creationId xmlns:a16="http://schemas.microsoft.com/office/drawing/2014/main" xmlns="" id="{A8F6DDAF-D46A-4032-9731-343D4132B7A1}"/>
                  </a:ext>
                </a:extLst>
              </p:cNvPr>
              <p:cNvSpPr>
                <a:spLocks/>
              </p:cNvSpPr>
              <p:nvPr/>
            </p:nvSpPr>
            <p:spPr bwMode="auto">
              <a:xfrm>
                <a:off x="3155" y="5850"/>
                <a:ext cx="49" cy="65"/>
              </a:xfrm>
              <a:custGeom>
                <a:avLst/>
                <a:gdLst>
                  <a:gd name="T0" fmla="*/ 0 w 49"/>
                  <a:gd name="T1" fmla="*/ 32 h 65"/>
                  <a:gd name="T2" fmla="*/ 33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3" y="65"/>
                    </a:lnTo>
                    <a:lnTo>
                      <a:pt x="49" y="32"/>
                    </a:lnTo>
                    <a:lnTo>
                      <a:pt x="16" y="0"/>
                    </a:lnTo>
                    <a:lnTo>
                      <a:pt x="0" y="32"/>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5" name="Freeform 2016">
                <a:extLst>
                  <a:ext uri="{FF2B5EF4-FFF2-40B4-BE49-F238E27FC236}">
                    <a16:creationId xmlns:a16="http://schemas.microsoft.com/office/drawing/2014/main" xmlns="" id="{4F730CC1-3132-48C3-BD4F-83643BBCA7AE}"/>
                  </a:ext>
                </a:extLst>
              </p:cNvPr>
              <p:cNvSpPr>
                <a:spLocks/>
              </p:cNvSpPr>
              <p:nvPr/>
            </p:nvSpPr>
            <p:spPr bwMode="auto">
              <a:xfrm>
                <a:off x="3155" y="5850"/>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6" name="Freeform 2017">
                <a:extLst>
                  <a:ext uri="{FF2B5EF4-FFF2-40B4-BE49-F238E27FC236}">
                    <a16:creationId xmlns:a16="http://schemas.microsoft.com/office/drawing/2014/main" xmlns="" id="{E1AC0A3D-B962-409A-9BC5-776DFC350E59}"/>
                  </a:ext>
                </a:extLst>
              </p:cNvPr>
              <p:cNvSpPr>
                <a:spLocks/>
              </p:cNvSpPr>
              <p:nvPr/>
            </p:nvSpPr>
            <p:spPr bwMode="auto">
              <a:xfrm>
                <a:off x="2318" y="5571"/>
                <a:ext cx="55" cy="65"/>
              </a:xfrm>
              <a:custGeom>
                <a:avLst/>
                <a:gdLst>
                  <a:gd name="T0" fmla="*/ 0 w 55"/>
                  <a:gd name="T1" fmla="*/ 38 h 65"/>
                  <a:gd name="T2" fmla="*/ 33 w 55"/>
                  <a:gd name="T3" fmla="*/ 65 h 65"/>
                  <a:gd name="T4" fmla="*/ 55 w 55"/>
                  <a:gd name="T5" fmla="*/ 33 h 65"/>
                  <a:gd name="T6" fmla="*/ 22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3" y="65"/>
                    </a:lnTo>
                    <a:lnTo>
                      <a:pt x="55" y="33"/>
                    </a:lnTo>
                    <a:lnTo>
                      <a:pt x="22" y="0"/>
                    </a:lnTo>
                    <a:lnTo>
                      <a:pt x="0" y="3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7" name="Freeform 2018">
                <a:extLst>
                  <a:ext uri="{FF2B5EF4-FFF2-40B4-BE49-F238E27FC236}">
                    <a16:creationId xmlns:a16="http://schemas.microsoft.com/office/drawing/2014/main" xmlns="" id="{D3BE4847-6C07-4A52-8498-6B6C79885A85}"/>
                  </a:ext>
                </a:extLst>
              </p:cNvPr>
              <p:cNvSpPr>
                <a:spLocks/>
              </p:cNvSpPr>
              <p:nvPr/>
            </p:nvSpPr>
            <p:spPr bwMode="auto">
              <a:xfrm>
                <a:off x="2318" y="5571"/>
                <a:ext cx="55" cy="65"/>
              </a:xfrm>
              <a:custGeom>
                <a:avLst/>
                <a:gdLst>
                  <a:gd name="T0" fmla="*/ 0 w 10"/>
                  <a:gd name="T1" fmla="*/ 7 h 12"/>
                  <a:gd name="T2" fmla="*/ 6 w 10"/>
                  <a:gd name="T3" fmla="*/ 12 h 12"/>
                  <a:gd name="T4" fmla="*/ 10 w 10"/>
                  <a:gd name="T5" fmla="*/ 6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8" name="Freeform 2019">
                <a:extLst>
                  <a:ext uri="{FF2B5EF4-FFF2-40B4-BE49-F238E27FC236}">
                    <a16:creationId xmlns:a16="http://schemas.microsoft.com/office/drawing/2014/main" xmlns="" id="{779B2489-9EC3-4E6B-8F3C-87C03A694588}"/>
                  </a:ext>
                </a:extLst>
              </p:cNvPr>
              <p:cNvSpPr>
                <a:spLocks/>
              </p:cNvSpPr>
              <p:nvPr/>
            </p:nvSpPr>
            <p:spPr bwMode="auto">
              <a:xfrm>
                <a:off x="1438" y="5571"/>
                <a:ext cx="55" cy="43"/>
              </a:xfrm>
              <a:custGeom>
                <a:avLst/>
                <a:gdLst>
                  <a:gd name="T0" fmla="*/ 0 w 55"/>
                  <a:gd name="T1" fmla="*/ 38 h 43"/>
                  <a:gd name="T2" fmla="*/ 33 w 55"/>
                  <a:gd name="T3" fmla="*/ 43 h 43"/>
                  <a:gd name="T4" fmla="*/ 55 w 55"/>
                  <a:gd name="T5" fmla="*/ 11 h 43"/>
                  <a:gd name="T6" fmla="*/ 27 w 55"/>
                  <a:gd name="T7" fmla="*/ 0 h 43"/>
                  <a:gd name="T8" fmla="*/ 0 w 55"/>
                  <a:gd name="T9" fmla="*/ 38 h 43"/>
                </a:gdLst>
                <a:ahLst/>
                <a:cxnLst>
                  <a:cxn ang="0">
                    <a:pos x="T0" y="T1"/>
                  </a:cxn>
                  <a:cxn ang="0">
                    <a:pos x="T2" y="T3"/>
                  </a:cxn>
                  <a:cxn ang="0">
                    <a:pos x="T4" y="T5"/>
                  </a:cxn>
                  <a:cxn ang="0">
                    <a:pos x="T6" y="T7"/>
                  </a:cxn>
                  <a:cxn ang="0">
                    <a:pos x="T8" y="T9"/>
                  </a:cxn>
                </a:cxnLst>
                <a:rect l="0" t="0" r="r" b="b"/>
                <a:pathLst>
                  <a:path w="55" h="43">
                    <a:moveTo>
                      <a:pt x="0" y="38"/>
                    </a:moveTo>
                    <a:lnTo>
                      <a:pt x="33" y="43"/>
                    </a:lnTo>
                    <a:lnTo>
                      <a:pt x="55" y="11"/>
                    </a:lnTo>
                    <a:lnTo>
                      <a:pt x="27"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9" name="Freeform 2020">
                <a:extLst>
                  <a:ext uri="{FF2B5EF4-FFF2-40B4-BE49-F238E27FC236}">
                    <a16:creationId xmlns:a16="http://schemas.microsoft.com/office/drawing/2014/main" xmlns="" id="{81A6041D-E7B4-4A70-B050-73879CC746A1}"/>
                  </a:ext>
                </a:extLst>
              </p:cNvPr>
              <p:cNvSpPr>
                <a:spLocks/>
              </p:cNvSpPr>
              <p:nvPr/>
            </p:nvSpPr>
            <p:spPr bwMode="auto">
              <a:xfrm>
                <a:off x="1438" y="5571"/>
                <a:ext cx="55" cy="43"/>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0" name="Freeform 2021">
                <a:extLst>
                  <a:ext uri="{FF2B5EF4-FFF2-40B4-BE49-F238E27FC236}">
                    <a16:creationId xmlns:a16="http://schemas.microsoft.com/office/drawing/2014/main" xmlns="" id="{E2C4F436-0D64-4379-95EB-4808D35EE2C1}"/>
                  </a:ext>
                </a:extLst>
              </p:cNvPr>
              <p:cNvSpPr>
                <a:spLocks/>
              </p:cNvSpPr>
              <p:nvPr/>
            </p:nvSpPr>
            <p:spPr bwMode="auto">
              <a:xfrm>
                <a:off x="2635" y="5669"/>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1" name="Freeform 2022">
                <a:extLst>
                  <a:ext uri="{FF2B5EF4-FFF2-40B4-BE49-F238E27FC236}">
                    <a16:creationId xmlns:a16="http://schemas.microsoft.com/office/drawing/2014/main" xmlns="" id="{135DA24B-71EA-43ED-847E-0955EC031EF3}"/>
                  </a:ext>
                </a:extLst>
              </p:cNvPr>
              <p:cNvSpPr>
                <a:spLocks/>
              </p:cNvSpPr>
              <p:nvPr/>
            </p:nvSpPr>
            <p:spPr bwMode="auto">
              <a:xfrm>
                <a:off x="2635" y="5669"/>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2" name="Freeform 2023">
                <a:extLst>
                  <a:ext uri="{FF2B5EF4-FFF2-40B4-BE49-F238E27FC236}">
                    <a16:creationId xmlns:a16="http://schemas.microsoft.com/office/drawing/2014/main" xmlns="" id="{A8FA24E2-F48B-4FB1-8B36-EBB67AF2BC0B}"/>
                  </a:ext>
                </a:extLst>
              </p:cNvPr>
              <p:cNvSpPr>
                <a:spLocks/>
              </p:cNvSpPr>
              <p:nvPr/>
            </p:nvSpPr>
            <p:spPr bwMode="auto">
              <a:xfrm>
                <a:off x="1760" y="5522"/>
                <a:ext cx="55" cy="49"/>
              </a:xfrm>
              <a:custGeom>
                <a:avLst/>
                <a:gdLst>
                  <a:gd name="T0" fmla="*/ 0 w 55"/>
                  <a:gd name="T1" fmla="*/ 32 h 49"/>
                  <a:gd name="T2" fmla="*/ 33 w 55"/>
                  <a:gd name="T3" fmla="*/ 49 h 49"/>
                  <a:gd name="T4" fmla="*/ 55 w 55"/>
                  <a:gd name="T5" fmla="*/ 16 h 49"/>
                  <a:gd name="T6" fmla="*/ 22 w 55"/>
                  <a:gd name="T7" fmla="*/ 0 h 49"/>
                  <a:gd name="T8" fmla="*/ 0 w 55"/>
                  <a:gd name="T9" fmla="*/ 32 h 49"/>
                </a:gdLst>
                <a:ahLst/>
                <a:cxnLst>
                  <a:cxn ang="0">
                    <a:pos x="T0" y="T1"/>
                  </a:cxn>
                  <a:cxn ang="0">
                    <a:pos x="T2" y="T3"/>
                  </a:cxn>
                  <a:cxn ang="0">
                    <a:pos x="T4" y="T5"/>
                  </a:cxn>
                  <a:cxn ang="0">
                    <a:pos x="T6" y="T7"/>
                  </a:cxn>
                  <a:cxn ang="0">
                    <a:pos x="T8" y="T9"/>
                  </a:cxn>
                </a:cxnLst>
                <a:rect l="0" t="0" r="r" b="b"/>
                <a:pathLst>
                  <a:path w="55" h="49">
                    <a:moveTo>
                      <a:pt x="0" y="32"/>
                    </a:moveTo>
                    <a:lnTo>
                      <a:pt x="33" y="49"/>
                    </a:lnTo>
                    <a:lnTo>
                      <a:pt x="55" y="16"/>
                    </a:lnTo>
                    <a:lnTo>
                      <a:pt x="22" y="0"/>
                    </a:lnTo>
                    <a:lnTo>
                      <a:pt x="0" y="3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3" name="Freeform 2024">
                <a:extLst>
                  <a:ext uri="{FF2B5EF4-FFF2-40B4-BE49-F238E27FC236}">
                    <a16:creationId xmlns:a16="http://schemas.microsoft.com/office/drawing/2014/main" xmlns="" id="{43302481-CE04-4424-BEC6-5528C4A69E28}"/>
                  </a:ext>
                </a:extLst>
              </p:cNvPr>
              <p:cNvSpPr>
                <a:spLocks/>
              </p:cNvSpPr>
              <p:nvPr/>
            </p:nvSpPr>
            <p:spPr bwMode="auto">
              <a:xfrm>
                <a:off x="1760" y="5522"/>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4" name="Freeform 2025">
                <a:extLst>
                  <a:ext uri="{FF2B5EF4-FFF2-40B4-BE49-F238E27FC236}">
                    <a16:creationId xmlns:a16="http://schemas.microsoft.com/office/drawing/2014/main" xmlns="" id="{396AE56A-1AC9-4319-8086-0A9E33D2A304}"/>
                  </a:ext>
                </a:extLst>
              </p:cNvPr>
              <p:cNvSpPr>
                <a:spLocks/>
              </p:cNvSpPr>
              <p:nvPr/>
            </p:nvSpPr>
            <p:spPr bwMode="auto">
              <a:xfrm>
                <a:off x="2942" y="5779"/>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5" name="Freeform 2026">
                <a:extLst>
                  <a:ext uri="{FF2B5EF4-FFF2-40B4-BE49-F238E27FC236}">
                    <a16:creationId xmlns:a16="http://schemas.microsoft.com/office/drawing/2014/main" xmlns="" id="{98A4A3C3-7014-4CAB-858F-605CE009CC1C}"/>
                  </a:ext>
                </a:extLst>
              </p:cNvPr>
              <p:cNvSpPr>
                <a:spLocks/>
              </p:cNvSpPr>
              <p:nvPr/>
            </p:nvSpPr>
            <p:spPr bwMode="auto">
              <a:xfrm>
                <a:off x="2942" y="5779"/>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6" name="Freeform 2027">
                <a:extLst>
                  <a:ext uri="{FF2B5EF4-FFF2-40B4-BE49-F238E27FC236}">
                    <a16:creationId xmlns:a16="http://schemas.microsoft.com/office/drawing/2014/main" xmlns="" id="{2AC30109-A09A-4BAA-8C99-52E8B1ED325A}"/>
                  </a:ext>
                </a:extLst>
              </p:cNvPr>
              <p:cNvSpPr>
                <a:spLocks/>
              </p:cNvSpPr>
              <p:nvPr/>
            </p:nvSpPr>
            <p:spPr bwMode="auto">
              <a:xfrm>
                <a:off x="2083" y="5532"/>
                <a:ext cx="55" cy="61"/>
              </a:xfrm>
              <a:custGeom>
                <a:avLst/>
                <a:gdLst>
                  <a:gd name="T0" fmla="*/ 0 w 55"/>
                  <a:gd name="T1" fmla="*/ 33 h 61"/>
                  <a:gd name="T2" fmla="*/ 38 w 55"/>
                  <a:gd name="T3" fmla="*/ 61 h 61"/>
                  <a:gd name="T4" fmla="*/ 55 w 55"/>
                  <a:gd name="T5" fmla="*/ 22 h 61"/>
                  <a:gd name="T6" fmla="*/ 22 w 55"/>
                  <a:gd name="T7" fmla="*/ 0 h 61"/>
                  <a:gd name="T8" fmla="*/ 0 w 55"/>
                  <a:gd name="T9" fmla="*/ 33 h 61"/>
                </a:gdLst>
                <a:ahLst/>
                <a:cxnLst>
                  <a:cxn ang="0">
                    <a:pos x="T0" y="T1"/>
                  </a:cxn>
                  <a:cxn ang="0">
                    <a:pos x="T2" y="T3"/>
                  </a:cxn>
                  <a:cxn ang="0">
                    <a:pos x="T4" y="T5"/>
                  </a:cxn>
                  <a:cxn ang="0">
                    <a:pos x="T6" y="T7"/>
                  </a:cxn>
                  <a:cxn ang="0">
                    <a:pos x="T8" y="T9"/>
                  </a:cxn>
                </a:cxnLst>
                <a:rect l="0" t="0" r="r" b="b"/>
                <a:pathLst>
                  <a:path w="55" h="61">
                    <a:moveTo>
                      <a:pt x="0" y="33"/>
                    </a:moveTo>
                    <a:lnTo>
                      <a:pt x="38" y="61"/>
                    </a:lnTo>
                    <a:lnTo>
                      <a:pt x="55" y="22"/>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Freeform 2028">
                <a:extLst>
                  <a:ext uri="{FF2B5EF4-FFF2-40B4-BE49-F238E27FC236}">
                    <a16:creationId xmlns:a16="http://schemas.microsoft.com/office/drawing/2014/main" xmlns="" id="{22B0A855-9F2F-4313-9A1C-49910684302A}"/>
                  </a:ext>
                </a:extLst>
              </p:cNvPr>
              <p:cNvSpPr>
                <a:spLocks/>
              </p:cNvSpPr>
              <p:nvPr/>
            </p:nvSpPr>
            <p:spPr bwMode="auto">
              <a:xfrm>
                <a:off x="2083" y="5532"/>
                <a:ext cx="55" cy="61"/>
              </a:xfrm>
              <a:custGeom>
                <a:avLst/>
                <a:gdLst>
                  <a:gd name="T0" fmla="*/ 0 w 10"/>
                  <a:gd name="T1" fmla="*/ 6 h 11"/>
                  <a:gd name="T2" fmla="*/ 7 w 10"/>
                  <a:gd name="T3" fmla="*/ 11 h 11"/>
                  <a:gd name="T4" fmla="*/ 10 w 10"/>
                  <a:gd name="T5" fmla="*/ 4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8" name="Freeform 2029">
                <a:extLst>
                  <a:ext uri="{FF2B5EF4-FFF2-40B4-BE49-F238E27FC236}">
                    <a16:creationId xmlns:a16="http://schemas.microsoft.com/office/drawing/2014/main" xmlns="" id="{5F16EEF3-A36E-4418-8442-A571520B9F5D}"/>
                  </a:ext>
                </a:extLst>
              </p:cNvPr>
              <p:cNvSpPr>
                <a:spLocks/>
              </p:cNvSpPr>
              <p:nvPr/>
            </p:nvSpPr>
            <p:spPr bwMode="auto">
              <a:xfrm>
                <a:off x="3237" y="5882"/>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Freeform 2030">
                <a:extLst>
                  <a:ext uri="{FF2B5EF4-FFF2-40B4-BE49-F238E27FC236}">
                    <a16:creationId xmlns:a16="http://schemas.microsoft.com/office/drawing/2014/main" xmlns="" id="{509671E2-3BC3-46AA-AB87-74476B0BED83}"/>
                  </a:ext>
                </a:extLst>
              </p:cNvPr>
              <p:cNvSpPr>
                <a:spLocks/>
              </p:cNvSpPr>
              <p:nvPr/>
            </p:nvSpPr>
            <p:spPr bwMode="auto">
              <a:xfrm>
                <a:off x="3237" y="5882"/>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0" name="Freeform 2031">
                <a:extLst>
                  <a:ext uri="{FF2B5EF4-FFF2-40B4-BE49-F238E27FC236}">
                    <a16:creationId xmlns:a16="http://schemas.microsoft.com/office/drawing/2014/main" xmlns="" id="{03085E3F-D2EC-40ED-B664-1F894FA47949}"/>
                  </a:ext>
                </a:extLst>
              </p:cNvPr>
              <p:cNvSpPr>
                <a:spLocks/>
              </p:cNvSpPr>
              <p:nvPr/>
            </p:nvSpPr>
            <p:spPr bwMode="auto">
              <a:xfrm>
                <a:off x="1214" y="5636"/>
                <a:ext cx="54" cy="39"/>
              </a:xfrm>
              <a:custGeom>
                <a:avLst/>
                <a:gdLst>
                  <a:gd name="T0" fmla="*/ 0 w 54"/>
                  <a:gd name="T1" fmla="*/ 33 h 39"/>
                  <a:gd name="T2" fmla="*/ 32 w 54"/>
                  <a:gd name="T3" fmla="*/ 39 h 39"/>
                  <a:gd name="T4" fmla="*/ 54 w 54"/>
                  <a:gd name="T5" fmla="*/ 6 h 39"/>
                  <a:gd name="T6" fmla="*/ 27 w 54"/>
                  <a:gd name="T7" fmla="*/ 0 h 39"/>
                  <a:gd name="T8" fmla="*/ 0 w 54"/>
                  <a:gd name="T9" fmla="*/ 33 h 39"/>
                </a:gdLst>
                <a:ahLst/>
                <a:cxnLst>
                  <a:cxn ang="0">
                    <a:pos x="T0" y="T1"/>
                  </a:cxn>
                  <a:cxn ang="0">
                    <a:pos x="T2" y="T3"/>
                  </a:cxn>
                  <a:cxn ang="0">
                    <a:pos x="T4" y="T5"/>
                  </a:cxn>
                  <a:cxn ang="0">
                    <a:pos x="T6" y="T7"/>
                  </a:cxn>
                  <a:cxn ang="0">
                    <a:pos x="T8" y="T9"/>
                  </a:cxn>
                </a:cxnLst>
                <a:rect l="0" t="0" r="r" b="b"/>
                <a:pathLst>
                  <a:path w="54" h="39">
                    <a:moveTo>
                      <a:pt x="0" y="33"/>
                    </a:moveTo>
                    <a:lnTo>
                      <a:pt x="32" y="39"/>
                    </a:lnTo>
                    <a:lnTo>
                      <a:pt x="54" y="6"/>
                    </a:lnTo>
                    <a:lnTo>
                      <a:pt x="2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1" name="Freeform 2032">
                <a:extLst>
                  <a:ext uri="{FF2B5EF4-FFF2-40B4-BE49-F238E27FC236}">
                    <a16:creationId xmlns:a16="http://schemas.microsoft.com/office/drawing/2014/main" xmlns="" id="{909041CD-C4E3-4553-9993-4F0F5143B7EA}"/>
                  </a:ext>
                </a:extLst>
              </p:cNvPr>
              <p:cNvSpPr>
                <a:spLocks/>
              </p:cNvSpPr>
              <p:nvPr/>
            </p:nvSpPr>
            <p:spPr bwMode="auto">
              <a:xfrm>
                <a:off x="1214" y="5636"/>
                <a:ext cx="54" cy="39"/>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2" name="Freeform 2033">
                <a:extLst>
                  <a:ext uri="{FF2B5EF4-FFF2-40B4-BE49-F238E27FC236}">
                    <a16:creationId xmlns:a16="http://schemas.microsoft.com/office/drawing/2014/main" xmlns="" id="{499DC571-7157-4DB4-8316-C264E798EDF6}"/>
                  </a:ext>
                </a:extLst>
              </p:cNvPr>
              <p:cNvSpPr>
                <a:spLocks/>
              </p:cNvSpPr>
              <p:nvPr/>
            </p:nvSpPr>
            <p:spPr bwMode="auto">
              <a:xfrm>
                <a:off x="2406" y="5604"/>
                <a:ext cx="54" cy="65"/>
              </a:xfrm>
              <a:custGeom>
                <a:avLst/>
                <a:gdLst>
                  <a:gd name="T0" fmla="*/ 0 w 54"/>
                  <a:gd name="T1" fmla="*/ 32 h 65"/>
                  <a:gd name="T2" fmla="*/ 38 w 54"/>
                  <a:gd name="T3" fmla="*/ 65 h 65"/>
                  <a:gd name="T4" fmla="*/ 54 w 54"/>
                  <a:gd name="T5" fmla="*/ 32 h 65"/>
                  <a:gd name="T6" fmla="*/ 22 w 54"/>
                  <a:gd name="T7" fmla="*/ 0 h 65"/>
                  <a:gd name="T8" fmla="*/ 0 w 54"/>
                  <a:gd name="T9" fmla="*/ 32 h 65"/>
                </a:gdLst>
                <a:ahLst/>
                <a:cxnLst>
                  <a:cxn ang="0">
                    <a:pos x="T0" y="T1"/>
                  </a:cxn>
                  <a:cxn ang="0">
                    <a:pos x="T2" y="T3"/>
                  </a:cxn>
                  <a:cxn ang="0">
                    <a:pos x="T4" y="T5"/>
                  </a:cxn>
                  <a:cxn ang="0">
                    <a:pos x="T6" y="T7"/>
                  </a:cxn>
                  <a:cxn ang="0">
                    <a:pos x="T8" y="T9"/>
                  </a:cxn>
                </a:cxnLst>
                <a:rect l="0" t="0" r="r" b="b"/>
                <a:pathLst>
                  <a:path w="54" h="65">
                    <a:moveTo>
                      <a:pt x="0" y="32"/>
                    </a:moveTo>
                    <a:lnTo>
                      <a:pt x="38" y="65"/>
                    </a:lnTo>
                    <a:lnTo>
                      <a:pt x="54" y="32"/>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3" name="Freeform 2034">
                <a:extLst>
                  <a:ext uri="{FF2B5EF4-FFF2-40B4-BE49-F238E27FC236}">
                    <a16:creationId xmlns:a16="http://schemas.microsoft.com/office/drawing/2014/main" xmlns="" id="{31EA05EC-ED15-491C-94F8-674C8562F49B}"/>
                  </a:ext>
                </a:extLst>
              </p:cNvPr>
              <p:cNvSpPr>
                <a:spLocks/>
              </p:cNvSpPr>
              <p:nvPr/>
            </p:nvSpPr>
            <p:spPr bwMode="auto">
              <a:xfrm>
                <a:off x="2406" y="5604"/>
                <a:ext cx="54"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4" name="Freeform 2035">
                <a:extLst>
                  <a:ext uri="{FF2B5EF4-FFF2-40B4-BE49-F238E27FC236}">
                    <a16:creationId xmlns:a16="http://schemas.microsoft.com/office/drawing/2014/main" xmlns="" id="{D0A8D1DB-140B-4AB2-8C2E-571449017F09}"/>
                  </a:ext>
                </a:extLst>
              </p:cNvPr>
              <p:cNvSpPr>
                <a:spLocks/>
              </p:cNvSpPr>
              <p:nvPr/>
            </p:nvSpPr>
            <p:spPr bwMode="auto">
              <a:xfrm>
                <a:off x="1525" y="5560"/>
                <a:ext cx="55" cy="44"/>
              </a:xfrm>
              <a:custGeom>
                <a:avLst/>
                <a:gdLst>
                  <a:gd name="T0" fmla="*/ 0 w 55"/>
                  <a:gd name="T1" fmla="*/ 33 h 44"/>
                  <a:gd name="T2" fmla="*/ 33 w 55"/>
                  <a:gd name="T3" fmla="*/ 44 h 44"/>
                  <a:gd name="T4" fmla="*/ 55 w 55"/>
                  <a:gd name="T5" fmla="*/ 11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8"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5" name="Freeform 2036">
                <a:extLst>
                  <a:ext uri="{FF2B5EF4-FFF2-40B4-BE49-F238E27FC236}">
                    <a16:creationId xmlns:a16="http://schemas.microsoft.com/office/drawing/2014/main" xmlns="" id="{D7D5601D-F817-4C8D-9E6D-E36149FF9CB5}"/>
                  </a:ext>
                </a:extLst>
              </p:cNvPr>
              <p:cNvSpPr>
                <a:spLocks/>
              </p:cNvSpPr>
              <p:nvPr/>
            </p:nvSpPr>
            <p:spPr bwMode="auto">
              <a:xfrm>
                <a:off x="1525" y="5560"/>
                <a:ext cx="55"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6" name="Freeform 2037">
                <a:extLst>
                  <a:ext uri="{FF2B5EF4-FFF2-40B4-BE49-F238E27FC236}">
                    <a16:creationId xmlns:a16="http://schemas.microsoft.com/office/drawing/2014/main" xmlns="" id="{E96A6107-0EE9-48B1-B4E6-EECC65191BA8}"/>
                  </a:ext>
                </a:extLst>
              </p:cNvPr>
              <p:cNvSpPr>
                <a:spLocks/>
              </p:cNvSpPr>
              <p:nvPr/>
            </p:nvSpPr>
            <p:spPr bwMode="auto">
              <a:xfrm>
                <a:off x="2723" y="5707"/>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7" name="Freeform 2038">
                <a:extLst>
                  <a:ext uri="{FF2B5EF4-FFF2-40B4-BE49-F238E27FC236}">
                    <a16:creationId xmlns:a16="http://schemas.microsoft.com/office/drawing/2014/main" xmlns="" id="{ECBC9FB0-745E-45A9-A338-77D78CEA115A}"/>
                  </a:ext>
                </a:extLst>
              </p:cNvPr>
              <p:cNvSpPr>
                <a:spLocks/>
              </p:cNvSpPr>
              <p:nvPr/>
            </p:nvSpPr>
            <p:spPr bwMode="auto">
              <a:xfrm>
                <a:off x="2723" y="5707"/>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8" name="Freeform 2039">
                <a:extLst>
                  <a:ext uri="{FF2B5EF4-FFF2-40B4-BE49-F238E27FC236}">
                    <a16:creationId xmlns:a16="http://schemas.microsoft.com/office/drawing/2014/main" xmlns="" id="{D0245913-ABB4-4606-AEC6-9C2E74AC1C07}"/>
                  </a:ext>
                </a:extLst>
              </p:cNvPr>
              <p:cNvSpPr>
                <a:spLocks/>
              </p:cNvSpPr>
              <p:nvPr/>
            </p:nvSpPr>
            <p:spPr bwMode="auto">
              <a:xfrm>
                <a:off x="1848" y="5522"/>
                <a:ext cx="55" cy="49"/>
              </a:xfrm>
              <a:custGeom>
                <a:avLst/>
                <a:gdLst>
                  <a:gd name="T0" fmla="*/ 0 w 55"/>
                  <a:gd name="T1" fmla="*/ 32 h 49"/>
                  <a:gd name="T2" fmla="*/ 33 w 55"/>
                  <a:gd name="T3" fmla="*/ 49 h 49"/>
                  <a:gd name="T4" fmla="*/ 55 w 55"/>
                  <a:gd name="T5" fmla="*/ 16 h 49"/>
                  <a:gd name="T6" fmla="*/ 22 w 55"/>
                  <a:gd name="T7" fmla="*/ 0 h 49"/>
                  <a:gd name="T8" fmla="*/ 0 w 55"/>
                  <a:gd name="T9" fmla="*/ 32 h 49"/>
                </a:gdLst>
                <a:ahLst/>
                <a:cxnLst>
                  <a:cxn ang="0">
                    <a:pos x="T0" y="T1"/>
                  </a:cxn>
                  <a:cxn ang="0">
                    <a:pos x="T2" y="T3"/>
                  </a:cxn>
                  <a:cxn ang="0">
                    <a:pos x="T4" y="T5"/>
                  </a:cxn>
                  <a:cxn ang="0">
                    <a:pos x="T6" y="T7"/>
                  </a:cxn>
                  <a:cxn ang="0">
                    <a:pos x="T8" y="T9"/>
                  </a:cxn>
                </a:cxnLst>
                <a:rect l="0" t="0" r="r" b="b"/>
                <a:pathLst>
                  <a:path w="55" h="49">
                    <a:moveTo>
                      <a:pt x="0" y="32"/>
                    </a:moveTo>
                    <a:lnTo>
                      <a:pt x="33" y="49"/>
                    </a:lnTo>
                    <a:lnTo>
                      <a:pt x="55" y="16"/>
                    </a:lnTo>
                    <a:lnTo>
                      <a:pt x="22" y="0"/>
                    </a:lnTo>
                    <a:lnTo>
                      <a:pt x="0" y="3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9" name="Freeform 2040">
                <a:extLst>
                  <a:ext uri="{FF2B5EF4-FFF2-40B4-BE49-F238E27FC236}">
                    <a16:creationId xmlns:a16="http://schemas.microsoft.com/office/drawing/2014/main" xmlns="" id="{E7DE63EA-8EB1-4EE7-B5FE-2FD081D40F25}"/>
                  </a:ext>
                </a:extLst>
              </p:cNvPr>
              <p:cNvSpPr>
                <a:spLocks/>
              </p:cNvSpPr>
              <p:nvPr/>
            </p:nvSpPr>
            <p:spPr bwMode="auto">
              <a:xfrm>
                <a:off x="1848" y="5522"/>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0" name="Freeform 2041">
                <a:extLst>
                  <a:ext uri="{FF2B5EF4-FFF2-40B4-BE49-F238E27FC236}">
                    <a16:creationId xmlns:a16="http://schemas.microsoft.com/office/drawing/2014/main" xmlns="" id="{A52EB588-CD3D-412B-BA0B-60FB917952F0}"/>
                  </a:ext>
                </a:extLst>
              </p:cNvPr>
              <p:cNvSpPr>
                <a:spLocks/>
              </p:cNvSpPr>
              <p:nvPr/>
            </p:nvSpPr>
            <p:spPr bwMode="auto">
              <a:xfrm>
                <a:off x="3024" y="5811"/>
                <a:ext cx="49" cy="71"/>
              </a:xfrm>
              <a:custGeom>
                <a:avLst/>
                <a:gdLst>
                  <a:gd name="T0" fmla="*/ 0 w 49"/>
                  <a:gd name="T1" fmla="*/ 33 h 71"/>
                  <a:gd name="T2" fmla="*/ 32 w 49"/>
                  <a:gd name="T3" fmla="*/ 71 h 71"/>
                  <a:gd name="T4" fmla="*/ 49 w 49"/>
                  <a:gd name="T5" fmla="*/ 39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9"/>
                    </a:lnTo>
                    <a:lnTo>
                      <a:pt x="16"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1" name="Freeform 2042">
                <a:extLst>
                  <a:ext uri="{FF2B5EF4-FFF2-40B4-BE49-F238E27FC236}">
                    <a16:creationId xmlns:a16="http://schemas.microsoft.com/office/drawing/2014/main" xmlns="" id="{479DC130-C253-4C97-8C29-FC11A7BAC5DF}"/>
                  </a:ext>
                </a:extLst>
              </p:cNvPr>
              <p:cNvSpPr>
                <a:spLocks/>
              </p:cNvSpPr>
              <p:nvPr/>
            </p:nvSpPr>
            <p:spPr bwMode="auto">
              <a:xfrm>
                <a:off x="3024" y="5811"/>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2" name="Freeform 2043">
                <a:extLst>
                  <a:ext uri="{FF2B5EF4-FFF2-40B4-BE49-F238E27FC236}">
                    <a16:creationId xmlns:a16="http://schemas.microsoft.com/office/drawing/2014/main" xmlns="" id="{198B7633-0B6A-4929-A485-C3CF4CDAF7BC}"/>
                  </a:ext>
                </a:extLst>
              </p:cNvPr>
              <p:cNvSpPr>
                <a:spLocks/>
              </p:cNvSpPr>
              <p:nvPr/>
            </p:nvSpPr>
            <p:spPr bwMode="auto">
              <a:xfrm>
                <a:off x="2176" y="5549"/>
                <a:ext cx="55" cy="65"/>
              </a:xfrm>
              <a:custGeom>
                <a:avLst/>
                <a:gdLst>
                  <a:gd name="T0" fmla="*/ 0 w 55"/>
                  <a:gd name="T1" fmla="*/ 38 h 65"/>
                  <a:gd name="T2" fmla="*/ 33 w 55"/>
                  <a:gd name="T3" fmla="*/ 65 h 65"/>
                  <a:gd name="T4" fmla="*/ 55 w 55"/>
                  <a:gd name="T5" fmla="*/ 33 h 65"/>
                  <a:gd name="T6" fmla="*/ 16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3" y="65"/>
                    </a:lnTo>
                    <a:lnTo>
                      <a:pt x="55" y="33"/>
                    </a:lnTo>
                    <a:lnTo>
                      <a:pt x="16"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3" name="Freeform 2044">
                <a:extLst>
                  <a:ext uri="{FF2B5EF4-FFF2-40B4-BE49-F238E27FC236}">
                    <a16:creationId xmlns:a16="http://schemas.microsoft.com/office/drawing/2014/main" xmlns="" id="{8B9D14F3-624F-4CB2-8E37-0765C40D22E4}"/>
                  </a:ext>
                </a:extLst>
              </p:cNvPr>
              <p:cNvSpPr>
                <a:spLocks/>
              </p:cNvSpPr>
              <p:nvPr/>
            </p:nvSpPr>
            <p:spPr bwMode="auto">
              <a:xfrm>
                <a:off x="2176" y="5549"/>
                <a:ext cx="55" cy="65"/>
              </a:xfrm>
              <a:custGeom>
                <a:avLst/>
                <a:gdLst>
                  <a:gd name="T0" fmla="*/ 0 w 10"/>
                  <a:gd name="T1" fmla="*/ 7 h 12"/>
                  <a:gd name="T2" fmla="*/ 6 w 10"/>
                  <a:gd name="T3" fmla="*/ 12 h 12"/>
                  <a:gd name="T4" fmla="*/ 10 w 10"/>
                  <a:gd name="T5" fmla="*/ 6 h 12"/>
                  <a:gd name="T6" fmla="*/ 3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4" name="Freeform 2045">
                <a:extLst>
                  <a:ext uri="{FF2B5EF4-FFF2-40B4-BE49-F238E27FC236}">
                    <a16:creationId xmlns:a16="http://schemas.microsoft.com/office/drawing/2014/main" xmlns="" id="{9A20DCD7-DF90-4F71-9D84-CA63DC3C74DF}"/>
                  </a:ext>
                </a:extLst>
              </p:cNvPr>
              <p:cNvSpPr>
                <a:spLocks/>
              </p:cNvSpPr>
              <p:nvPr/>
            </p:nvSpPr>
            <p:spPr bwMode="auto">
              <a:xfrm>
                <a:off x="3319" y="5915"/>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5" name="Freeform 2046">
                <a:extLst>
                  <a:ext uri="{FF2B5EF4-FFF2-40B4-BE49-F238E27FC236}">
                    <a16:creationId xmlns:a16="http://schemas.microsoft.com/office/drawing/2014/main" xmlns="" id="{A14E4E7B-CCFD-4133-9666-16D0CB4515EC}"/>
                  </a:ext>
                </a:extLst>
              </p:cNvPr>
              <p:cNvSpPr>
                <a:spLocks/>
              </p:cNvSpPr>
              <p:nvPr/>
            </p:nvSpPr>
            <p:spPr bwMode="auto">
              <a:xfrm>
                <a:off x="3319" y="5915"/>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6" name="Freeform 2047">
                <a:extLst>
                  <a:ext uri="{FF2B5EF4-FFF2-40B4-BE49-F238E27FC236}">
                    <a16:creationId xmlns:a16="http://schemas.microsoft.com/office/drawing/2014/main" xmlns="" id="{F85497AC-DB15-4A0C-B9D2-267D7913B42C}"/>
                  </a:ext>
                </a:extLst>
              </p:cNvPr>
              <p:cNvSpPr>
                <a:spLocks/>
              </p:cNvSpPr>
              <p:nvPr/>
            </p:nvSpPr>
            <p:spPr bwMode="auto">
              <a:xfrm>
                <a:off x="1301" y="5614"/>
                <a:ext cx="55" cy="44"/>
              </a:xfrm>
              <a:custGeom>
                <a:avLst/>
                <a:gdLst>
                  <a:gd name="T0" fmla="*/ 0 w 55"/>
                  <a:gd name="T1" fmla="*/ 33 h 44"/>
                  <a:gd name="T2" fmla="*/ 27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7" y="44"/>
                    </a:lnTo>
                    <a:lnTo>
                      <a:pt x="55" y="11"/>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Freeform 2048">
                <a:extLst>
                  <a:ext uri="{FF2B5EF4-FFF2-40B4-BE49-F238E27FC236}">
                    <a16:creationId xmlns:a16="http://schemas.microsoft.com/office/drawing/2014/main" xmlns="" id="{F3C1AA58-6DB9-4E7A-8C0A-23BD80FAD879}"/>
                  </a:ext>
                </a:extLst>
              </p:cNvPr>
              <p:cNvSpPr>
                <a:spLocks/>
              </p:cNvSpPr>
              <p:nvPr/>
            </p:nvSpPr>
            <p:spPr bwMode="auto">
              <a:xfrm>
                <a:off x="1301" y="5614"/>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8" name="Freeform 2049">
                <a:extLst>
                  <a:ext uri="{FF2B5EF4-FFF2-40B4-BE49-F238E27FC236}">
                    <a16:creationId xmlns:a16="http://schemas.microsoft.com/office/drawing/2014/main" xmlns="" id="{6ABADE6E-8CFF-4B16-B516-A77D96F5F51E}"/>
                  </a:ext>
                </a:extLst>
              </p:cNvPr>
              <p:cNvSpPr>
                <a:spLocks/>
              </p:cNvSpPr>
              <p:nvPr/>
            </p:nvSpPr>
            <p:spPr bwMode="auto">
              <a:xfrm>
                <a:off x="2493" y="5636"/>
                <a:ext cx="55" cy="66"/>
              </a:xfrm>
              <a:custGeom>
                <a:avLst/>
                <a:gdLst>
                  <a:gd name="T0" fmla="*/ 0 w 55"/>
                  <a:gd name="T1" fmla="*/ 33 h 66"/>
                  <a:gd name="T2" fmla="*/ 38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Freeform 2050">
                <a:extLst>
                  <a:ext uri="{FF2B5EF4-FFF2-40B4-BE49-F238E27FC236}">
                    <a16:creationId xmlns:a16="http://schemas.microsoft.com/office/drawing/2014/main" xmlns="" id="{8C18393F-46D0-44EF-80CA-59D8F08F25FD}"/>
                  </a:ext>
                </a:extLst>
              </p:cNvPr>
              <p:cNvSpPr>
                <a:spLocks/>
              </p:cNvSpPr>
              <p:nvPr/>
            </p:nvSpPr>
            <p:spPr bwMode="auto">
              <a:xfrm>
                <a:off x="2493" y="5636"/>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0" name="Freeform 2051">
                <a:extLst>
                  <a:ext uri="{FF2B5EF4-FFF2-40B4-BE49-F238E27FC236}">
                    <a16:creationId xmlns:a16="http://schemas.microsoft.com/office/drawing/2014/main" xmlns="" id="{C5F27F33-55C8-4731-BD6A-3F4823FF0201}"/>
                  </a:ext>
                </a:extLst>
              </p:cNvPr>
              <p:cNvSpPr>
                <a:spLocks/>
              </p:cNvSpPr>
              <p:nvPr/>
            </p:nvSpPr>
            <p:spPr bwMode="auto">
              <a:xfrm>
                <a:off x="1613" y="5549"/>
                <a:ext cx="54" cy="44"/>
              </a:xfrm>
              <a:custGeom>
                <a:avLst/>
                <a:gdLst>
                  <a:gd name="T0" fmla="*/ 0 w 54"/>
                  <a:gd name="T1" fmla="*/ 33 h 44"/>
                  <a:gd name="T2" fmla="*/ 33 w 54"/>
                  <a:gd name="T3" fmla="*/ 44 h 44"/>
                  <a:gd name="T4" fmla="*/ 54 w 54"/>
                  <a:gd name="T5" fmla="*/ 11 h 44"/>
                  <a:gd name="T6" fmla="*/ 27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33" y="44"/>
                    </a:lnTo>
                    <a:lnTo>
                      <a:pt x="54" y="11"/>
                    </a:lnTo>
                    <a:lnTo>
                      <a:pt x="27"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Freeform 2052">
                <a:extLst>
                  <a:ext uri="{FF2B5EF4-FFF2-40B4-BE49-F238E27FC236}">
                    <a16:creationId xmlns:a16="http://schemas.microsoft.com/office/drawing/2014/main" xmlns="" id="{AA45A531-B23D-4F9F-86C6-A6007DB9BFB8}"/>
                  </a:ext>
                </a:extLst>
              </p:cNvPr>
              <p:cNvSpPr>
                <a:spLocks/>
              </p:cNvSpPr>
              <p:nvPr/>
            </p:nvSpPr>
            <p:spPr bwMode="auto">
              <a:xfrm>
                <a:off x="1613" y="5549"/>
                <a:ext cx="54"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2" name="Freeform 2053">
                <a:extLst>
                  <a:ext uri="{FF2B5EF4-FFF2-40B4-BE49-F238E27FC236}">
                    <a16:creationId xmlns:a16="http://schemas.microsoft.com/office/drawing/2014/main" xmlns="" id="{CE9D96AF-9575-4811-BC27-8B92FE9CBFA7}"/>
                  </a:ext>
                </a:extLst>
              </p:cNvPr>
              <p:cNvSpPr>
                <a:spLocks/>
              </p:cNvSpPr>
              <p:nvPr/>
            </p:nvSpPr>
            <p:spPr bwMode="auto">
              <a:xfrm>
                <a:off x="2805" y="5740"/>
                <a:ext cx="49" cy="71"/>
              </a:xfrm>
              <a:custGeom>
                <a:avLst/>
                <a:gdLst>
                  <a:gd name="T0" fmla="*/ 0 w 49"/>
                  <a:gd name="T1" fmla="*/ 33 h 71"/>
                  <a:gd name="T2" fmla="*/ 38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8" y="71"/>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Freeform 2054">
                <a:extLst>
                  <a:ext uri="{FF2B5EF4-FFF2-40B4-BE49-F238E27FC236}">
                    <a16:creationId xmlns:a16="http://schemas.microsoft.com/office/drawing/2014/main" xmlns="" id="{DEC12463-C243-4488-BBA5-BB47C0B588A3}"/>
                  </a:ext>
                </a:extLst>
              </p:cNvPr>
              <p:cNvSpPr>
                <a:spLocks/>
              </p:cNvSpPr>
              <p:nvPr/>
            </p:nvSpPr>
            <p:spPr bwMode="auto">
              <a:xfrm>
                <a:off x="2805" y="5740"/>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4" name="Freeform 2055">
                <a:extLst>
                  <a:ext uri="{FF2B5EF4-FFF2-40B4-BE49-F238E27FC236}">
                    <a16:creationId xmlns:a16="http://schemas.microsoft.com/office/drawing/2014/main" xmlns="" id="{3EAAE144-7FF0-41D6-9859-202252C95056}"/>
                  </a:ext>
                </a:extLst>
              </p:cNvPr>
              <p:cNvSpPr>
                <a:spLocks/>
              </p:cNvSpPr>
              <p:nvPr/>
            </p:nvSpPr>
            <p:spPr bwMode="auto">
              <a:xfrm>
                <a:off x="1941" y="5527"/>
                <a:ext cx="55" cy="55"/>
              </a:xfrm>
              <a:custGeom>
                <a:avLst/>
                <a:gdLst>
                  <a:gd name="T0" fmla="*/ 0 w 55"/>
                  <a:gd name="T1" fmla="*/ 33 h 55"/>
                  <a:gd name="T2" fmla="*/ 33 w 55"/>
                  <a:gd name="T3" fmla="*/ 55 h 55"/>
                  <a:gd name="T4" fmla="*/ 55 w 55"/>
                  <a:gd name="T5" fmla="*/ 22 h 55"/>
                  <a:gd name="T6" fmla="*/ 16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16"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Freeform 2056">
                <a:extLst>
                  <a:ext uri="{FF2B5EF4-FFF2-40B4-BE49-F238E27FC236}">
                    <a16:creationId xmlns:a16="http://schemas.microsoft.com/office/drawing/2014/main" xmlns="" id="{82BEEAB1-A13B-4F30-8740-1D993139C71A}"/>
                  </a:ext>
                </a:extLst>
              </p:cNvPr>
              <p:cNvSpPr>
                <a:spLocks/>
              </p:cNvSpPr>
              <p:nvPr/>
            </p:nvSpPr>
            <p:spPr bwMode="auto">
              <a:xfrm>
                <a:off x="1941" y="5527"/>
                <a:ext cx="55" cy="55"/>
              </a:xfrm>
              <a:custGeom>
                <a:avLst/>
                <a:gdLst>
                  <a:gd name="T0" fmla="*/ 0 w 10"/>
                  <a:gd name="T1" fmla="*/ 6 h 10"/>
                  <a:gd name="T2" fmla="*/ 6 w 10"/>
                  <a:gd name="T3" fmla="*/ 10 h 10"/>
                  <a:gd name="T4" fmla="*/ 10 w 10"/>
                  <a:gd name="T5" fmla="*/ 4 h 10"/>
                  <a:gd name="T6" fmla="*/ 3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6" name="Freeform 2057">
                <a:extLst>
                  <a:ext uri="{FF2B5EF4-FFF2-40B4-BE49-F238E27FC236}">
                    <a16:creationId xmlns:a16="http://schemas.microsoft.com/office/drawing/2014/main" xmlns="" id="{B948A708-7D18-43D1-8E53-B6942A383E78}"/>
                  </a:ext>
                </a:extLst>
              </p:cNvPr>
              <p:cNvSpPr>
                <a:spLocks/>
              </p:cNvSpPr>
              <p:nvPr/>
            </p:nvSpPr>
            <p:spPr bwMode="auto">
              <a:xfrm>
                <a:off x="3106" y="5850"/>
                <a:ext cx="49" cy="65"/>
              </a:xfrm>
              <a:custGeom>
                <a:avLst/>
                <a:gdLst>
                  <a:gd name="T0" fmla="*/ 0 w 49"/>
                  <a:gd name="T1" fmla="*/ 32 h 65"/>
                  <a:gd name="T2" fmla="*/ 32 w 49"/>
                  <a:gd name="T3" fmla="*/ 65 h 65"/>
                  <a:gd name="T4" fmla="*/ 49 w 49"/>
                  <a:gd name="T5" fmla="*/ 32 h 65"/>
                  <a:gd name="T6" fmla="*/ 16 w 49"/>
                  <a:gd name="T7" fmla="*/ 0 h 65"/>
                  <a:gd name="T8" fmla="*/ 0 w 49"/>
                  <a:gd name="T9" fmla="*/ 32 h 65"/>
                </a:gdLst>
                <a:ahLst/>
                <a:cxnLst>
                  <a:cxn ang="0">
                    <a:pos x="T0" y="T1"/>
                  </a:cxn>
                  <a:cxn ang="0">
                    <a:pos x="T2" y="T3"/>
                  </a:cxn>
                  <a:cxn ang="0">
                    <a:pos x="T4" y="T5"/>
                  </a:cxn>
                  <a:cxn ang="0">
                    <a:pos x="T6" y="T7"/>
                  </a:cxn>
                  <a:cxn ang="0">
                    <a:pos x="T8" y="T9"/>
                  </a:cxn>
                </a:cxnLst>
                <a:rect l="0" t="0" r="r" b="b"/>
                <a:pathLst>
                  <a:path w="49" h="65">
                    <a:moveTo>
                      <a:pt x="0" y="32"/>
                    </a:moveTo>
                    <a:lnTo>
                      <a:pt x="32" y="65"/>
                    </a:lnTo>
                    <a:lnTo>
                      <a:pt x="49" y="32"/>
                    </a:lnTo>
                    <a:lnTo>
                      <a:pt x="16" y="0"/>
                    </a:lnTo>
                    <a:lnTo>
                      <a:pt x="0" y="32"/>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Freeform 2058">
                <a:extLst>
                  <a:ext uri="{FF2B5EF4-FFF2-40B4-BE49-F238E27FC236}">
                    <a16:creationId xmlns:a16="http://schemas.microsoft.com/office/drawing/2014/main" xmlns="" id="{0D42163D-CF9D-4976-B760-F960C98D97A3}"/>
                  </a:ext>
                </a:extLst>
              </p:cNvPr>
              <p:cNvSpPr>
                <a:spLocks/>
              </p:cNvSpPr>
              <p:nvPr/>
            </p:nvSpPr>
            <p:spPr bwMode="auto">
              <a:xfrm>
                <a:off x="3106" y="5850"/>
                <a:ext cx="49"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8" name="Freeform 2059">
                <a:extLst>
                  <a:ext uri="{FF2B5EF4-FFF2-40B4-BE49-F238E27FC236}">
                    <a16:creationId xmlns:a16="http://schemas.microsoft.com/office/drawing/2014/main" xmlns="" id="{593D4241-C380-4DCC-88B3-BD74C09F3A9C}"/>
                  </a:ext>
                </a:extLst>
              </p:cNvPr>
              <p:cNvSpPr>
                <a:spLocks/>
              </p:cNvSpPr>
              <p:nvPr/>
            </p:nvSpPr>
            <p:spPr bwMode="auto">
              <a:xfrm>
                <a:off x="2263" y="5576"/>
                <a:ext cx="55" cy="66"/>
              </a:xfrm>
              <a:custGeom>
                <a:avLst/>
                <a:gdLst>
                  <a:gd name="T0" fmla="*/ 0 w 55"/>
                  <a:gd name="T1" fmla="*/ 33 h 66"/>
                  <a:gd name="T2" fmla="*/ 33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Freeform 2060">
                <a:extLst>
                  <a:ext uri="{FF2B5EF4-FFF2-40B4-BE49-F238E27FC236}">
                    <a16:creationId xmlns:a16="http://schemas.microsoft.com/office/drawing/2014/main" xmlns="" id="{FCC7610B-15CA-47BF-8A92-85A45B3A6F38}"/>
                  </a:ext>
                </a:extLst>
              </p:cNvPr>
              <p:cNvSpPr>
                <a:spLocks/>
              </p:cNvSpPr>
              <p:nvPr/>
            </p:nvSpPr>
            <p:spPr bwMode="auto">
              <a:xfrm>
                <a:off x="2263" y="5576"/>
                <a:ext cx="55" cy="66"/>
              </a:xfrm>
              <a:custGeom>
                <a:avLst/>
                <a:gdLst>
                  <a:gd name="T0" fmla="*/ 0 w 10"/>
                  <a:gd name="T1" fmla="*/ 6 h 12"/>
                  <a:gd name="T2" fmla="*/ 6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0" name="Freeform 2061">
                <a:extLst>
                  <a:ext uri="{FF2B5EF4-FFF2-40B4-BE49-F238E27FC236}">
                    <a16:creationId xmlns:a16="http://schemas.microsoft.com/office/drawing/2014/main" xmlns="" id="{18F89B47-FBF8-40F7-AB49-53D1454C65D6}"/>
                  </a:ext>
                </a:extLst>
              </p:cNvPr>
              <p:cNvSpPr>
                <a:spLocks/>
              </p:cNvSpPr>
              <p:nvPr/>
            </p:nvSpPr>
            <p:spPr bwMode="auto">
              <a:xfrm>
                <a:off x="1383" y="5598"/>
                <a:ext cx="55" cy="44"/>
              </a:xfrm>
              <a:custGeom>
                <a:avLst/>
                <a:gdLst>
                  <a:gd name="T0" fmla="*/ 0 w 55"/>
                  <a:gd name="T1" fmla="*/ 33 h 44"/>
                  <a:gd name="T2" fmla="*/ 33 w 55"/>
                  <a:gd name="T3" fmla="*/ 44 h 44"/>
                  <a:gd name="T4" fmla="*/ 55 w 55"/>
                  <a:gd name="T5" fmla="*/ 11 h 44"/>
                  <a:gd name="T6" fmla="*/ 27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1" name="Freeform 2062">
                <a:extLst>
                  <a:ext uri="{FF2B5EF4-FFF2-40B4-BE49-F238E27FC236}">
                    <a16:creationId xmlns:a16="http://schemas.microsoft.com/office/drawing/2014/main" xmlns="" id="{AA71A3B6-7064-42ED-BD9B-EF8DF2B2B366}"/>
                  </a:ext>
                </a:extLst>
              </p:cNvPr>
              <p:cNvSpPr>
                <a:spLocks/>
              </p:cNvSpPr>
              <p:nvPr/>
            </p:nvSpPr>
            <p:spPr bwMode="auto">
              <a:xfrm>
                <a:off x="1383" y="5598"/>
                <a:ext cx="55"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2" name="Freeform 2063">
                <a:extLst>
                  <a:ext uri="{FF2B5EF4-FFF2-40B4-BE49-F238E27FC236}">
                    <a16:creationId xmlns:a16="http://schemas.microsoft.com/office/drawing/2014/main" xmlns="" id="{75C54C4A-1FD7-48DF-A685-C7DB6AAB560F}"/>
                  </a:ext>
                </a:extLst>
              </p:cNvPr>
              <p:cNvSpPr>
                <a:spLocks/>
              </p:cNvSpPr>
              <p:nvPr/>
            </p:nvSpPr>
            <p:spPr bwMode="auto">
              <a:xfrm>
                <a:off x="2581" y="5669"/>
                <a:ext cx="54" cy="66"/>
              </a:xfrm>
              <a:custGeom>
                <a:avLst/>
                <a:gdLst>
                  <a:gd name="T0" fmla="*/ 0 w 54"/>
                  <a:gd name="T1" fmla="*/ 33 h 66"/>
                  <a:gd name="T2" fmla="*/ 38 w 54"/>
                  <a:gd name="T3" fmla="*/ 66 h 66"/>
                  <a:gd name="T4" fmla="*/ 54 w 54"/>
                  <a:gd name="T5" fmla="*/ 33 h 66"/>
                  <a:gd name="T6" fmla="*/ 22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8" y="66"/>
                    </a:lnTo>
                    <a:lnTo>
                      <a:pt x="54" y="33"/>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Freeform 2064">
                <a:extLst>
                  <a:ext uri="{FF2B5EF4-FFF2-40B4-BE49-F238E27FC236}">
                    <a16:creationId xmlns:a16="http://schemas.microsoft.com/office/drawing/2014/main" xmlns="" id="{BCCEAADB-773F-4699-8F9A-2BAC9507790C}"/>
                  </a:ext>
                </a:extLst>
              </p:cNvPr>
              <p:cNvSpPr>
                <a:spLocks/>
              </p:cNvSpPr>
              <p:nvPr/>
            </p:nvSpPr>
            <p:spPr bwMode="auto">
              <a:xfrm>
                <a:off x="2581" y="5669"/>
                <a:ext cx="54"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4" name="Freeform 2065">
                <a:extLst>
                  <a:ext uri="{FF2B5EF4-FFF2-40B4-BE49-F238E27FC236}">
                    <a16:creationId xmlns:a16="http://schemas.microsoft.com/office/drawing/2014/main" xmlns="" id="{9DC70933-F3E3-4D6C-9D31-0A5E370B745F}"/>
                  </a:ext>
                </a:extLst>
              </p:cNvPr>
              <p:cNvSpPr>
                <a:spLocks/>
              </p:cNvSpPr>
              <p:nvPr/>
            </p:nvSpPr>
            <p:spPr bwMode="auto">
              <a:xfrm>
                <a:off x="1700" y="5538"/>
                <a:ext cx="60" cy="49"/>
              </a:xfrm>
              <a:custGeom>
                <a:avLst/>
                <a:gdLst>
                  <a:gd name="T0" fmla="*/ 0 w 60"/>
                  <a:gd name="T1" fmla="*/ 33 h 49"/>
                  <a:gd name="T2" fmla="*/ 39 w 60"/>
                  <a:gd name="T3" fmla="*/ 49 h 49"/>
                  <a:gd name="T4" fmla="*/ 60 w 60"/>
                  <a:gd name="T5" fmla="*/ 16 h 49"/>
                  <a:gd name="T6" fmla="*/ 28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9" y="49"/>
                    </a:lnTo>
                    <a:lnTo>
                      <a:pt x="60" y="16"/>
                    </a:lnTo>
                    <a:lnTo>
                      <a:pt x="28"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5" name="Freeform 2066">
                <a:extLst>
                  <a:ext uri="{FF2B5EF4-FFF2-40B4-BE49-F238E27FC236}">
                    <a16:creationId xmlns:a16="http://schemas.microsoft.com/office/drawing/2014/main" xmlns="" id="{550FBAE6-87D9-4E31-9BEE-F97054EEAA11}"/>
                  </a:ext>
                </a:extLst>
              </p:cNvPr>
              <p:cNvSpPr>
                <a:spLocks/>
              </p:cNvSpPr>
              <p:nvPr/>
            </p:nvSpPr>
            <p:spPr bwMode="auto">
              <a:xfrm>
                <a:off x="1700" y="5538"/>
                <a:ext cx="60" cy="49"/>
              </a:xfrm>
              <a:custGeom>
                <a:avLst/>
                <a:gdLst>
                  <a:gd name="T0" fmla="*/ 0 w 11"/>
                  <a:gd name="T1" fmla="*/ 6 h 9"/>
                  <a:gd name="T2" fmla="*/ 7 w 11"/>
                  <a:gd name="T3" fmla="*/ 9 h 9"/>
                  <a:gd name="T4" fmla="*/ 11 w 11"/>
                  <a:gd name="T5" fmla="*/ 3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7" y="9"/>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6" name="Freeform 2067">
                <a:extLst>
                  <a:ext uri="{FF2B5EF4-FFF2-40B4-BE49-F238E27FC236}">
                    <a16:creationId xmlns:a16="http://schemas.microsoft.com/office/drawing/2014/main" xmlns="" id="{BDC369EF-4312-4196-819A-F8E8608587FC}"/>
                  </a:ext>
                </a:extLst>
              </p:cNvPr>
              <p:cNvSpPr>
                <a:spLocks/>
              </p:cNvSpPr>
              <p:nvPr/>
            </p:nvSpPr>
            <p:spPr bwMode="auto">
              <a:xfrm>
                <a:off x="2892" y="5779"/>
                <a:ext cx="50" cy="65"/>
              </a:xfrm>
              <a:custGeom>
                <a:avLst/>
                <a:gdLst>
                  <a:gd name="T0" fmla="*/ 0 w 50"/>
                  <a:gd name="T1" fmla="*/ 32 h 65"/>
                  <a:gd name="T2" fmla="*/ 33 w 50"/>
                  <a:gd name="T3" fmla="*/ 65 h 65"/>
                  <a:gd name="T4" fmla="*/ 50 w 50"/>
                  <a:gd name="T5" fmla="*/ 32 h 65"/>
                  <a:gd name="T6" fmla="*/ 17 w 50"/>
                  <a:gd name="T7" fmla="*/ 0 h 65"/>
                  <a:gd name="T8" fmla="*/ 0 w 50"/>
                  <a:gd name="T9" fmla="*/ 32 h 65"/>
                </a:gdLst>
                <a:ahLst/>
                <a:cxnLst>
                  <a:cxn ang="0">
                    <a:pos x="T0" y="T1"/>
                  </a:cxn>
                  <a:cxn ang="0">
                    <a:pos x="T2" y="T3"/>
                  </a:cxn>
                  <a:cxn ang="0">
                    <a:pos x="T4" y="T5"/>
                  </a:cxn>
                  <a:cxn ang="0">
                    <a:pos x="T6" y="T7"/>
                  </a:cxn>
                  <a:cxn ang="0">
                    <a:pos x="T8" y="T9"/>
                  </a:cxn>
                </a:cxnLst>
                <a:rect l="0" t="0" r="r" b="b"/>
                <a:pathLst>
                  <a:path w="50" h="65">
                    <a:moveTo>
                      <a:pt x="0" y="32"/>
                    </a:moveTo>
                    <a:lnTo>
                      <a:pt x="33" y="65"/>
                    </a:lnTo>
                    <a:lnTo>
                      <a:pt x="50" y="32"/>
                    </a:lnTo>
                    <a:lnTo>
                      <a:pt x="17" y="0"/>
                    </a:lnTo>
                    <a:lnTo>
                      <a:pt x="0" y="3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7" name="Freeform 2068">
                <a:extLst>
                  <a:ext uri="{FF2B5EF4-FFF2-40B4-BE49-F238E27FC236}">
                    <a16:creationId xmlns:a16="http://schemas.microsoft.com/office/drawing/2014/main" xmlns="" id="{209F8D5E-490B-4230-B9A3-2B7EF8E794DC}"/>
                  </a:ext>
                </a:extLst>
              </p:cNvPr>
              <p:cNvSpPr>
                <a:spLocks/>
              </p:cNvSpPr>
              <p:nvPr/>
            </p:nvSpPr>
            <p:spPr bwMode="auto">
              <a:xfrm>
                <a:off x="2892" y="5779"/>
                <a:ext cx="50" cy="65"/>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8" name="Freeform 2069">
                <a:extLst>
                  <a:ext uri="{FF2B5EF4-FFF2-40B4-BE49-F238E27FC236}">
                    <a16:creationId xmlns:a16="http://schemas.microsoft.com/office/drawing/2014/main" xmlns="" id="{A93C92EF-EF1E-499B-A9B0-C74DA9A934BE}"/>
                  </a:ext>
                </a:extLst>
              </p:cNvPr>
              <p:cNvSpPr>
                <a:spLocks/>
              </p:cNvSpPr>
              <p:nvPr/>
            </p:nvSpPr>
            <p:spPr bwMode="auto">
              <a:xfrm>
                <a:off x="2028" y="5538"/>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Freeform 2070">
                <a:extLst>
                  <a:ext uri="{FF2B5EF4-FFF2-40B4-BE49-F238E27FC236}">
                    <a16:creationId xmlns:a16="http://schemas.microsoft.com/office/drawing/2014/main" xmlns="" id="{0B2555B9-AC5F-441C-8BCE-50A821BAB618}"/>
                  </a:ext>
                </a:extLst>
              </p:cNvPr>
              <p:cNvSpPr>
                <a:spLocks/>
              </p:cNvSpPr>
              <p:nvPr/>
            </p:nvSpPr>
            <p:spPr bwMode="auto">
              <a:xfrm>
                <a:off x="2028" y="5538"/>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0" name="Freeform 2071">
                <a:extLst>
                  <a:ext uri="{FF2B5EF4-FFF2-40B4-BE49-F238E27FC236}">
                    <a16:creationId xmlns:a16="http://schemas.microsoft.com/office/drawing/2014/main" xmlns="" id="{BA8B388E-F564-45D7-B1BE-14F571819315}"/>
                  </a:ext>
                </a:extLst>
              </p:cNvPr>
              <p:cNvSpPr>
                <a:spLocks/>
              </p:cNvSpPr>
              <p:nvPr/>
            </p:nvSpPr>
            <p:spPr bwMode="auto">
              <a:xfrm>
                <a:off x="3188" y="5882"/>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Freeform 2072">
                <a:extLst>
                  <a:ext uri="{FF2B5EF4-FFF2-40B4-BE49-F238E27FC236}">
                    <a16:creationId xmlns:a16="http://schemas.microsoft.com/office/drawing/2014/main" xmlns="" id="{6E04C16D-3B39-450E-A26F-80882193D839}"/>
                  </a:ext>
                </a:extLst>
              </p:cNvPr>
              <p:cNvSpPr>
                <a:spLocks/>
              </p:cNvSpPr>
              <p:nvPr/>
            </p:nvSpPr>
            <p:spPr bwMode="auto">
              <a:xfrm>
                <a:off x="3188" y="5882"/>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Freeform 2073">
                <a:extLst>
                  <a:ext uri="{FF2B5EF4-FFF2-40B4-BE49-F238E27FC236}">
                    <a16:creationId xmlns:a16="http://schemas.microsoft.com/office/drawing/2014/main" xmlns="" id="{D6D7F3A0-CF7B-427A-ABF8-B82203BCE4A7}"/>
                  </a:ext>
                </a:extLst>
              </p:cNvPr>
              <p:cNvSpPr>
                <a:spLocks/>
              </p:cNvSpPr>
              <p:nvPr/>
            </p:nvSpPr>
            <p:spPr bwMode="auto">
              <a:xfrm>
                <a:off x="1159" y="5658"/>
                <a:ext cx="55" cy="44"/>
              </a:xfrm>
              <a:custGeom>
                <a:avLst/>
                <a:gdLst>
                  <a:gd name="T0" fmla="*/ 0 w 55"/>
                  <a:gd name="T1" fmla="*/ 39 h 44"/>
                  <a:gd name="T2" fmla="*/ 33 w 55"/>
                  <a:gd name="T3" fmla="*/ 44 h 44"/>
                  <a:gd name="T4" fmla="*/ 55 w 55"/>
                  <a:gd name="T5" fmla="*/ 11 h 44"/>
                  <a:gd name="T6" fmla="*/ 27 w 55"/>
                  <a:gd name="T7" fmla="*/ 0 h 44"/>
                  <a:gd name="T8" fmla="*/ 0 w 55"/>
                  <a:gd name="T9" fmla="*/ 39 h 44"/>
                </a:gdLst>
                <a:ahLst/>
                <a:cxnLst>
                  <a:cxn ang="0">
                    <a:pos x="T0" y="T1"/>
                  </a:cxn>
                  <a:cxn ang="0">
                    <a:pos x="T2" y="T3"/>
                  </a:cxn>
                  <a:cxn ang="0">
                    <a:pos x="T4" y="T5"/>
                  </a:cxn>
                  <a:cxn ang="0">
                    <a:pos x="T6" y="T7"/>
                  </a:cxn>
                  <a:cxn ang="0">
                    <a:pos x="T8" y="T9"/>
                  </a:cxn>
                </a:cxnLst>
                <a:rect l="0" t="0" r="r" b="b"/>
                <a:pathLst>
                  <a:path w="55" h="44">
                    <a:moveTo>
                      <a:pt x="0" y="39"/>
                    </a:moveTo>
                    <a:lnTo>
                      <a:pt x="33" y="44"/>
                    </a:lnTo>
                    <a:lnTo>
                      <a:pt x="55" y="11"/>
                    </a:lnTo>
                    <a:lnTo>
                      <a:pt x="27"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Freeform 2074">
                <a:extLst>
                  <a:ext uri="{FF2B5EF4-FFF2-40B4-BE49-F238E27FC236}">
                    <a16:creationId xmlns:a16="http://schemas.microsoft.com/office/drawing/2014/main" xmlns="" id="{9EFE29EA-C58F-47F3-B032-F46DC45557F3}"/>
                  </a:ext>
                </a:extLst>
              </p:cNvPr>
              <p:cNvSpPr>
                <a:spLocks/>
              </p:cNvSpPr>
              <p:nvPr/>
            </p:nvSpPr>
            <p:spPr bwMode="auto">
              <a:xfrm>
                <a:off x="1159" y="5658"/>
                <a:ext cx="55"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Freeform 2075">
                <a:extLst>
                  <a:ext uri="{FF2B5EF4-FFF2-40B4-BE49-F238E27FC236}">
                    <a16:creationId xmlns:a16="http://schemas.microsoft.com/office/drawing/2014/main" xmlns="" id="{AB557EA0-EB90-42BA-ABF2-8043DDD8EBAF}"/>
                  </a:ext>
                </a:extLst>
              </p:cNvPr>
              <p:cNvSpPr>
                <a:spLocks/>
              </p:cNvSpPr>
              <p:nvPr/>
            </p:nvSpPr>
            <p:spPr bwMode="auto">
              <a:xfrm>
                <a:off x="2351" y="5604"/>
                <a:ext cx="55" cy="65"/>
              </a:xfrm>
              <a:custGeom>
                <a:avLst/>
                <a:gdLst>
                  <a:gd name="T0" fmla="*/ 0 w 55"/>
                  <a:gd name="T1" fmla="*/ 32 h 65"/>
                  <a:gd name="T2" fmla="*/ 38 w 55"/>
                  <a:gd name="T3" fmla="*/ 65 h 65"/>
                  <a:gd name="T4" fmla="*/ 55 w 55"/>
                  <a:gd name="T5" fmla="*/ 32 h 65"/>
                  <a:gd name="T6" fmla="*/ 22 w 55"/>
                  <a:gd name="T7" fmla="*/ 0 h 65"/>
                  <a:gd name="T8" fmla="*/ 0 w 55"/>
                  <a:gd name="T9" fmla="*/ 32 h 65"/>
                </a:gdLst>
                <a:ahLst/>
                <a:cxnLst>
                  <a:cxn ang="0">
                    <a:pos x="T0" y="T1"/>
                  </a:cxn>
                  <a:cxn ang="0">
                    <a:pos x="T2" y="T3"/>
                  </a:cxn>
                  <a:cxn ang="0">
                    <a:pos x="T4" y="T5"/>
                  </a:cxn>
                  <a:cxn ang="0">
                    <a:pos x="T6" y="T7"/>
                  </a:cxn>
                  <a:cxn ang="0">
                    <a:pos x="T8" y="T9"/>
                  </a:cxn>
                </a:cxnLst>
                <a:rect l="0" t="0" r="r" b="b"/>
                <a:pathLst>
                  <a:path w="55" h="65">
                    <a:moveTo>
                      <a:pt x="0" y="32"/>
                    </a:moveTo>
                    <a:lnTo>
                      <a:pt x="38" y="65"/>
                    </a:lnTo>
                    <a:lnTo>
                      <a:pt x="55" y="32"/>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Freeform 2076">
                <a:extLst>
                  <a:ext uri="{FF2B5EF4-FFF2-40B4-BE49-F238E27FC236}">
                    <a16:creationId xmlns:a16="http://schemas.microsoft.com/office/drawing/2014/main" xmlns="" id="{6AF4E8D0-86F1-45F5-8043-C414DC37BE20}"/>
                  </a:ext>
                </a:extLst>
              </p:cNvPr>
              <p:cNvSpPr>
                <a:spLocks/>
              </p:cNvSpPr>
              <p:nvPr/>
            </p:nvSpPr>
            <p:spPr bwMode="auto">
              <a:xfrm>
                <a:off x="2351" y="5604"/>
                <a:ext cx="55"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Freeform 2077">
                <a:extLst>
                  <a:ext uri="{FF2B5EF4-FFF2-40B4-BE49-F238E27FC236}">
                    <a16:creationId xmlns:a16="http://schemas.microsoft.com/office/drawing/2014/main" xmlns="" id="{A6A46DCA-3C62-4C61-AD8E-7EA5317051EE}"/>
                  </a:ext>
                </a:extLst>
              </p:cNvPr>
              <p:cNvSpPr>
                <a:spLocks/>
              </p:cNvSpPr>
              <p:nvPr/>
            </p:nvSpPr>
            <p:spPr bwMode="auto">
              <a:xfrm>
                <a:off x="1471" y="5582"/>
                <a:ext cx="54" cy="43"/>
              </a:xfrm>
              <a:custGeom>
                <a:avLst/>
                <a:gdLst>
                  <a:gd name="T0" fmla="*/ 0 w 54"/>
                  <a:gd name="T1" fmla="*/ 32 h 43"/>
                  <a:gd name="T2" fmla="*/ 32 w 54"/>
                  <a:gd name="T3" fmla="*/ 43 h 43"/>
                  <a:gd name="T4" fmla="*/ 54 w 54"/>
                  <a:gd name="T5" fmla="*/ 11 h 43"/>
                  <a:gd name="T6" fmla="*/ 22 w 54"/>
                  <a:gd name="T7" fmla="*/ 0 h 43"/>
                  <a:gd name="T8" fmla="*/ 0 w 54"/>
                  <a:gd name="T9" fmla="*/ 32 h 43"/>
                </a:gdLst>
                <a:ahLst/>
                <a:cxnLst>
                  <a:cxn ang="0">
                    <a:pos x="T0" y="T1"/>
                  </a:cxn>
                  <a:cxn ang="0">
                    <a:pos x="T2" y="T3"/>
                  </a:cxn>
                  <a:cxn ang="0">
                    <a:pos x="T4" y="T5"/>
                  </a:cxn>
                  <a:cxn ang="0">
                    <a:pos x="T6" y="T7"/>
                  </a:cxn>
                  <a:cxn ang="0">
                    <a:pos x="T8" y="T9"/>
                  </a:cxn>
                </a:cxnLst>
                <a:rect l="0" t="0" r="r" b="b"/>
                <a:pathLst>
                  <a:path w="54" h="43">
                    <a:moveTo>
                      <a:pt x="0" y="32"/>
                    </a:moveTo>
                    <a:lnTo>
                      <a:pt x="32" y="43"/>
                    </a:lnTo>
                    <a:lnTo>
                      <a:pt x="54" y="11"/>
                    </a:lnTo>
                    <a:lnTo>
                      <a:pt x="22"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7" name="Freeform 2078">
                <a:extLst>
                  <a:ext uri="{FF2B5EF4-FFF2-40B4-BE49-F238E27FC236}">
                    <a16:creationId xmlns:a16="http://schemas.microsoft.com/office/drawing/2014/main" xmlns="" id="{C02D8306-E39D-451D-AAFC-743978EE25BE}"/>
                  </a:ext>
                </a:extLst>
              </p:cNvPr>
              <p:cNvSpPr>
                <a:spLocks/>
              </p:cNvSpPr>
              <p:nvPr/>
            </p:nvSpPr>
            <p:spPr bwMode="auto">
              <a:xfrm>
                <a:off x="1471" y="5582"/>
                <a:ext cx="54"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8" name="Freeform 2079">
                <a:extLst>
                  <a:ext uri="{FF2B5EF4-FFF2-40B4-BE49-F238E27FC236}">
                    <a16:creationId xmlns:a16="http://schemas.microsoft.com/office/drawing/2014/main" xmlns="" id="{5885A7CB-42D9-493B-98CA-7F2A1B6420A5}"/>
                  </a:ext>
                </a:extLst>
              </p:cNvPr>
              <p:cNvSpPr>
                <a:spLocks/>
              </p:cNvSpPr>
              <p:nvPr/>
            </p:nvSpPr>
            <p:spPr bwMode="auto">
              <a:xfrm>
                <a:off x="2668" y="5702"/>
                <a:ext cx="55" cy="71"/>
              </a:xfrm>
              <a:custGeom>
                <a:avLst/>
                <a:gdLst>
                  <a:gd name="T0" fmla="*/ 0 w 55"/>
                  <a:gd name="T1" fmla="*/ 38 h 71"/>
                  <a:gd name="T2" fmla="*/ 38 w 55"/>
                  <a:gd name="T3" fmla="*/ 71 h 71"/>
                  <a:gd name="T4" fmla="*/ 55 w 55"/>
                  <a:gd name="T5" fmla="*/ 38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1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9" name="Freeform 2080">
                <a:extLst>
                  <a:ext uri="{FF2B5EF4-FFF2-40B4-BE49-F238E27FC236}">
                    <a16:creationId xmlns:a16="http://schemas.microsoft.com/office/drawing/2014/main" xmlns="" id="{ADEFEC7F-757C-4414-BC22-29612840A910}"/>
                  </a:ext>
                </a:extLst>
              </p:cNvPr>
              <p:cNvSpPr>
                <a:spLocks/>
              </p:cNvSpPr>
              <p:nvPr/>
            </p:nvSpPr>
            <p:spPr bwMode="auto">
              <a:xfrm>
                <a:off x="2668" y="5702"/>
                <a:ext cx="55"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0" name="Freeform 2081">
                <a:extLst>
                  <a:ext uri="{FF2B5EF4-FFF2-40B4-BE49-F238E27FC236}">
                    <a16:creationId xmlns:a16="http://schemas.microsoft.com/office/drawing/2014/main" xmlns="" id="{CB49FE19-878E-4BCF-8B27-C2994C7159DD}"/>
                  </a:ext>
                </a:extLst>
              </p:cNvPr>
              <p:cNvSpPr>
                <a:spLocks/>
              </p:cNvSpPr>
              <p:nvPr/>
            </p:nvSpPr>
            <p:spPr bwMode="auto">
              <a:xfrm>
                <a:off x="1793" y="5538"/>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Freeform 2082">
                <a:extLst>
                  <a:ext uri="{FF2B5EF4-FFF2-40B4-BE49-F238E27FC236}">
                    <a16:creationId xmlns:a16="http://schemas.microsoft.com/office/drawing/2014/main" xmlns="" id="{2031FC28-3719-4E27-A618-1988A51DEDD1}"/>
                  </a:ext>
                </a:extLst>
              </p:cNvPr>
              <p:cNvSpPr>
                <a:spLocks/>
              </p:cNvSpPr>
              <p:nvPr/>
            </p:nvSpPr>
            <p:spPr bwMode="auto">
              <a:xfrm>
                <a:off x="1793" y="5538"/>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2" name="Freeform 2083">
                <a:extLst>
                  <a:ext uri="{FF2B5EF4-FFF2-40B4-BE49-F238E27FC236}">
                    <a16:creationId xmlns:a16="http://schemas.microsoft.com/office/drawing/2014/main" xmlns="" id="{54C7F640-658B-4713-A47F-9BA76C413EFA}"/>
                  </a:ext>
                </a:extLst>
              </p:cNvPr>
              <p:cNvSpPr>
                <a:spLocks/>
              </p:cNvSpPr>
              <p:nvPr/>
            </p:nvSpPr>
            <p:spPr bwMode="auto">
              <a:xfrm>
                <a:off x="2974" y="5811"/>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3" name="Freeform 2084">
                <a:extLst>
                  <a:ext uri="{FF2B5EF4-FFF2-40B4-BE49-F238E27FC236}">
                    <a16:creationId xmlns:a16="http://schemas.microsoft.com/office/drawing/2014/main" xmlns="" id="{2A5309CB-9DE9-4681-9D4C-9493DF6944CB}"/>
                  </a:ext>
                </a:extLst>
              </p:cNvPr>
              <p:cNvSpPr>
                <a:spLocks/>
              </p:cNvSpPr>
              <p:nvPr/>
            </p:nvSpPr>
            <p:spPr bwMode="auto">
              <a:xfrm>
                <a:off x="2974" y="5811"/>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4" name="Freeform 2085">
                <a:extLst>
                  <a:ext uri="{FF2B5EF4-FFF2-40B4-BE49-F238E27FC236}">
                    <a16:creationId xmlns:a16="http://schemas.microsoft.com/office/drawing/2014/main" xmlns="" id="{67715E5E-F65B-4A44-A781-342794C3F128}"/>
                  </a:ext>
                </a:extLst>
              </p:cNvPr>
              <p:cNvSpPr>
                <a:spLocks/>
              </p:cNvSpPr>
              <p:nvPr/>
            </p:nvSpPr>
            <p:spPr bwMode="auto">
              <a:xfrm>
                <a:off x="2121" y="5554"/>
                <a:ext cx="55" cy="66"/>
              </a:xfrm>
              <a:custGeom>
                <a:avLst/>
                <a:gdLst>
                  <a:gd name="T0" fmla="*/ 0 w 55"/>
                  <a:gd name="T1" fmla="*/ 39 h 66"/>
                  <a:gd name="T2" fmla="*/ 33 w 55"/>
                  <a:gd name="T3" fmla="*/ 66 h 66"/>
                  <a:gd name="T4" fmla="*/ 55 w 55"/>
                  <a:gd name="T5" fmla="*/ 33 h 66"/>
                  <a:gd name="T6" fmla="*/ 17 w 55"/>
                  <a:gd name="T7" fmla="*/ 0 h 66"/>
                  <a:gd name="T8" fmla="*/ 0 w 55"/>
                  <a:gd name="T9" fmla="*/ 39 h 66"/>
                </a:gdLst>
                <a:ahLst/>
                <a:cxnLst>
                  <a:cxn ang="0">
                    <a:pos x="T0" y="T1"/>
                  </a:cxn>
                  <a:cxn ang="0">
                    <a:pos x="T2" y="T3"/>
                  </a:cxn>
                  <a:cxn ang="0">
                    <a:pos x="T4" y="T5"/>
                  </a:cxn>
                  <a:cxn ang="0">
                    <a:pos x="T6" y="T7"/>
                  </a:cxn>
                  <a:cxn ang="0">
                    <a:pos x="T8" y="T9"/>
                  </a:cxn>
                </a:cxnLst>
                <a:rect l="0" t="0" r="r" b="b"/>
                <a:pathLst>
                  <a:path w="55" h="66">
                    <a:moveTo>
                      <a:pt x="0" y="39"/>
                    </a:moveTo>
                    <a:lnTo>
                      <a:pt x="33" y="66"/>
                    </a:lnTo>
                    <a:lnTo>
                      <a:pt x="55" y="33"/>
                    </a:lnTo>
                    <a:lnTo>
                      <a:pt x="17" y="0"/>
                    </a:lnTo>
                    <a:lnTo>
                      <a:pt x="0" y="3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5" name="Freeform 2086">
                <a:extLst>
                  <a:ext uri="{FF2B5EF4-FFF2-40B4-BE49-F238E27FC236}">
                    <a16:creationId xmlns:a16="http://schemas.microsoft.com/office/drawing/2014/main" xmlns="" id="{2B491BED-4D95-4884-8832-26E431C1C07B}"/>
                  </a:ext>
                </a:extLst>
              </p:cNvPr>
              <p:cNvSpPr>
                <a:spLocks/>
              </p:cNvSpPr>
              <p:nvPr/>
            </p:nvSpPr>
            <p:spPr bwMode="auto">
              <a:xfrm>
                <a:off x="2121" y="5554"/>
                <a:ext cx="55" cy="66"/>
              </a:xfrm>
              <a:custGeom>
                <a:avLst/>
                <a:gdLst>
                  <a:gd name="T0" fmla="*/ 0 w 10"/>
                  <a:gd name="T1" fmla="*/ 7 h 12"/>
                  <a:gd name="T2" fmla="*/ 6 w 10"/>
                  <a:gd name="T3" fmla="*/ 12 h 12"/>
                  <a:gd name="T4" fmla="*/ 10 w 10"/>
                  <a:gd name="T5" fmla="*/ 6 h 12"/>
                  <a:gd name="T6" fmla="*/ 3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6" name="Freeform 2087">
                <a:extLst>
                  <a:ext uri="{FF2B5EF4-FFF2-40B4-BE49-F238E27FC236}">
                    <a16:creationId xmlns:a16="http://schemas.microsoft.com/office/drawing/2014/main" xmlns="" id="{7E7EB58E-4150-40BE-9CA8-469C34E750B3}"/>
                  </a:ext>
                </a:extLst>
              </p:cNvPr>
              <p:cNvSpPr>
                <a:spLocks/>
              </p:cNvSpPr>
              <p:nvPr/>
            </p:nvSpPr>
            <p:spPr bwMode="auto">
              <a:xfrm>
                <a:off x="3270" y="5915"/>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7" name="Freeform 2088">
                <a:extLst>
                  <a:ext uri="{FF2B5EF4-FFF2-40B4-BE49-F238E27FC236}">
                    <a16:creationId xmlns:a16="http://schemas.microsoft.com/office/drawing/2014/main" xmlns="" id="{63284BD5-9290-4D1A-9FFC-996D6C0D9C8F}"/>
                  </a:ext>
                </a:extLst>
              </p:cNvPr>
              <p:cNvSpPr>
                <a:spLocks/>
              </p:cNvSpPr>
              <p:nvPr/>
            </p:nvSpPr>
            <p:spPr bwMode="auto">
              <a:xfrm>
                <a:off x="3270" y="5915"/>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8" name="Freeform 2089">
                <a:extLst>
                  <a:ext uri="{FF2B5EF4-FFF2-40B4-BE49-F238E27FC236}">
                    <a16:creationId xmlns:a16="http://schemas.microsoft.com/office/drawing/2014/main" xmlns="" id="{EFD9F7C8-9CE4-4D95-9F48-53C0231F7128}"/>
                  </a:ext>
                </a:extLst>
              </p:cNvPr>
              <p:cNvSpPr>
                <a:spLocks/>
              </p:cNvSpPr>
              <p:nvPr/>
            </p:nvSpPr>
            <p:spPr bwMode="auto">
              <a:xfrm>
                <a:off x="1246" y="5642"/>
                <a:ext cx="55" cy="44"/>
              </a:xfrm>
              <a:custGeom>
                <a:avLst/>
                <a:gdLst>
                  <a:gd name="T0" fmla="*/ 0 w 55"/>
                  <a:gd name="T1" fmla="*/ 33 h 44"/>
                  <a:gd name="T2" fmla="*/ 28 w 55"/>
                  <a:gd name="T3" fmla="*/ 44 h 44"/>
                  <a:gd name="T4" fmla="*/ 55 w 55"/>
                  <a:gd name="T5" fmla="*/ 5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5"/>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9" name="Freeform 2090">
                <a:extLst>
                  <a:ext uri="{FF2B5EF4-FFF2-40B4-BE49-F238E27FC236}">
                    <a16:creationId xmlns:a16="http://schemas.microsoft.com/office/drawing/2014/main" xmlns="" id="{68EFFF99-6ACA-44C7-B07A-39CED107D4FC}"/>
                  </a:ext>
                </a:extLst>
              </p:cNvPr>
              <p:cNvSpPr>
                <a:spLocks/>
              </p:cNvSpPr>
              <p:nvPr/>
            </p:nvSpPr>
            <p:spPr bwMode="auto">
              <a:xfrm>
                <a:off x="1246" y="5642"/>
                <a:ext cx="55" cy="44"/>
              </a:xfrm>
              <a:custGeom>
                <a:avLst/>
                <a:gdLst>
                  <a:gd name="T0" fmla="*/ 0 w 10"/>
                  <a:gd name="T1" fmla="*/ 6 h 8"/>
                  <a:gd name="T2" fmla="*/ 5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0" name="Freeform 2091">
                <a:extLst>
                  <a:ext uri="{FF2B5EF4-FFF2-40B4-BE49-F238E27FC236}">
                    <a16:creationId xmlns:a16="http://schemas.microsoft.com/office/drawing/2014/main" xmlns="" id="{1C502906-6F0B-4240-A915-5A3838E8F5A1}"/>
                  </a:ext>
                </a:extLst>
              </p:cNvPr>
              <p:cNvSpPr>
                <a:spLocks/>
              </p:cNvSpPr>
              <p:nvPr/>
            </p:nvSpPr>
            <p:spPr bwMode="auto">
              <a:xfrm>
                <a:off x="2444" y="5636"/>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1" name="Freeform 2092">
                <a:extLst>
                  <a:ext uri="{FF2B5EF4-FFF2-40B4-BE49-F238E27FC236}">
                    <a16:creationId xmlns:a16="http://schemas.microsoft.com/office/drawing/2014/main" xmlns="" id="{791F870E-7A9A-40DA-A8E8-1DFAB5AE927A}"/>
                  </a:ext>
                </a:extLst>
              </p:cNvPr>
              <p:cNvSpPr>
                <a:spLocks/>
              </p:cNvSpPr>
              <p:nvPr/>
            </p:nvSpPr>
            <p:spPr bwMode="auto">
              <a:xfrm>
                <a:off x="2444" y="5636"/>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2" name="Freeform 2093">
                <a:extLst>
                  <a:ext uri="{FF2B5EF4-FFF2-40B4-BE49-F238E27FC236}">
                    <a16:creationId xmlns:a16="http://schemas.microsoft.com/office/drawing/2014/main" xmlns="" id="{D97DDE65-26E8-41BF-A8D1-6FCA3CC8A9B0}"/>
                  </a:ext>
                </a:extLst>
              </p:cNvPr>
              <p:cNvSpPr>
                <a:spLocks/>
              </p:cNvSpPr>
              <p:nvPr/>
            </p:nvSpPr>
            <p:spPr bwMode="auto">
              <a:xfrm>
                <a:off x="1558" y="5571"/>
                <a:ext cx="55" cy="43"/>
              </a:xfrm>
              <a:custGeom>
                <a:avLst/>
                <a:gdLst>
                  <a:gd name="T0" fmla="*/ 0 w 55"/>
                  <a:gd name="T1" fmla="*/ 33 h 43"/>
                  <a:gd name="T2" fmla="*/ 33 w 55"/>
                  <a:gd name="T3" fmla="*/ 43 h 43"/>
                  <a:gd name="T4" fmla="*/ 55 w 55"/>
                  <a:gd name="T5" fmla="*/ 11 h 43"/>
                  <a:gd name="T6" fmla="*/ 22 w 55"/>
                  <a:gd name="T7" fmla="*/ 0 h 43"/>
                  <a:gd name="T8" fmla="*/ 0 w 55"/>
                  <a:gd name="T9" fmla="*/ 33 h 43"/>
                </a:gdLst>
                <a:ahLst/>
                <a:cxnLst>
                  <a:cxn ang="0">
                    <a:pos x="T0" y="T1"/>
                  </a:cxn>
                  <a:cxn ang="0">
                    <a:pos x="T2" y="T3"/>
                  </a:cxn>
                  <a:cxn ang="0">
                    <a:pos x="T4" y="T5"/>
                  </a:cxn>
                  <a:cxn ang="0">
                    <a:pos x="T6" y="T7"/>
                  </a:cxn>
                  <a:cxn ang="0">
                    <a:pos x="T8" y="T9"/>
                  </a:cxn>
                </a:cxnLst>
                <a:rect l="0" t="0" r="r" b="b"/>
                <a:pathLst>
                  <a:path w="55" h="43">
                    <a:moveTo>
                      <a:pt x="0" y="33"/>
                    </a:moveTo>
                    <a:lnTo>
                      <a:pt x="33" y="43"/>
                    </a:lnTo>
                    <a:lnTo>
                      <a:pt x="55" y="11"/>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3" name="Freeform 2094">
                <a:extLst>
                  <a:ext uri="{FF2B5EF4-FFF2-40B4-BE49-F238E27FC236}">
                    <a16:creationId xmlns:a16="http://schemas.microsoft.com/office/drawing/2014/main" xmlns="" id="{F370F125-9A02-47B3-B7CC-59741DF5E373}"/>
                  </a:ext>
                </a:extLst>
              </p:cNvPr>
              <p:cNvSpPr>
                <a:spLocks/>
              </p:cNvSpPr>
              <p:nvPr/>
            </p:nvSpPr>
            <p:spPr bwMode="auto">
              <a:xfrm>
                <a:off x="1558" y="5571"/>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4" name="Freeform 2095">
                <a:extLst>
                  <a:ext uri="{FF2B5EF4-FFF2-40B4-BE49-F238E27FC236}">
                    <a16:creationId xmlns:a16="http://schemas.microsoft.com/office/drawing/2014/main" xmlns="" id="{8A3E9601-C089-4794-99AB-79EA50E33042}"/>
                  </a:ext>
                </a:extLst>
              </p:cNvPr>
              <p:cNvSpPr>
                <a:spLocks/>
              </p:cNvSpPr>
              <p:nvPr/>
            </p:nvSpPr>
            <p:spPr bwMode="auto">
              <a:xfrm>
                <a:off x="2756" y="5740"/>
                <a:ext cx="49" cy="71"/>
              </a:xfrm>
              <a:custGeom>
                <a:avLst/>
                <a:gdLst>
                  <a:gd name="T0" fmla="*/ 0 w 49"/>
                  <a:gd name="T1" fmla="*/ 33 h 71"/>
                  <a:gd name="T2" fmla="*/ 32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5" name="Freeform 2096">
                <a:extLst>
                  <a:ext uri="{FF2B5EF4-FFF2-40B4-BE49-F238E27FC236}">
                    <a16:creationId xmlns:a16="http://schemas.microsoft.com/office/drawing/2014/main" xmlns="" id="{C9A162A8-1FB0-41FC-A515-2EFB1BFF2BD8}"/>
                  </a:ext>
                </a:extLst>
              </p:cNvPr>
              <p:cNvSpPr>
                <a:spLocks/>
              </p:cNvSpPr>
              <p:nvPr/>
            </p:nvSpPr>
            <p:spPr bwMode="auto">
              <a:xfrm>
                <a:off x="2756" y="5740"/>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 name="Freeform 2097">
                <a:extLst>
                  <a:ext uri="{FF2B5EF4-FFF2-40B4-BE49-F238E27FC236}">
                    <a16:creationId xmlns:a16="http://schemas.microsoft.com/office/drawing/2014/main" xmlns="" id="{02B3BA6B-4975-4AF5-A89D-C5CBF18ECB27}"/>
                  </a:ext>
                </a:extLst>
              </p:cNvPr>
              <p:cNvSpPr>
                <a:spLocks/>
              </p:cNvSpPr>
              <p:nvPr/>
            </p:nvSpPr>
            <p:spPr bwMode="auto">
              <a:xfrm>
                <a:off x="1881" y="5538"/>
                <a:ext cx="60" cy="55"/>
              </a:xfrm>
              <a:custGeom>
                <a:avLst/>
                <a:gdLst>
                  <a:gd name="T0" fmla="*/ 0 w 60"/>
                  <a:gd name="T1" fmla="*/ 33 h 55"/>
                  <a:gd name="T2" fmla="*/ 38 w 60"/>
                  <a:gd name="T3" fmla="*/ 55 h 55"/>
                  <a:gd name="T4" fmla="*/ 60 w 60"/>
                  <a:gd name="T5" fmla="*/ 22 h 55"/>
                  <a:gd name="T6" fmla="*/ 22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8" y="55"/>
                    </a:lnTo>
                    <a:lnTo>
                      <a:pt x="60" y="22"/>
                    </a:lnTo>
                    <a:lnTo>
                      <a:pt x="22" y="0"/>
                    </a:lnTo>
                    <a:lnTo>
                      <a:pt x="0" y="3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7" name="Freeform 2098">
                <a:extLst>
                  <a:ext uri="{FF2B5EF4-FFF2-40B4-BE49-F238E27FC236}">
                    <a16:creationId xmlns:a16="http://schemas.microsoft.com/office/drawing/2014/main" xmlns="" id="{B844E259-F213-44F0-A742-66A21C29871D}"/>
                  </a:ext>
                </a:extLst>
              </p:cNvPr>
              <p:cNvSpPr>
                <a:spLocks/>
              </p:cNvSpPr>
              <p:nvPr/>
            </p:nvSpPr>
            <p:spPr bwMode="auto">
              <a:xfrm>
                <a:off x="1881" y="5538"/>
                <a:ext cx="60" cy="55"/>
              </a:xfrm>
              <a:custGeom>
                <a:avLst/>
                <a:gdLst>
                  <a:gd name="T0" fmla="*/ 0 w 11"/>
                  <a:gd name="T1" fmla="*/ 6 h 10"/>
                  <a:gd name="T2" fmla="*/ 7 w 11"/>
                  <a:gd name="T3" fmla="*/ 10 h 10"/>
                  <a:gd name="T4" fmla="*/ 11 w 11"/>
                  <a:gd name="T5" fmla="*/ 4 h 10"/>
                  <a:gd name="T6" fmla="*/ 4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 name="Freeform 2099">
                <a:extLst>
                  <a:ext uri="{FF2B5EF4-FFF2-40B4-BE49-F238E27FC236}">
                    <a16:creationId xmlns:a16="http://schemas.microsoft.com/office/drawing/2014/main" xmlns="" id="{FFA96E31-12A5-4F77-AA12-992E485032C4}"/>
                  </a:ext>
                </a:extLst>
              </p:cNvPr>
              <p:cNvSpPr>
                <a:spLocks/>
              </p:cNvSpPr>
              <p:nvPr/>
            </p:nvSpPr>
            <p:spPr bwMode="auto">
              <a:xfrm>
                <a:off x="3056" y="5850"/>
                <a:ext cx="50" cy="65"/>
              </a:xfrm>
              <a:custGeom>
                <a:avLst/>
                <a:gdLst>
                  <a:gd name="T0" fmla="*/ 0 w 50"/>
                  <a:gd name="T1" fmla="*/ 32 h 65"/>
                  <a:gd name="T2" fmla="*/ 39 w 50"/>
                  <a:gd name="T3" fmla="*/ 65 h 65"/>
                  <a:gd name="T4" fmla="*/ 50 w 50"/>
                  <a:gd name="T5" fmla="*/ 32 h 65"/>
                  <a:gd name="T6" fmla="*/ 17 w 50"/>
                  <a:gd name="T7" fmla="*/ 0 h 65"/>
                  <a:gd name="T8" fmla="*/ 0 w 50"/>
                  <a:gd name="T9" fmla="*/ 32 h 65"/>
                </a:gdLst>
                <a:ahLst/>
                <a:cxnLst>
                  <a:cxn ang="0">
                    <a:pos x="T0" y="T1"/>
                  </a:cxn>
                  <a:cxn ang="0">
                    <a:pos x="T2" y="T3"/>
                  </a:cxn>
                  <a:cxn ang="0">
                    <a:pos x="T4" y="T5"/>
                  </a:cxn>
                  <a:cxn ang="0">
                    <a:pos x="T6" y="T7"/>
                  </a:cxn>
                  <a:cxn ang="0">
                    <a:pos x="T8" y="T9"/>
                  </a:cxn>
                </a:cxnLst>
                <a:rect l="0" t="0" r="r" b="b"/>
                <a:pathLst>
                  <a:path w="50" h="65">
                    <a:moveTo>
                      <a:pt x="0" y="32"/>
                    </a:moveTo>
                    <a:lnTo>
                      <a:pt x="39" y="65"/>
                    </a:lnTo>
                    <a:lnTo>
                      <a:pt x="50" y="32"/>
                    </a:lnTo>
                    <a:lnTo>
                      <a:pt x="17" y="0"/>
                    </a:lnTo>
                    <a:lnTo>
                      <a:pt x="0" y="32"/>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 name="Freeform 2100">
                <a:extLst>
                  <a:ext uri="{FF2B5EF4-FFF2-40B4-BE49-F238E27FC236}">
                    <a16:creationId xmlns:a16="http://schemas.microsoft.com/office/drawing/2014/main" xmlns="" id="{638E4DAC-527D-4E1C-AEA4-2728EB8C925A}"/>
                  </a:ext>
                </a:extLst>
              </p:cNvPr>
              <p:cNvSpPr>
                <a:spLocks/>
              </p:cNvSpPr>
              <p:nvPr/>
            </p:nvSpPr>
            <p:spPr bwMode="auto">
              <a:xfrm>
                <a:off x="3056" y="5850"/>
                <a:ext cx="50" cy="65"/>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 name="Freeform 2101">
                <a:extLst>
                  <a:ext uri="{FF2B5EF4-FFF2-40B4-BE49-F238E27FC236}">
                    <a16:creationId xmlns:a16="http://schemas.microsoft.com/office/drawing/2014/main" xmlns="" id="{66D47F2E-1C3E-4CEF-80DC-755A49EAB6B1}"/>
                  </a:ext>
                </a:extLst>
              </p:cNvPr>
              <p:cNvSpPr>
                <a:spLocks/>
              </p:cNvSpPr>
              <p:nvPr/>
            </p:nvSpPr>
            <p:spPr bwMode="auto">
              <a:xfrm>
                <a:off x="2209" y="5582"/>
                <a:ext cx="54" cy="60"/>
              </a:xfrm>
              <a:custGeom>
                <a:avLst/>
                <a:gdLst>
                  <a:gd name="T0" fmla="*/ 0 w 54"/>
                  <a:gd name="T1" fmla="*/ 32 h 60"/>
                  <a:gd name="T2" fmla="*/ 33 w 54"/>
                  <a:gd name="T3" fmla="*/ 60 h 60"/>
                  <a:gd name="T4" fmla="*/ 54 w 54"/>
                  <a:gd name="T5" fmla="*/ 27 h 60"/>
                  <a:gd name="T6" fmla="*/ 22 w 54"/>
                  <a:gd name="T7" fmla="*/ 0 h 60"/>
                  <a:gd name="T8" fmla="*/ 0 w 54"/>
                  <a:gd name="T9" fmla="*/ 32 h 60"/>
                </a:gdLst>
                <a:ahLst/>
                <a:cxnLst>
                  <a:cxn ang="0">
                    <a:pos x="T0" y="T1"/>
                  </a:cxn>
                  <a:cxn ang="0">
                    <a:pos x="T2" y="T3"/>
                  </a:cxn>
                  <a:cxn ang="0">
                    <a:pos x="T4" y="T5"/>
                  </a:cxn>
                  <a:cxn ang="0">
                    <a:pos x="T6" y="T7"/>
                  </a:cxn>
                  <a:cxn ang="0">
                    <a:pos x="T8" y="T9"/>
                  </a:cxn>
                </a:cxnLst>
                <a:rect l="0" t="0" r="r" b="b"/>
                <a:pathLst>
                  <a:path w="54" h="60">
                    <a:moveTo>
                      <a:pt x="0" y="32"/>
                    </a:moveTo>
                    <a:lnTo>
                      <a:pt x="33" y="60"/>
                    </a:lnTo>
                    <a:lnTo>
                      <a:pt x="54" y="27"/>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 name="Freeform 2102">
                <a:extLst>
                  <a:ext uri="{FF2B5EF4-FFF2-40B4-BE49-F238E27FC236}">
                    <a16:creationId xmlns:a16="http://schemas.microsoft.com/office/drawing/2014/main" xmlns="" id="{135A18C1-80ED-4417-94A6-2E05369D1FD5}"/>
                  </a:ext>
                </a:extLst>
              </p:cNvPr>
              <p:cNvSpPr>
                <a:spLocks/>
              </p:cNvSpPr>
              <p:nvPr/>
            </p:nvSpPr>
            <p:spPr bwMode="auto">
              <a:xfrm>
                <a:off x="2209" y="5582"/>
                <a:ext cx="54"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 name="Freeform 2103">
                <a:extLst>
                  <a:ext uri="{FF2B5EF4-FFF2-40B4-BE49-F238E27FC236}">
                    <a16:creationId xmlns:a16="http://schemas.microsoft.com/office/drawing/2014/main" xmlns="" id="{64726BAD-1D66-4012-8BA6-75A07C6C5659}"/>
                  </a:ext>
                </a:extLst>
              </p:cNvPr>
              <p:cNvSpPr>
                <a:spLocks/>
              </p:cNvSpPr>
              <p:nvPr/>
            </p:nvSpPr>
            <p:spPr bwMode="auto">
              <a:xfrm>
                <a:off x="1328" y="5625"/>
                <a:ext cx="55" cy="39"/>
              </a:xfrm>
              <a:custGeom>
                <a:avLst/>
                <a:gdLst>
                  <a:gd name="T0" fmla="*/ 0 w 55"/>
                  <a:gd name="T1" fmla="*/ 33 h 39"/>
                  <a:gd name="T2" fmla="*/ 33 w 55"/>
                  <a:gd name="T3" fmla="*/ 39 h 39"/>
                  <a:gd name="T4" fmla="*/ 55 w 55"/>
                  <a:gd name="T5" fmla="*/ 6 h 39"/>
                  <a:gd name="T6" fmla="*/ 28 w 55"/>
                  <a:gd name="T7" fmla="*/ 0 h 39"/>
                  <a:gd name="T8" fmla="*/ 0 w 55"/>
                  <a:gd name="T9" fmla="*/ 33 h 39"/>
                </a:gdLst>
                <a:ahLst/>
                <a:cxnLst>
                  <a:cxn ang="0">
                    <a:pos x="T0" y="T1"/>
                  </a:cxn>
                  <a:cxn ang="0">
                    <a:pos x="T2" y="T3"/>
                  </a:cxn>
                  <a:cxn ang="0">
                    <a:pos x="T4" y="T5"/>
                  </a:cxn>
                  <a:cxn ang="0">
                    <a:pos x="T6" y="T7"/>
                  </a:cxn>
                  <a:cxn ang="0">
                    <a:pos x="T8" y="T9"/>
                  </a:cxn>
                </a:cxnLst>
                <a:rect l="0" t="0" r="r" b="b"/>
                <a:pathLst>
                  <a:path w="55" h="39">
                    <a:moveTo>
                      <a:pt x="0" y="33"/>
                    </a:moveTo>
                    <a:lnTo>
                      <a:pt x="33" y="39"/>
                    </a:lnTo>
                    <a:lnTo>
                      <a:pt x="55" y="6"/>
                    </a:lnTo>
                    <a:lnTo>
                      <a:pt x="28"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3" name="Freeform 2104">
                <a:extLst>
                  <a:ext uri="{FF2B5EF4-FFF2-40B4-BE49-F238E27FC236}">
                    <a16:creationId xmlns:a16="http://schemas.microsoft.com/office/drawing/2014/main" xmlns="" id="{5550A9B5-5197-4195-BBF4-78E742873BF8}"/>
                  </a:ext>
                </a:extLst>
              </p:cNvPr>
              <p:cNvSpPr>
                <a:spLocks/>
              </p:cNvSpPr>
              <p:nvPr/>
            </p:nvSpPr>
            <p:spPr bwMode="auto">
              <a:xfrm>
                <a:off x="1328" y="5625"/>
                <a:ext cx="55" cy="39"/>
              </a:xfrm>
              <a:custGeom>
                <a:avLst/>
                <a:gdLst>
                  <a:gd name="T0" fmla="*/ 0 w 10"/>
                  <a:gd name="T1" fmla="*/ 6 h 7"/>
                  <a:gd name="T2" fmla="*/ 6 w 10"/>
                  <a:gd name="T3" fmla="*/ 7 h 7"/>
                  <a:gd name="T4" fmla="*/ 10 w 10"/>
                  <a:gd name="T5" fmla="*/ 1 h 7"/>
                  <a:gd name="T6" fmla="*/ 5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6" y="7"/>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 name="Freeform 2105">
                <a:extLst>
                  <a:ext uri="{FF2B5EF4-FFF2-40B4-BE49-F238E27FC236}">
                    <a16:creationId xmlns:a16="http://schemas.microsoft.com/office/drawing/2014/main" xmlns="" id="{6CEBA08B-EFAD-4CE3-A2D7-82381601C28B}"/>
                  </a:ext>
                </a:extLst>
              </p:cNvPr>
              <p:cNvSpPr>
                <a:spLocks/>
              </p:cNvSpPr>
              <p:nvPr/>
            </p:nvSpPr>
            <p:spPr bwMode="auto">
              <a:xfrm>
                <a:off x="2531" y="5669"/>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5" name="Freeform 2106">
                <a:extLst>
                  <a:ext uri="{FF2B5EF4-FFF2-40B4-BE49-F238E27FC236}">
                    <a16:creationId xmlns:a16="http://schemas.microsoft.com/office/drawing/2014/main" xmlns="" id="{BAB4E155-C218-434E-8104-9AF2756792BA}"/>
                  </a:ext>
                </a:extLst>
              </p:cNvPr>
              <p:cNvSpPr>
                <a:spLocks/>
              </p:cNvSpPr>
              <p:nvPr/>
            </p:nvSpPr>
            <p:spPr bwMode="auto">
              <a:xfrm>
                <a:off x="2531" y="5669"/>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 name="Freeform 2107">
                <a:extLst>
                  <a:ext uri="{FF2B5EF4-FFF2-40B4-BE49-F238E27FC236}">
                    <a16:creationId xmlns:a16="http://schemas.microsoft.com/office/drawing/2014/main" xmlns="" id="{088EB897-55EB-4BC5-9056-A8D8F34397C2}"/>
                  </a:ext>
                </a:extLst>
              </p:cNvPr>
              <p:cNvSpPr>
                <a:spLocks/>
              </p:cNvSpPr>
              <p:nvPr/>
            </p:nvSpPr>
            <p:spPr bwMode="auto">
              <a:xfrm>
                <a:off x="1646" y="5560"/>
                <a:ext cx="54" cy="49"/>
              </a:xfrm>
              <a:custGeom>
                <a:avLst/>
                <a:gdLst>
                  <a:gd name="T0" fmla="*/ 0 w 54"/>
                  <a:gd name="T1" fmla="*/ 33 h 49"/>
                  <a:gd name="T2" fmla="*/ 32 w 54"/>
                  <a:gd name="T3" fmla="*/ 49 h 49"/>
                  <a:gd name="T4" fmla="*/ 54 w 54"/>
                  <a:gd name="T5" fmla="*/ 11 h 49"/>
                  <a:gd name="T6" fmla="*/ 21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1"/>
                    </a:lnTo>
                    <a:lnTo>
                      <a:pt x="21"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7" name="Freeform 2108">
                <a:extLst>
                  <a:ext uri="{FF2B5EF4-FFF2-40B4-BE49-F238E27FC236}">
                    <a16:creationId xmlns:a16="http://schemas.microsoft.com/office/drawing/2014/main" xmlns="" id="{4675A44A-16A9-4BCC-9744-BDA16C0F1C38}"/>
                  </a:ext>
                </a:extLst>
              </p:cNvPr>
              <p:cNvSpPr>
                <a:spLocks/>
              </p:cNvSpPr>
              <p:nvPr/>
            </p:nvSpPr>
            <p:spPr bwMode="auto">
              <a:xfrm>
                <a:off x="1646" y="5560"/>
                <a:ext cx="54" cy="49"/>
              </a:xfrm>
              <a:custGeom>
                <a:avLst/>
                <a:gdLst>
                  <a:gd name="T0" fmla="*/ 0 w 10"/>
                  <a:gd name="T1" fmla="*/ 6 h 9"/>
                  <a:gd name="T2" fmla="*/ 6 w 10"/>
                  <a:gd name="T3" fmla="*/ 9 h 9"/>
                  <a:gd name="T4" fmla="*/ 10 w 10"/>
                  <a:gd name="T5" fmla="*/ 2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 name="Freeform 2109">
                <a:extLst>
                  <a:ext uri="{FF2B5EF4-FFF2-40B4-BE49-F238E27FC236}">
                    <a16:creationId xmlns:a16="http://schemas.microsoft.com/office/drawing/2014/main" xmlns="" id="{3CFC81C0-1C54-473F-AD9E-1521DCA5584A}"/>
                  </a:ext>
                </a:extLst>
              </p:cNvPr>
              <p:cNvSpPr>
                <a:spLocks/>
              </p:cNvSpPr>
              <p:nvPr/>
            </p:nvSpPr>
            <p:spPr bwMode="auto">
              <a:xfrm>
                <a:off x="2843" y="5773"/>
                <a:ext cx="49" cy="71"/>
              </a:xfrm>
              <a:custGeom>
                <a:avLst/>
                <a:gdLst>
                  <a:gd name="T0" fmla="*/ 0 w 49"/>
                  <a:gd name="T1" fmla="*/ 38 h 71"/>
                  <a:gd name="T2" fmla="*/ 33 w 49"/>
                  <a:gd name="T3" fmla="*/ 71 h 71"/>
                  <a:gd name="T4" fmla="*/ 49 w 49"/>
                  <a:gd name="T5" fmla="*/ 38 h 71"/>
                  <a:gd name="T6" fmla="*/ 11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1"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9" name="Freeform 2110">
                <a:extLst>
                  <a:ext uri="{FF2B5EF4-FFF2-40B4-BE49-F238E27FC236}">
                    <a16:creationId xmlns:a16="http://schemas.microsoft.com/office/drawing/2014/main" xmlns="" id="{D8A137CB-E6EA-4C33-ADE4-13D3847A2C01}"/>
                  </a:ext>
                </a:extLst>
              </p:cNvPr>
              <p:cNvSpPr>
                <a:spLocks/>
              </p:cNvSpPr>
              <p:nvPr/>
            </p:nvSpPr>
            <p:spPr bwMode="auto">
              <a:xfrm>
                <a:off x="2843" y="5773"/>
                <a:ext cx="49" cy="71"/>
              </a:xfrm>
              <a:custGeom>
                <a:avLst/>
                <a:gdLst>
                  <a:gd name="T0" fmla="*/ 0 w 9"/>
                  <a:gd name="T1" fmla="*/ 7 h 13"/>
                  <a:gd name="T2" fmla="*/ 6 w 9"/>
                  <a:gd name="T3" fmla="*/ 13 h 13"/>
                  <a:gd name="T4" fmla="*/ 9 w 9"/>
                  <a:gd name="T5" fmla="*/ 7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 name="Freeform 2111">
                <a:extLst>
                  <a:ext uri="{FF2B5EF4-FFF2-40B4-BE49-F238E27FC236}">
                    <a16:creationId xmlns:a16="http://schemas.microsoft.com/office/drawing/2014/main" xmlns="" id="{FE6F74B4-69CB-4A0D-8954-1C818A58E058}"/>
                  </a:ext>
                </a:extLst>
              </p:cNvPr>
              <p:cNvSpPr>
                <a:spLocks/>
              </p:cNvSpPr>
              <p:nvPr/>
            </p:nvSpPr>
            <p:spPr bwMode="auto">
              <a:xfrm>
                <a:off x="1974" y="5549"/>
                <a:ext cx="54" cy="60"/>
              </a:xfrm>
              <a:custGeom>
                <a:avLst/>
                <a:gdLst>
                  <a:gd name="T0" fmla="*/ 0 w 54"/>
                  <a:gd name="T1" fmla="*/ 33 h 60"/>
                  <a:gd name="T2" fmla="*/ 32 w 54"/>
                  <a:gd name="T3" fmla="*/ 60 h 60"/>
                  <a:gd name="T4" fmla="*/ 54 w 54"/>
                  <a:gd name="T5" fmla="*/ 22 h 60"/>
                  <a:gd name="T6" fmla="*/ 22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2" y="60"/>
                    </a:lnTo>
                    <a:lnTo>
                      <a:pt x="54" y="22"/>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Freeform 2112">
                <a:extLst>
                  <a:ext uri="{FF2B5EF4-FFF2-40B4-BE49-F238E27FC236}">
                    <a16:creationId xmlns:a16="http://schemas.microsoft.com/office/drawing/2014/main" xmlns="" id="{54AFF8F2-FCF3-43C2-AF4E-CD34C63101D7}"/>
                  </a:ext>
                </a:extLst>
              </p:cNvPr>
              <p:cNvSpPr>
                <a:spLocks/>
              </p:cNvSpPr>
              <p:nvPr/>
            </p:nvSpPr>
            <p:spPr bwMode="auto">
              <a:xfrm>
                <a:off x="1974" y="5549"/>
                <a:ext cx="54" cy="60"/>
              </a:xfrm>
              <a:custGeom>
                <a:avLst/>
                <a:gdLst>
                  <a:gd name="T0" fmla="*/ 0 w 10"/>
                  <a:gd name="T1" fmla="*/ 6 h 11"/>
                  <a:gd name="T2" fmla="*/ 6 w 10"/>
                  <a:gd name="T3" fmla="*/ 11 h 11"/>
                  <a:gd name="T4" fmla="*/ 10 w 10"/>
                  <a:gd name="T5" fmla="*/ 4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2" name="Freeform 2113">
                <a:extLst>
                  <a:ext uri="{FF2B5EF4-FFF2-40B4-BE49-F238E27FC236}">
                    <a16:creationId xmlns:a16="http://schemas.microsoft.com/office/drawing/2014/main" xmlns="" id="{B953B45D-7496-41F4-BE7C-63309B00A102}"/>
                  </a:ext>
                </a:extLst>
              </p:cNvPr>
              <p:cNvSpPr>
                <a:spLocks/>
              </p:cNvSpPr>
              <p:nvPr/>
            </p:nvSpPr>
            <p:spPr bwMode="auto">
              <a:xfrm>
                <a:off x="3138" y="5882"/>
                <a:ext cx="50" cy="66"/>
              </a:xfrm>
              <a:custGeom>
                <a:avLst/>
                <a:gdLst>
                  <a:gd name="T0" fmla="*/ 0 w 50"/>
                  <a:gd name="T1" fmla="*/ 33 h 66"/>
                  <a:gd name="T2" fmla="*/ 39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9" y="66"/>
                    </a:lnTo>
                    <a:lnTo>
                      <a:pt x="50" y="33"/>
                    </a:lnTo>
                    <a:lnTo>
                      <a:pt x="17"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Freeform 2114">
                <a:extLst>
                  <a:ext uri="{FF2B5EF4-FFF2-40B4-BE49-F238E27FC236}">
                    <a16:creationId xmlns:a16="http://schemas.microsoft.com/office/drawing/2014/main" xmlns="" id="{CC828DED-7EFC-41AF-A037-EBC947BBF510}"/>
                  </a:ext>
                </a:extLst>
              </p:cNvPr>
              <p:cNvSpPr>
                <a:spLocks/>
              </p:cNvSpPr>
              <p:nvPr/>
            </p:nvSpPr>
            <p:spPr bwMode="auto">
              <a:xfrm>
                <a:off x="3138" y="5882"/>
                <a:ext cx="50"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4" name="Freeform 2115">
                <a:extLst>
                  <a:ext uri="{FF2B5EF4-FFF2-40B4-BE49-F238E27FC236}">
                    <a16:creationId xmlns:a16="http://schemas.microsoft.com/office/drawing/2014/main" xmlns="" id="{72D06043-C49D-4718-A06F-D3B823F08E70}"/>
                  </a:ext>
                </a:extLst>
              </p:cNvPr>
              <p:cNvSpPr>
                <a:spLocks/>
              </p:cNvSpPr>
              <p:nvPr/>
            </p:nvSpPr>
            <p:spPr bwMode="auto">
              <a:xfrm>
                <a:off x="2296" y="5609"/>
                <a:ext cx="55" cy="66"/>
              </a:xfrm>
              <a:custGeom>
                <a:avLst/>
                <a:gdLst>
                  <a:gd name="T0" fmla="*/ 0 w 55"/>
                  <a:gd name="T1" fmla="*/ 33 h 66"/>
                  <a:gd name="T2" fmla="*/ 39 w 55"/>
                  <a:gd name="T3" fmla="*/ 66 h 66"/>
                  <a:gd name="T4" fmla="*/ 55 w 55"/>
                  <a:gd name="T5" fmla="*/ 27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27"/>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Freeform 2116">
                <a:extLst>
                  <a:ext uri="{FF2B5EF4-FFF2-40B4-BE49-F238E27FC236}">
                    <a16:creationId xmlns:a16="http://schemas.microsoft.com/office/drawing/2014/main" xmlns="" id="{CA661511-33F4-4671-AAF0-46F82636CAC2}"/>
                  </a:ext>
                </a:extLst>
              </p:cNvPr>
              <p:cNvSpPr>
                <a:spLocks/>
              </p:cNvSpPr>
              <p:nvPr/>
            </p:nvSpPr>
            <p:spPr bwMode="auto">
              <a:xfrm>
                <a:off x="2296" y="5609"/>
                <a:ext cx="55" cy="66"/>
              </a:xfrm>
              <a:custGeom>
                <a:avLst/>
                <a:gdLst>
                  <a:gd name="T0" fmla="*/ 0 w 10"/>
                  <a:gd name="T1" fmla="*/ 6 h 12"/>
                  <a:gd name="T2" fmla="*/ 7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6" name="Freeform 2117">
                <a:extLst>
                  <a:ext uri="{FF2B5EF4-FFF2-40B4-BE49-F238E27FC236}">
                    <a16:creationId xmlns:a16="http://schemas.microsoft.com/office/drawing/2014/main" xmlns="" id="{746CD0E9-7929-44B1-8254-5C5F95915F2D}"/>
                  </a:ext>
                </a:extLst>
              </p:cNvPr>
              <p:cNvSpPr>
                <a:spLocks/>
              </p:cNvSpPr>
              <p:nvPr/>
            </p:nvSpPr>
            <p:spPr bwMode="auto">
              <a:xfrm>
                <a:off x="1416" y="5609"/>
                <a:ext cx="55" cy="44"/>
              </a:xfrm>
              <a:custGeom>
                <a:avLst/>
                <a:gdLst>
                  <a:gd name="T0" fmla="*/ 0 w 55"/>
                  <a:gd name="T1" fmla="*/ 33 h 44"/>
                  <a:gd name="T2" fmla="*/ 33 w 55"/>
                  <a:gd name="T3" fmla="*/ 44 h 44"/>
                  <a:gd name="T4" fmla="*/ 55 w 55"/>
                  <a:gd name="T5" fmla="*/ 5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5"/>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7" name="Freeform 2118">
                <a:extLst>
                  <a:ext uri="{FF2B5EF4-FFF2-40B4-BE49-F238E27FC236}">
                    <a16:creationId xmlns:a16="http://schemas.microsoft.com/office/drawing/2014/main" xmlns="" id="{E0C1B275-62A3-4CC5-843D-966BAAA48FC8}"/>
                  </a:ext>
                </a:extLst>
              </p:cNvPr>
              <p:cNvSpPr>
                <a:spLocks/>
              </p:cNvSpPr>
              <p:nvPr/>
            </p:nvSpPr>
            <p:spPr bwMode="auto">
              <a:xfrm>
                <a:off x="1416" y="5609"/>
                <a:ext cx="55" cy="44"/>
              </a:xfrm>
              <a:custGeom>
                <a:avLst/>
                <a:gdLst>
                  <a:gd name="T0" fmla="*/ 0 w 10"/>
                  <a:gd name="T1" fmla="*/ 6 h 8"/>
                  <a:gd name="T2" fmla="*/ 6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8" name="Freeform 2119">
                <a:extLst>
                  <a:ext uri="{FF2B5EF4-FFF2-40B4-BE49-F238E27FC236}">
                    <a16:creationId xmlns:a16="http://schemas.microsoft.com/office/drawing/2014/main" xmlns="" id="{5DF4C17C-9488-4139-88E1-CA6AE6A5AE17}"/>
                  </a:ext>
                </a:extLst>
              </p:cNvPr>
              <p:cNvSpPr>
                <a:spLocks/>
              </p:cNvSpPr>
              <p:nvPr/>
            </p:nvSpPr>
            <p:spPr bwMode="auto">
              <a:xfrm>
                <a:off x="2619" y="5702"/>
                <a:ext cx="49" cy="71"/>
              </a:xfrm>
              <a:custGeom>
                <a:avLst/>
                <a:gdLst>
                  <a:gd name="T0" fmla="*/ 0 w 49"/>
                  <a:gd name="T1" fmla="*/ 33 h 71"/>
                  <a:gd name="T2" fmla="*/ 33 w 49"/>
                  <a:gd name="T3" fmla="*/ 71 h 71"/>
                  <a:gd name="T4" fmla="*/ 49 w 49"/>
                  <a:gd name="T5" fmla="*/ 38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8"/>
                    </a:lnTo>
                    <a:lnTo>
                      <a:pt x="16"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Freeform 2120">
                <a:extLst>
                  <a:ext uri="{FF2B5EF4-FFF2-40B4-BE49-F238E27FC236}">
                    <a16:creationId xmlns:a16="http://schemas.microsoft.com/office/drawing/2014/main" xmlns="" id="{ECDC250A-A1C5-4CFA-BC83-CED776798202}"/>
                  </a:ext>
                </a:extLst>
              </p:cNvPr>
              <p:cNvSpPr>
                <a:spLocks/>
              </p:cNvSpPr>
              <p:nvPr/>
            </p:nvSpPr>
            <p:spPr bwMode="auto">
              <a:xfrm>
                <a:off x="2619" y="5702"/>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0" name="Freeform 2121">
                <a:extLst>
                  <a:ext uri="{FF2B5EF4-FFF2-40B4-BE49-F238E27FC236}">
                    <a16:creationId xmlns:a16="http://schemas.microsoft.com/office/drawing/2014/main" xmlns="" id="{66F27038-1EED-4A14-8F5E-18EF89C91019}"/>
                  </a:ext>
                </a:extLst>
              </p:cNvPr>
              <p:cNvSpPr>
                <a:spLocks/>
              </p:cNvSpPr>
              <p:nvPr/>
            </p:nvSpPr>
            <p:spPr bwMode="auto">
              <a:xfrm>
                <a:off x="1739" y="5554"/>
                <a:ext cx="54" cy="50"/>
              </a:xfrm>
              <a:custGeom>
                <a:avLst/>
                <a:gdLst>
                  <a:gd name="T0" fmla="*/ 0 w 54"/>
                  <a:gd name="T1" fmla="*/ 33 h 50"/>
                  <a:gd name="T2" fmla="*/ 32 w 54"/>
                  <a:gd name="T3" fmla="*/ 50 h 50"/>
                  <a:gd name="T4" fmla="*/ 54 w 54"/>
                  <a:gd name="T5" fmla="*/ 17 h 50"/>
                  <a:gd name="T6" fmla="*/ 21 w 54"/>
                  <a:gd name="T7" fmla="*/ 0 h 50"/>
                  <a:gd name="T8" fmla="*/ 0 w 54"/>
                  <a:gd name="T9" fmla="*/ 33 h 50"/>
                </a:gdLst>
                <a:ahLst/>
                <a:cxnLst>
                  <a:cxn ang="0">
                    <a:pos x="T0" y="T1"/>
                  </a:cxn>
                  <a:cxn ang="0">
                    <a:pos x="T2" y="T3"/>
                  </a:cxn>
                  <a:cxn ang="0">
                    <a:pos x="T4" y="T5"/>
                  </a:cxn>
                  <a:cxn ang="0">
                    <a:pos x="T6" y="T7"/>
                  </a:cxn>
                  <a:cxn ang="0">
                    <a:pos x="T8" y="T9"/>
                  </a:cxn>
                </a:cxnLst>
                <a:rect l="0" t="0" r="r" b="b"/>
                <a:pathLst>
                  <a:path w="54" h="50">
                    <a:moveTo>
                      <a:pt x="0" y="33"/>
                    </a:moveTo>
                    <a:lnTo>
                      <a:pt x="32" y="50"/>
                    </a:lnTo>
                    <a:lnTo>
                      <a:pt x="54" y="17"/>
                    </a:lnTo>
                    <a:lnTo>
                      <a:pt x="21"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Freeform 2122">
                <a:extLst>
                  <a:ext uri="{FF2B5EF4-FFF2-40B4-BE49-F238E27FC236}">
                    <a16:creationId xmlns:a16="http://schemas.microsoft.com/office/drawing/2014/main" xmlns="" id="{BBF66D75-1E82-42FE-AE0B-3078C9E55091}"/>
                  </a:ext>
                </a:extLst>
              </p:cNvPr>
              <p:cNvSpPr>
                <a:spLocks/>
              </p:cNvSpPr>
              <p:nvPr/>
            </p:nvSpPr>
            <p:spPr bwMode="auto">
              <a:xfrm>
                <a:off x="1739" y="5554"/>
                <a:ext cx="54" cy="50"/>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2" name="Freeform 2123">
                <a:extLst>
                  <a:ext uri="{FF2B5EF4-FFF2-40B4-BE49-F238E27FC236}">
                    <a16:creationId xmlns:a16="http://schemas.microsoft.com/office/drawing/2014/main" xmlns="" id="{5DECBCD9-800D-4116-B0FB-C72BEF10212B}"/>
                  </a:ext>
                </a:extLst>
              </p:cNvPr>
              <p:cNvSpPr>
                <a:spLocks/>
              </p:cNvSpPr>
              <p:nvPr/>
            </p:nvSpPr>
            <p:spPr bwMode="auto">
              <a:xfrm>
                <a:off x="2925" y="5811"/>
                <a:ext cx="49" cy="71"/>
              </a:xfrm>
              <a:custGeom>
                <a:avLst/>
                <a:gdLst>
                  <a:gd name="T0" fmla="*/ 0 w 49"/>
                  <a:gd name="T1" fmla="*/ 33 h 71"/>
                  <a:gd name="T2" fmla="*/ 33 w 49"/>
                  <a:gd name="T3" fmla="*/ 71 h 71"/>
                  <a:gd name="T4" fmla="*/ 49 w 49"/>
                  <a:gd name="T5" fmla="*/ 33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3" name="Freeform 2124">
                <a:extLst>
                  <a:ext uri="{FF2B5EF4-FFF2-40B4-BE49-F238E27FC236}">
                    <a16:creationId xmlns:a16="http://schemas.microsoft.com/office/drawing/2014/main" xmlns="" id="{B34E38D9-F09F-4044-8549-29F2D6191B24}"/>
                  </a:ext>
                </a:extLst>
              </p:cNvPr>
              <p:cNvSpPr>
                <a:spLocks/>
              </p:cNvSpPr>
              <p:nvPr/>
            </p:nvSpPr>
            <p:spPr bwMode="auto">
              <a:xfrm>
                <a:off x="2925" y="5811"/>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4" name="Freeform 2125">
                <a:extLst>
                  <a:ext uri="{FF2B5EF4-FFF2-40B4-BE49-F238E27FC236}">
                    <a16:creationId xmlns:a16="http://schemas.microsoft.com/office/drawing/2014/main" xmlns="" id="{1AB00686-0466-4C2B-B63F-6C1EB2C9C63F}"/>
                  </a:ext>
                </a:extLst>
              </p:cNvPr>
              <p:cNvSpPr>
                <a:spLocks/>
              </p:cNvSpPr>
              <p:nvPr/>
            </p:nvSpPr>
            <p:spPr bwMode="auto">
              <a:xfrm>
                <a:off x="2061" y="5565"/>
                <a:ext cx="60" cy="60"/>
              </a:xfrm>
              <a:custGeom>
                <a:avLst/>
                <a:gdLst>
                  <a:gd name="T0" fmla="*/ 0 w 60"/>
                  <a:gd name="T1" fmla="*/ 33 h 60"/>
                  <a:gd name="T2" fmla="*/ 38 w 60"/>
                  <a:gd name="T3" fmla="*/ 60 h 60"/>
                  <a:gd name="T4" fmla="*/ 60 w 60"/>
                  <a:gd name="T5" fmla="*/ 28 h 60"/>
                  <a:gd name="T6" fmla="*/ 22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8" y="60"/>
                    </a:lnTo>
                    <a:lnTo>
                      <a:pt x="60" y="28"/>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5" name="Freeform 2126">
                <a:extLst>
                  <a:ext uri="{FF2B5EF4-FFF2-40B4-BE49-F238E27FC236}">
                    <a16:creationId xmlns:a16="http://schemas.microsoft.com/office/drawing/2014/main" xmlns="" id="{3248C7C7-331E-4967-9DA5-8E5234838F29}"/>
                  </a:ext>
                </a:extLst>
              </p:cNvPr>
              <p:cNvSpPr>
                <a:spLocks/>
              </p:cNvSpPr>
              <p:nvPr/>
            </p:nvSpPr>
            <p:spPr bwMode="auto">
              <a:xfrm>
                <a:off x="2061" y="5565"/>
                <a:ext cx="60" cy="60"/>
              </a:xfrm>
              <a:custGeom>
                <a:avLst/>
                <a:gdLst>
                  <a:gd name="T0" fmla="*/ 0 w 11"/>
                  <a:gd name="T1" fmla="*/ 6 h 11"/>
                  <a:gd name="T2" fmla="*/ 7 w 11"/>
                  <a:gd name="T3" fmla="*/ 11 h 11"/>
                  <a:gd name="T4" fmla="*/ 11 w 11"/>
                  <a:gd name="T5" fmla="*/ 5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6" name="Freeform 2127">
                <a:extLst>
                  <a:ext uri="{FF2B5EF4-FFF2-40B4-BE49-F238E27FC236}">
                    <a16:creationId xmlns:a16="http://schemas.microsoft.com/office/drawing/2014/main" xmlns="" id="{1CB1942F-297D-426D-8C16-D67EF4076C38}"/>
                  </a:ext>
                </a:extLst>
              </p:cNvPr>
              <p:cNvSpPr>
                <a:spLocks/>
              </p:cNvSpPr>
              <p:nvPr/>
            </p:nvSpPr>
            <p:spPr bwMode="auto">
              <a:xfrm>
                <a:off x="3226" y="5915"/>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7" name="Freeform 2128">
                <a:extLst>
                  <a:ext uri="{FF2B5EF4-FFF2-40B4-BE49-F238E27FC236}">
                    <a16:creationId xmlns:a16="http://schemas.microsoft.com/office/drawing/2014/main" xmlns="" id="{7714B37E-63BA-4E91-82DD-85EA4560F0C1}"/>
                  </a:ext>
                </a:extLst>
              </p:cNvPr>
              <p:cNvSpPr>
                <a:spLocks/>
              </p:cNvSpPr>
              <p:nvPr/>
            </p:nvSpPr>
            <p:spPr bwMode="auto">
              <a:xfrm>
                <a:off x="3226" y="5915"/>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8" name="Freeform 2129">
                <a:extLst>
                  <a:ext uri="{FF2B5EF4-FFF2-40B4-BE49-F238E27FC236}">
                    <a16:creationId xmlns:a16="http://schemas.microsoft.com/office/drawing/2014/main" xmlns="" id="{30DB7DB0-A4DA-4255-9B44-D11A038C9E6A}"/>
                  </a:ext>
                </a:extLst>
              </p:cNvPr>
              <p:cNvSpPr>
                <a:spLocks/>
              </p:cNvSpPr>
              <p:nvPr/>
            </p:nvSpPr>
            <p:spPr bwMode="auto">
              <a:xfrm>
                <a:off x="1192" y="5669"/>
                <a:ext cx="54" cy="38"/>
              </a:xfrm>
              <a:custGeom>
                <a:avLst/>
                <a:gdLst>
                  <a:gd name="T0" fmla="*/ 0 w 54"/>
                  <a:gd name="T1" fmla="*/ 33 h 38"/>
                  <a:gd name="T2" fmla="*/ 27 w 54"/>
                  <a:gd name="T3" fmla="*/ 38 h 38"/>
                  <a:gd name="T4" fmla="*/ 54 w 54"/>
                  <a:gd name="T5" fmla="*/ 6 h 38"/>
                  <a:gd name="T6" fmla="*/ 22 w 54"/>
                  <a:gd name="T7" fmla="*/ 0 h 38"/>
                  <a:gd name="T8" fmla="*/ 0 w 54"/>
                  <a:gd name="T9" fmla="*/ 33 h 38"/>
                </a:gdLst>
                <a:ahLst/>
                <a:cxnLst>
                  <a:cxn ang="0">
                    <a:pos x="T0" y="T1"/>
                  </a:cxn>
                  <a:cxn ang="0">
                    <a:pos x="T2" y="T3"/>
                  </a:cxn>
                  <a:cxn ang="0">
                    <a:pos x="T4" y="T5"/>
                  </a:cxn>
                  <a:cxn ang="0">
                    <a:pos x="T6" y="T7"/>
                  </a:cxn>
                  <a:cxn ang="0">
                    <a:pos x="T8" y="T9"/>
                  </a:cxn>
                </a:cxnLst>
                <a:rect l="0" t="0" r="r" b="b"/>
                <a:pathLst>
                  <a:path w="54" h="38">
                    <a:moveTo>
                      <a:pt x="0" y="33"/>
                    </a:moveTo>
                    <a:lnTo>
                      <a:pt x="27" y="38"/>
                    </a:lnTo>
                    <a:lnTo>
                      <a:pt x="54" y="6"/>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9" name="Freeform 2130">
                <a:extLst>
                  <a:ext uri="{FF2B5EF4-FFF2-40B4-BE49-F238E27FC236}">
                    <a16:creationId xmlns:a16="http://schemas.microsoft.com/office/drawing/2014/main" xmlns="" id="{8C4BE4CC-0204-417A-A12C-491EE34F6655}"/>
                  </a:ext>
                </a:extLst>
              </p:cNvPr>
              <p:cNvSpPr>
                <a:spLocks/>
              </p:cNvSpPr>
              <p:nvPr/>
            </p:nvSpPr>
            <p:spPr bwMode="auto">
              <a:xfrm>
                <a:off x="1192" y="5669"/>
                <a:ext cx="54"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0" name="Freeform 2131">
                <a:extLst>
                  <a:ext uri="{FF2B5EF4-FFF2-40B4-BE49-F238E27FC236}">
                    <a16:creationId xmlns:a16="http://schemas.microsoft.com/office/drawing/2014/main" xmlns="" id="{EBBA562E-3179-4F7C-BE89-49C79240279A}"/>
                  </a:ext>
                </a:extLst>
              </p:cNvPr>
              <p:cNvSpPr>
                <a:spLocks/>
              </p:cNvSpPr>
              <p:nvPr/>
            </p:nvSpPr>
            <p:spPr bwMode="auto">
              <a:xfrm>
                <a:off x="2389" y="5636"/>
                <a:ext cx="55" cy="66"/>
              </a:xfrm>
              <a:custGeom>
                <a:avLst/>
                <a:gdLst>
                  <a:gd name="T0" fmla="*/ 0 w 55"/>
                  <a:gd name="T1" fmla="*/ 33 h 66"/>
                  <a:gd name="T2" fmla="*/ 33 w 55"/>
                  <a:gd name="T3" fmla="*/ 66 h 66"/>
                  <a:gd name="T4" fmla="*/ 55 w 55"/>
                  <a:gd name="T5" fmla="*/ 33 h 66"/>
                  <a:gd name="T6" fmla="*/ 17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1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Freeform 2132">
                <a:extLst>
                  <a:ext uri="{FF2B5EF4-FFF2-40B4-BE49-F238E27FC236}">
                    <a16:creationId xmlns:a16="http://schemas.microsoft.com/office/drawing/2014/main" xmlns="" id="{2B5D353C-95B6-41C4-BE59-E95E011E4C43}"/>
                  </a:ext>
                </a:extLst>
              </p:cNvPr>
              <p:cNvSpPr>
                <a:spLocks/>
              </p:cNvSpPr>
              <p:nvPr/>
            </p:nvSpPr>
            <p:spPr bwMode="auto">
              <a:xfrm>
                <a:off x="2389" y="5636"/>
                <a:ext cx="55"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2" name="Freeform 2133">
                <a:extLst>
                  <a:ext uri="{FF2B5EF4-FFF2-40B4-BE49-F238E27FC236}">
                    <a16:creationId xmlns:a16="http://schemas.microsoft.com/office/drawing/2014/main" xmlns="" id="{72B98320-0EC6-42C8-A59A-510EAC316A98}"/>
                  </a:ext>
                </a:extLst>
              </p:cNvPr>
              <p:cNvSpPr>
                <a:spLocks/>
              </p:cNvSpPr>
              <p:nvPr/>
            </p:nvSpPr>
            <p:spPr bwMode="auto">
              <a:xfrm>
                <a:off x="1503" y="5593"/>
                <a:ext cx="55" cy="43"/>
              </a:xfrm>
              <a:custGeom>
                <a:avLst/>
                <a:gdLst>
                  <a:gd name="T0" fmla="*/ 0 w 55"/>
                  <a:gd name="T1" fmla="*/ 32 h 43"/>
                  <a:gd name="T2" fmla="*/ 33 w 55"/>
                  <a:gd name="T3" fmla="*/ 43 h 43"/>
                  <a:gd name="T4" fmla="*/ 55 w 55"/>
                  <a:gd name="T5" fmla="*/ 11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3" name="Freeform 2134">
                <a:extLst>
                  <a:ext uri="{FF2B5EF4-FFF2-40B4-BE49-F238E27FC236}">
                    <a16:creationId xmlns:a16="http://schemas.microsoft.com/office/drawing/2014/main" xmlns="" id="{9075F9F2-174A-4BE0-994B-993D81C19E68}"/>
                  </a:ext>
                </a:extLst>
              </p:cNvPr>
              <p:cNvSpPr>
                <a:spLocks/>
              </p:cNvSpPr>
              <p:nvPr/>
            </p:nvSpPr>
            <p:spPr bwMode="auto">
              <a:xfrm>
                <a:off x="1503" y="5593"/>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4" name="Freeform 2135">
                <a:extLst>
                  <a:ext uri="{FF2B5EF4-FFF2-40B4-BE49-F238E27FC236}">
                    <a16:creationId xmlns:a16="http://schemas.microsoft.com/office/drawing/2014/main" xmlns="" id="{D8B9957A-86CA-432A-B666-FF9638F07B0D}"/>
                  </a:ext>
                </a:extLst>
              </p:cNvPr>
              <p:cNvSpPr>
                <a:spLocks/>
              </p:cNvSpPr>
              <p:nvPr/>
            </p:nvSpPr>
            <p:spPr bwMode="auto">
              <a:xfrm>
                <a:off x="2706" y="5740"/>
                <a:ext cx="50" cy="66"/>
              </a:xfrm>
              <a:custGeom>
                <a:avLst/>
                <a:gdLst>
                  <a:gd name="T0" fmla="*/ 0 w 50"/>
                  <a:gd name="T1" fmla="*/ 33 h 66"/>
                  <a:gd name="T2" fmla="*/ 33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5" name="Freeform 2136">
                <a:extLst>
                  <a:ext uri="{FF2B5EF4-FFF2-40B4-BE49-F238E27FC236}">
                    <a16:creationId xmlns:a16="http://schemas.microsoft.com/office/drawing/2014/main" xmlns="" id="{F658E806-EA73-443C-BE9C-216225FA2B52}"/>
                  </a:ext>
                </a:extLst>
              </p:cNvPr>
              <p:cNvSpPr>
                <a:spLocks/>
              </p:cNvSpPr>
              <p:nvPr/>
            </p:nvSpPr>
            <p:spPr bwMode="auto">
              <a:xfrm>
                <a:off x="2706" y="5740"/>
                <a:ext cx="50"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6" name="Freeform 2137">
                <a:extLst>
                  <a:ext uri="{FF2B5EF4-FFF2-40B4-BE49-F238E27FC236}">
                    <a16:creationId xmlns:a16="http://schemas.microsoft.com/office/drawing/2014/main" xmlns="" id="{7BE2F534-8227-49B3-BC93-EF985EDF69DA}"/>
                  </a:ext>
                </a:extLst>
              </p:cNvPr>
              <p:cNvSpPr>
                <a:spLocks/>
              </p:cNvSpPr>
              <p:nvPr/>
            </p:nvSpPr>
            <p:spPr bwMode="auto">
              <a:xfrm>
                <a:off x="1826" y="5554"/>
                <a:ext cx="55" cy="55"/>
              </a:xfrm>
              <a:custGeom>
                <a:avLst/>
                <a:gdLst>
                  <a:gd name="T0" fmla="*/ 0 w 55"/>
                  <a:gd name="T1" fmla="*/ 33 h 55"/>
                  <a:gd name="T2" fmla="*/ 33 w 55"/>
                  <a:gd name="T3" fmla="*/ 55 h 55"/>
                  <a:gd name="T4" fmla="*/ 55 w 55"/>
                  <a:gd name="T5" fmla="*/ 17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17"/>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7" name="Freeform 2138">
                <a:extLst>
                  <a:ext uri="{FF2B5EF4-FFF2-40B4-BE49-F238E27FC236}">
                    <a16:creationId xmlns:a16="http://schemas.microsoft.com/office/drawing/2014/main" xmlns="" id="{65D24F67-BDB8-420C-ABFC-F8E727629EC7}"/>
                  </a:ext>
                </a:extLst>
              </p:cNvPr>
              <p:cNvSpPr>
                <a:spLocks/>
              </p:cNvSpPr>
              <p:nvPr/>
            </p:nvSpPr>
            <p:spPr bwMode="auto">
              <a:xfrm>
                <a:off x="1826" y="5554"/>
                <a:ext cx="55" cy="55"/>
              </a:xfrm>
              <a:custGeom>
                <a:avLst/>
                <a:gdLst>
                  <a:gd name="T0" fmla="*/ 0 w 10"/>
                  <a:gd name="T1" fmla="*/ 6 h 10"/>
                  <a:gd name="T2" fmla="*/ 6 w 10"/>
                  <a:gd name="T3" fmla="*/ 10 h 10"/>
                  <a:gd name="T4" fmla="*/ 10 w 10"/>
                  <a:gd name="T5" fmla="*/ 3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8" name="Freeform 2139">
                <a:extLst>
                  <a:ext uri="{FF2B5EF4-FFF2-40B4-BE49-F238E27FC236}">
                    <a16:creationId xmlns:a16="http://schemas.microsoft.com/office/drawing/2014/main" xmlns="" id="{8B62A586-CF9C-4FCC-8A64-F3E6E4DE3936}"/>
                  </a:ext>
                </a:extLst>
              </p:cNvPr>
              <p:cNvSpPr>
                <a:spLocks/>
              </p:cNvSpPr>
              <p:nvPr/>
            </p:nvSpPr>
            <p:spPr bwMode="auto">
              <a:xfrm>
                <a:off x="3007" y="5844"/>
                <a:ext cx="49" cy="71"/>
              </a:xfrm>
              <a:custGeom>
                <a:avLst/>
                <a:gdLst>
                  <a:gd name="T0" fmla="*/ 0 w 49"/>
                  <a:gd name="T1" fmla="*/ 38 h 71"/>
                  <a:gd name="T2" fmla="*/ 38 w 49"/>
                  <a:gd name="T3" fmla="*/ 71 h 71"/>
                  <a:gd name="T4" fmla="*/ 49 w 49"/>
                  <a:gd name="T5" fmla="*/ 38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8" y="71"/>
                    </a:lnTo>
                    <a:lnTo>
                      <a:pt x="49" y="38"/>
                    </a:lnTo>
                    <a:lnTo>
                      <a:pt x="1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9" name="Freeform 2140">
                <a:extLst>
                  <a:ext uri="{FF2B5EF4-FFF2-40B4-BE49-F238E27FC236}">
                    <a16:creationId xmlns:a16="http://schemas.microsoft.com/office/drawing/2014/main" xmlns="" id="{BFE0768A-AB7A-4F46-A813-56533BB7998F}"/>
                  </a:ext>
                </a:extLst>
              </p:cNvPr>
              <p:cNvSpPr>
                <a:spLocks/>
              </p:cNvSpPr>
              <p:nvPr/>
            </p:nvSpPr>
            <p:spPr bwMode="auto">
              <a:xfrm>
                <a:off x="3007" y="5844"/>
                <a:ext cx="49" cy="71"/>
              </a:xfrm>
              <a:custGeom>
                <a:avLst/>
                <a:gdLst>
                  <a:gd name="T0" fmla="*/ 0 w 9"/>
                  <a:gd name="T1" fmla="*/ 7 h 13"/>
                  <a:gd name="T2" fmla="*/ 7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0" name="Freeform 2141">
                <a:extLst>
                  <a:ext uri="{FF2B5EF4-FFF2-40B4-BE49-F238E27FC236}">
                    <a16:creationId xmlns:a16="http://schemas.microsoft.com/office/drawing/2014/main" xmlns="" id="{34924635-AAD3-402E-ABA4-2661F97F53D4}"/>
                  </a:ext>
                </a:extLst>
              </p:cNvPr>
              <p:cNvSpPr>
                <a:spLocks/>
              </p:cNvSpPr>
              <p:nvPr/>
            </p:nvSpPr>
            <p:spPr bwMode="auto">
              <a:xfrm>
                <a:off x="2154" y="5587"/>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1" name="Freeform 2142">
                <a:extLst>
                  <a:ext uri="{FF2B5EF4-FFF2-40B4-BE49-F238E27FC236}">
                    <a16:creationId xmlns:a16="http://schemas.microsoft.com/office/drawing/2014/main" xmlns="" id="{AD738B22-4D32-45A4-A2E3-CE533D93BEC7}"/>
                  </a:ext>
                </a:extLst>
              </p:cNvPr>
              <p:cNvSpPr>
                <a:spLocks/>
              </p:cNvSpPr>
              <p:nvPr/>
            </p:nvSpPr>
            <p:spPr bwMode="auto">
              <a:xfrm>
                <a:off x="2154" y="5587"/>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2" name="Freeform 2143">
                <a:extLst>
                  <a:ext uri="{FF2B5EF4-FFF2-40B4-BE49-F238E27FC236}">
                    <a16:creationId xmlns:a16="http://schemas.microsoft.com/office/drawing/2014/main" xmlns="" id="{D368BD8E-44AE-4A22-8C60-9DC5132BDA95}"/>
                  </a:ext>
                </a:extLst>
              </p:cNvPr>
              <p:cNvSpPr>
                <a:spLocks/>
              </p:cNvSpPr>
              <p:nvPr/>
            </p:nvSpPr>
            <p:spPr bwMode="auto">
              <a:xfrm>
                <a:off x="3302" y="5948"/>
                <a:ext cx="50" cy="71"/>
              </a:xfrm>
              <a:custGeom>
                <a:avLst/>
                <a:gdLst>
                  <a:gd name="T0" fmla="*/ 0 w 50"/>
                  <a:gd name="T1" fmla="*/ 33 h 71"/>
                  <a:gd name="T2" fmla="*/ 39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9" y="71"/>
                    </a:lnTo>
                    <a:lnTo>
                      <a:pt x="50" y="33"/>
                    </a:lnTo>
                    <a:lnTo>
                      <a:pt x="17"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3" name="Freeform 2144">
                <a:extLst>
                  <a:ext uri="{FF2B5EF4-FFF2-40B4-BE49-F238E27FC236}">
                    <a16:creationId xmlns:a16="http://schemas.microsoft.com/office/drawing/2014/main" xmlns="" id="{0D8E693D-BED5-469C-B4FD-BC8FCD3F62C4}"/>
                  </a:ext>
                </a:extLst>
              </p:cNvPr>
              <p:cNvSpPr>
                <a:spLocks/>
              </p:cNvSpPr>
              <p:nvPr/>
            </p:nvSpPr>
            <p:spPr bwMode="auto">
              <a:xfrm>
                <a:off x="3302" y="5948"/>
                <a:ext cx="50"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4" name="Freeform 2145">
                <a:extLst>
                  <a:ext uri="{FF2B5EF4-FFF2-40B4-BE49-F238E27FC236}">
                    <a16:creationId xmlns:a16="http://schemas.microsoft.com/office/drawing/2014/main" xmlns="" id="{485A4145-5079-479C-99D8-069B48001B0F}"/>
                  </a:ext>
                </a:extLst>
              </p:cNvPr>
              <p:cNvSpPr>
                <a:spLocks/>
              </p:cNvSpPr>
              <p:nvPr/>
            </p:nvSpPr>
            <p:spPr bwMode="auto">
              <a:xfrm>
                <a:off x="1274" y="5647"/>
                <a:ext cx="54" cy="44"/>
              </a:xfrm>
              <a:custGeom>
                <a:avLst/>
                <a:gdLst>
                  <a:gd name="T0" fmla="*/ 0 w 54"/>
                  <a:gd name="T1" fmla="*/ 39 h 44"/>
                  <a:gd name="T2" fmla="*/ 33 w 54"/>
                  <a:gd name="T3" fmla="*/ 44 h 44"/>
                  <a:gd name="T4" fmla="*/ 54 w 54"/>
                  <a:gd name="T5" fmla="*/ 11 h 44"/>
                  <a:gd name="T6" fmla="*/ 27 w 54"/>
                  <a:gd name="T7" fmla="*/ 0 h 44"/>
                  <a:gd name="T8" fmla="*/ 0 w 54"/>
                  <a:gd name="T9" fmla="*/ 39 h 44"/>
                </a:gdLst>
                <a:ahLst/>
                <a:cxnLst>
                  <a:cxn ang="0">
                    <a:pos x="T0" y="T1"/>
                  </a:cxn>
                  <a:cxn ang="0">
                    <a:pos x="T2" y="T3"/>
                  </a:cxn>
                  <a:cxn ang="0">
                    <a:pos x="T4" y="T5"/>
                  </a:cxn>
                  <a:cxn ang="0">
                    <a:pos x="T6" y="T7"/>
                  </a:cxn>
                  <a:cxn ang="0">
                    <a:pos x="T8" y="T9"/>
                  </a:cxn>
                </a:cxnLst>
                <a:rect l="0" t="0" r="r" b="b"/>
                <a:pathLst>
                  <a:path w="54" h="44">
                    <a:moveTo>
                      <a:pt x="0" y="39"/>
                    </a:moveTo>
                    <a:lnTo>
                      <a:pt x="33" y="44"/>
                    </a:lnTo>
                    <a:lnTo>
                      <a:pt x="54" y="11"/>
                    </a:lnTo>
                    <a:lnTo>
                      <a:pt x="27"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5" name="Freeform 2146">
                <a:extLst>
                  <a:ext uri="{FF2B5EF4-FFF2-40B4-BE49-F238E27FC236}">
                    <a16:creationId xmlns:a16="http://schemas.microsoft.com/office/drawing/2014/main" xmlns="" id="{69A3BD33-752E-429C-8E91-BAC073F6CB05}"/>
                  </a:ext>
                </a:extLst>
              </p:cNvPr>
              <p:cNvSpPr>
                <a:spLocks/>
              </p:cNvSpPr>
              <p:nvPr/>
            </p:nvSpPr>
            <p:spPr bwMode="auto">
              <a:xfrm>
                <a:off x="1274" y="5647"/>
                <a:ext cx="54"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6" name="Freeform 2147">
                <a:extLst>
                  <a:ext uri="{FF2B5EF4-FFF2-40B4-BE49-F238E27FC236}">
                    <a16:creationId xmlns:a16="http://schemas.microsoft.com/office/drawing/2014/main" xmlns="" id="{B9F6345E-CD8B-4EAD-A5E5-60C4976E77D9}"/>
                  </a:ext>
                </a:extLst>
              </p:cNvPr>
              <p:cNvSpPr>
                <a:spLocks/>
              </p:cNvSpPr>
              <p:nvPr/>
            </p:nvSpPr>
            <p:spPr bwMode="auto">
              <a:xfrm>
                <a:off x="2477" y="5669"/>
                <a:ext cx="54" cy="66"/>
              </a:xfrm>
              <a:custGeom>
                <a:avLst/>
                <a:gdLst>
                  <a:gd name="T0" fmla="*/ 0 w 54"/>
                  <a:gd name="T1" fmla="*/ 33 h 66"/>
                  <a:gd name="T2" fmla="*/ 33 w 54"/>
                  <a:gd name="T3" fmla="*/ 66 h 66"/>
                  <a:gd name="T4" fmla="*/ 54 w 54"/>
                  <a:gd name="T5" fmla="*/ 33 h 66"/>
                  <a:gd name="T6" fmla="*/ 16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3" y="66"/>
                    </a:lnTo>
                    <a:lnTo>
                      <a:pt x="54"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Freeform 2148">
                <a:extLst>
                  <a:ext uri="{FF2B5EF4-FFF2-40B4-BE49-F238E27FC236}">
                    <a16:creationId xmlns:a16="http://schemas.microsoft.com/office/drawing/2014/main" xmlns="" id="{78C14246-7E08-4579-8F1D-00B15DF5830F}"/>
                  </a:ext>
                </a:extLst>
              </p:cNvPr>
              <p:cNvSpPr>
                <a:spLocks/>
              </p:cNvSpPr>
              <p:nvPr/>
            </p:nvSpPr>
            <p:spPr bwMode="auto">
              <a:xfrm>
                <a:off x="2477" y="5669"/>
                <a:ext cx="54"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8" name="Freeform 2149">
                <a:extLst>
                  <a:ext uri="{FF2B5EF4-FFF2-40B4-BE49-F238E27FC236}">
                    <a16:creationId xmlns:a16="http://schemas.microsoft.com/office/drawing/2014/main" xmlns="" id="{40501BF4-C4D3-4D59-88B6-02B27CBD1876}"/>
                  </a:ext>
                </a:extLst>
              </p:cNvPr>
              <p:cNvSpPr>
                <a:spLocks/>
              </p:cNvSpPr>
              <p:nvPr/>
            </p:nvSpPr>
            <p:spPr bwMode="auto">
              <a:xfrm>
                <a:off x="1591" y="5582"/>
                <a:ext cx="55" cy="43"/>
              </a:xfrm>
              <a:custGeom>
                <a:avLst/>
                <a:gdLst>
                  <a:gd name="T0" fmla="*/ 0 w 55"/>
                  <a:gd name="T1" fmla="*/ 32 h 43"/>
                  <a:gd name="T2" fmla="*/ 33 w 55"/>
                  <a:gd name="T3" fmla="*/ 43 h 43"/>
                  <a:gd name="T4" fmla="*/ 55 w 55"/>
                  <a:gd name="T5" fmla="*/ 11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2"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9" name="Freeform 2150">
                <a:extLst>
                  <a:ext uri="{FF2B5EF4-FFF2-40B4-BE49-F238E27FC236}">
                    <a16:creationId xmlns:a16="http://schemas.microsoft.com/office/drawing/2014/main" xmlns="" id="{6A8725F2-D4FA-433B-94FF-67BFEE6DEFBF}"/>
                  </a:ext>
                </a:extLst>
              </p:cNvPr>
              <p:cNvSpPr>
                <a:spLocks/>
              </p:cNvSpPr>
              <p:nvPr/>
            </p:nvSpPr>
            <p:spPr bwMode="auto">
              <a:xfrm>
                <a:off x="1591" y="5582"/>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0" name="Freeform 2151">
                <a:extLst>
                  <a:ext uri="{FF2B5EF4-FFF2-40B4-BE49-F238E27FC236}">
                    <a16:creationId xmlns:a16="http://schemas.microsoft.com/office/drawing/2014/main" xmlns="" id="{E3542DC9-519E-4F8B-93C8-925D209B12D0}"/>
                  </a:ext>
                </a:extLst>
              </p:cNvPr>
              <p:cNvSpPr>
                <a:spLocks/>
              </p:cNvSpPr>
              <p:nvPr/>
            </p:nvSpPr>
            <p:spPr bwMode="auto">
              <a:xfrm>
                <a:off x="2788" y="5773"/>
                <a:ext cx="55" cy="71"/>
              </a:xfrm>
              <a:custGeom>
                <a:avLst/>
                <a:gdLst>
                  <a:gd name="T0" fmla="*/ 0 w 55"/>
                  <a:gd name="T1" fmla="*/ 38 h 71"/>
                  <a:gd name="T2" fmla="*/ 39 w 55"/>
                  <a:gd name="T3" fmla="*/ 71 h 71"/>
                  <a:gd name="T4" fmla="*/ 55 w 55"/>
                  <a:gd name="T5" fmla="*/ 38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1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1" name="Freeform 2152">
                <a:extLst>
                  <a:ext uri="{FF2B5EF4-FFF2-40B4-BE49-F238E27FC236}">
                    <a16:creationId xmlns:a16="http://schemas.microsoft.com/office/drawing/2014/main" xmlns="" id="{1F6B23B0-A2BB-49B2-9A30-D0F629AF75A7}"/>
                  </a:ext>
                </a:extLst>
              </p:cNvPr>
              <p:cNvSpPr>
                <a:spLocks/>
              </p:cNvSpPr>
              <p:nvPr/>
            </p:nvSpPr>
            <p:spPr bwMode="auto">
              <a:xfrm>
                <a:off x="2788" y="5773"/>
                <a:ext cx="55"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2" name="Freeform 2153">
                <a:extLst>
                  <a:ext uri="{FF2B5EF4-FFF2-40B4-BE49-F238E27FC236}">
                    <a16:creationId xmlns:a16="http://schemas.microsoft.com/office/drawing/2014/main" xmlns="" id="{B06042A3-F1EA-4380-A42A-B7812613A760}"/>
                  </a:ext>
                </a:extLst>
              </p:cNvPr>
              <p:cNvSpPr>
                <a:spLocks/>
              </p:cNvSpPr>
              <p:nvPr/>
            </p:nvSpPr>
            <p:spPr bwMode="auto">
              <a:xfrm>
                <a:off x="1919" y="5560"/>
                <a:ext cx="55" cy="54"/>
              </a:xfrm>
              <a:custGeom>
                <a:avLst/>
                <a:gdLst>
                  <a:gd name="T0" fmla="*/ 0 w 55"/>
                  <a:gd name="T1" fmla="*/ 33 h 54"/>
                  <a:gd name="T2" fmla="*/ 33 w 55"/>
                  <a:gd name="T3" fmla="*/ 54 h 54"/>
                  <a:gd name="T4" fmla="*/ 55 w 55"/>
                  <a:gd name="T5" fmla="*/ 22 h 54"/>
                  <a:gd name="T6" fmla="*/ 22 w 55"/>
                  <a:gd name="T7" fmla="*/ 0 h 54"/>
                  <a:gd name="T8" fmla="*/ 0 w 55"/>
                  <a:gd name="T9" fmla="*/ 33 h 54"/>
                </a:gdLst>
                <a:ahLst/>
                <a:cxnLst>
                  <a:cxn ang="0">
                    <a:pos x="T0" y="T1"/>
                  </a:cxn>
                  <a:cxn ang="0">
                    <a:pos x="T2" y="T3"/>
                  </a:cxn>
                  <a:cxn ang="0">
                    <a:pos x="T4" y="T5"/>
                  </a:cxn>
                  <a:cxn ang="0">
                    <a:pos x="T6" y="T7"/>
                  </a:cxn>
                  <a:cxn ang="0">
                    <a:pos x="T8" y="T9"/>
                  </a:cxn>
                </a:cxnLst>
                <a:rect l="0" t="0" r="r" b="b"/>
                <a:pathLst>
                  <a:path w="55" h="54">
                    <a:moveTo>
                      <a:pt x="0" y="33"/>
                    </a:moveTo>
                    <a:lnTo>
                      <a:pt x="33" y="54"/>
                    </a:lnTo>
                    <a:lnTo>
                      <a:pt x="55" y="22"/>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3" name="Freeform 2154">
                <a:extLst>
                  <a:ext uri="{FF2B5EF4-FFF2-40B4-BE49-F238E27FC236}">
                    <a16:creationId xmlns:a16="http://schemas.microsoft.com/office/drawing/2014/main" xmlns="" id="{6BC4A923-5562-460E-83E7-1D3F6357D835}"/>
                  </a:ext>
                </a:extLst>
              </p:cNvPr>
              <p:cNvSpPr>
                <a:spLocks/>
              </p:cNvSpPr>
              <p:nvPr/>
            </p:nvSpPr>
            <p:spPr bwMode="auto">
              <a:xfrm>
                <a:off x="1919" y="5560"/>
                <a:ext cx="55" cy="54"/>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4" name="Freeform 2155">
                <a:extLst>
                  <a:ext uri="{FF2B5EF4-FFF2-40B4-BE49-F238E27FC236}">
                    <a16:creationId xmlns:a16="http://schemas.microsoft.com/office/drawing/2014/main" xmlns="" id="{FDFCE665-8A66-4DFD-80FD-F893060A0D6F}"/>
                  </a:ext>
                </a:extLst>
              </p:cNvPr>
              <p:cNvSpPr>
                <a:spLocks/>
              </p:cNvSpPr>
              <p:nvPr/>
            </p:nvSpPr>
            <p:spPr bwMode="auto">
              <a:xfrm>
                <a:off x="3095" y="5882"/>
                <a:ext cx="43" cy="66"/>
              </a:xfrm>
              <a:custGeom>
                <a:avLst/>
                <a:gdLst>
                  <a:gd name="T0" fmla="*/ 0 w 43"/>
                  <a:gd name="T1" fmla="*/ 33 h 66"/>
                  <a:gd name="T2" fmla="*/ 32 w 43"/>
                  <a:gd name="T3" fmla="*/ 66 h 66"/>
                  <a:gd name="T4" fmla="*/ 43 w 43"/>
                  <a:gd name="T5" fmla="*/ 33 h 66"/>
                  <a:gd name="T6" fmla="*/ 11 w 43"/>
                  <a:gd name="T7" fmla="*/ 0 h 66"/>
                  <a:gd name="T8" fmla="*/ 0 w 43"/>
                  <a:gd name="T9" fmla="*/ 33 h 66"/>
                </a:gdLst>
                <a:ahLst/>
                <a:cxnLst>
                  <a:cxn ang="0">
                    <a:pos x="T0" y="T1"/>
                  </a:cxn>
                  <a:cxn ang="0">
                    <a:pos x="T2" y="T3"/>
                  </a:cxn>
                  <a:cxn ang="0">
                    <a:pos x="T4" y="T5"/>
                  </a:cxn>
                  <a:cxn ang="0">
                    <a:pos x="T6" y="T7"/>
                  </a:cxn>
                  <a:cxn ang="0">
                    <a:pos x="T8" y="T9"/>
                  </a:cxn>
                </a:cxnLst>
                <a:rect l="0" t="0" r="r" b="b"/>
                <a:pathLst>
                  <a:path w="43" h="66">
                    <a:moveTo>
                      <a:pt x="0" y="33"/>
                    </a:moveTo>
                    <a:lnTo>
                      <a:pt x="32" y="66"/>
                    </a:lnTo>
                    <a:lnTo>
                      <a:pt x="43" y="33"/>
                    </a:lnTo>
                    <a:lnTo>
                      <a:pt x="1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5" name="Freeform 2156">
                <a:extLst>
                  <a:ext uri="{FF2B5EF4-FFF2-40B4-BE49-F238E27FC236}">
                    <a16:creationId xmlns:a16="http://schemas.microsoft.com/office/drawing/2014/main" xmlns="" id="{DA27F749-73B5-40E4-BC6E-1C307D0023DB}"/>
                  </a:ext>
                </a:extLst>
              </p:cNvPr>
              <p:cNvSpPr>
                <a:spLocks/>
              </p:cNvSpPr>
              <p:nvPr/>
            </p:nvSpPr>
            <p:spPr bwMode="auto">
              <a:xfrm>
                <a:off x="3095" y="5882"/>
                <a:ext cx="43"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6" name="Freeform 2157">
                <a:extLst>
                  <a:ext uri="{FF2B5EF4-FFF2-40B4-BE49-F238E27FC236}">
                    <a16:creationId xmlns:a16="http://schemas.microsoft.com/office/drawing/2014/main" xmlns="" id="{61043856-1E33-4A1E-87BB-01204656F0C5}"/>
                  </a:ext>
                </a:extLst>
              </p:cNvPr>
              <p:cNvSpPr>
                <a:spLocks/>
              </p:cNvSpPr>
              <p:nvPr/>
            </p:nvSpPr>
            <p:spPr bwMode="auto">
              <a:xfrm>
                <a:off x="2242" y="5609"/>
                <a:ext cx="54" cy="66"/>
              </a:xfrm>
              <a:custGeom>
                <a:avLst/>
                <a:gdLst>
                  <a:gd name="T0" fmla="*/ 0 w 54"/>
                  <a:gd name="T1" fmla="*/ 33 h 66"/>
                  <a:gd name="T2" fmla="*/ 38 w 54"/>
                  <a:gd name="T3" fmla="*/ 66 h 66"/>
                  <a:gd name="T4" fmla="*/ 54 w 54"/>
                  <a:gd name="T5" fmla="*/ 33 h 66"/>
                  <a:gd name="T6" fmla="*/ 21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8" y="66"/>
                    </a:lnTo>
                    <a:lnTo>
                      <a:pt x="54" y="33"/>
                    </a:lnTo>
                    <a:lnTo>
                      <a:pt x="21"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7" name="Freeform 2158">
                <a:extLst>
                  <a:ext uri="{FF2B5EF4-FFF2-40B4-BE49-F238E27FC236}">
                    <a16:creationId xmlns:a16="http://schemas.microsoft.com/office/drawing/2014/main" xmlns="" id="{C04C92D4-04B7-424C-A107-7D6B4536E04F}"/>
                  </a:ext>
                </a:extLst>
              </p:cNvPr>
              <p:cNvSpPr>
                <a:spLocks/>
              </p:cNvSpPr>
              <p:nvPr/>
            </p:nvSpPr>
            <p:spPr bwMode="auto">
              <a:xfrm>
                <a:off x="2242" y="5609"/>
                <a:ext cx="54"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8" name="Freeform 2159">
                <a:extLst>
                  <a:ext uri="{FF2B5EF4-FFF2-40B4-BE49-F238E27FC236}">
                    <a16:creationId xmlns:a16="http://schemas.microsoft.com/office/drawing/2014/main" xmlns="" id="{DFC9FFC8-B2E9-4664-84FB-1D469600CFBB}"/>
                  </a:ext>
                </a:extLst>
              </p:cNvPr>
              <p:cNvSpPr>
                <a:spLocks/>
              </p:cNvSpPr>
              <p:nvPr/>
            </p:nvSpPr>
            <p:spPr bwMode="auto">
              <a:xfrm>
                <a:off x="1361" y="5631"/>
                <a:ext cx="55" cy="44"/>
              </a:xfrm>
              <a:custGeom>
                <a:avLst/>
                <a:gdLst>
                  <a:gd name="T0" fmla="*/ 0 w 55"/>
                  <a:gd name="T1" fmla="*/ 33 h 44"/>
                  <a:gd name="T2" fmla="*/ 28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11"/>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9" name="Freeform 2160">
                <a:extLst>
                  <a:ext uri="{FF2B5EF4-FFF2-40B4-BE49-F238E27FC236}">
                    <a16:creationId xmlns:a16="http://schemas.microsoft.com/office/drawing/2014/main" xmlns="" id="{95D59594-ED6D-4236-A538-282FD0CBAAAC}"/>
                  </a:ext>
                </a:extLst>
              </p:cNvPr>
              <p:cNvSpPr>
                <a:spLocks/>
              </p:cNvSpPr>
              <p:nvPr/>
            </p:nvSpPr>
            <p:spPr bwMode="auto">
              <a:xfrm>
                <a:off x="1361" y="5631"/>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0" name="Freeform 2161">
                <a:extLst>
                  <a:ext uri="{FF2B5EF4-FFF2-40B4-BE49-F238E27FC236}">
                    <a16:creationId xmlns:a16="http://schemas.microsoft.com/office/drawing/2014/main" xmlns="" id="{55E7AEFC-BBDB-45C2-8625-46C1CFED130A}"/>
                  </a:ext>
                </a:extLst>
              </p:cNvPr>
              <p:cNvSpPr>
                <a:spLocks/>
              </p:cNvSpPr>
              <p:nvPr/>
            </p:nvSpPr>
            <p:spPr bwMode="auto">
              <a:xfrm>
                <a:off x="2564" y="5702"/>
                <a:ext cx="55" cy="71"/>
              </a:xfrm>
              <a:custGeom>
                <a:avLst/>
                <a:gdLst>
                  <a:gd name="T0" fmla="*/ 0 w 55"/>
                  <a:gd name="T1" fmla="*/ 33 h 71"/>
                  <a:gd name="T2" fmla="*/ 33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1" name="Freeform 2162">
                <a:extLst>
                  <a:ext uri="{FF2B5EF4-FFF2-40B4-BE49-F238E27FC236}">
                    <a16:creationId xmlns:a16="http://schemas.microsoft.com/office/drawing/2014/main" xmlns="" id="{3F065179-B0F7-48A0-A527-3ABD84CE8B14}"/>
                  </a:ext>
                </a:extLst>
              </p:cNvPr>
              <p:cNvSpPr>
                <a:spLocks/>
              </p:cNvSpPr>
              <p:nvPr/>
            </p:nvSpPr>
            <p:spPr bwMode="auto">
              <a:xfrm>
                <a:off x="2564" y="5702"/>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2" name="Freeform 2163">
                <a:extLst>
                  <a:ext uri="{FF2B5EF4-FFF2-40B4-BE49-F238E27FC236}">
                    <a16:creationId xmlns:a16="http://schemas.microsoft.com/office/drawing/2014/main" xmlns="" id="{5648F664-68F0-4595-AFD2-D913513F1D8A}"/>
                  </a:ext>
                </a:extLst>
              </p:cNvPr>
              <p:cNvSpPr>
                <a:spLocks/>
              </p:cNvSpPr>
              <p:nvPr/>
            </p:nvSpPr>
            <p:spPr bwMode="auto">
              <a:xfrm>
                <a:off x="1678" y="5571"/>
                <a:ext cx="61" cy="49"/>
              </a:xfrm>
              <a:custGeom>
                <a:avLst/>
                <a:gdLst>
                  <a:gd name="T0" fmla="*/ 0 w 61"/>
                  <a:gd name="T1" fmla="*/ 38 h 49"/>
                  <a:gd name="T2" fmla="*/ 33 w 61"/>
                  <a:gd name="T3" fmla="*/ 49 h 49"/>
                  <a:gd name="T4" fmla="*/ 61 w 61"/>
                  <a:gd name="T5" fmla="*/ 16 h 49"/>
                  <a:gd name="T6" fmla="*/ 22 w 61"/>
                  <a:gd name="T7" fmla="*/ 0 h 49"/>
                  <a:gd name="T8" fmla="*/ 0 w 61"/>
                  <a:gd name="T9" fmla="*/ 38 h 49"/>
                </a:gdLst>
                <a:ahLst/>
                <a:cxnLst>
                  <a:cxn ang="0">
                    <a:pos x="T0" y="T1"/>
                  </a:cxn>
                  <a:cxn ang="0">
                    <a:pos x="T2" y="T3"/>
                  </a:cxn>
                  <a:cxn ang="0">
                    <a:pos x="T4" y="T5"/>
                  </a:cxn>
                  <a:cxn ang="0">
                    <a:pos x="T6" y="T7"/>
                  </a:cxn>
                  <a:cxn ang="0">
                    <a:pos x="T8" y="T9"/>
                  </a:cxn>
                </a:cxnLst>
                <a:rect l="0" t="0" r="r" b="b"/>
                <a:pathLst>
                  <a:path w="61" h="49">
                    <a:moveTo>
                      <a:pt x="0" y="38"/>
                    </a:moveTo>
                    <a:lnTo>
                      <a:pt x="33" y="49"/>
                    </a:lnTo>
                    <a:lnTo>
                      <a:pt x="61" y="16"/>
                    </a:lnTo>
                    <a:lnTo>
                      <a:pt x="22"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3" name="Freeform 2164">
                <a:extLst>
                  <a:ext uri="{FF2B5EF4-FFF2-40B4-BE49-F238E27FC236}">
                    <a16:creationId xmlns:a16="http://schemas.microsoft.com/office/drawing/2014/main" xmlns="" id="{75F22A6F-EDF8-4D99-89F8-239C8B977CD4}"/>
                  </a:ext>
                </a:extLst>
              </p:cNvPr>
              <p:cNvSpPr>
                <a:spLocks/>
              </p:cNvSpPr>
              <p:nvPr/>
            </p:nvSpPr>
            <p:spPr bwMode="auto">
              <a:xfrm>
                <a:off x="1678" y="5571"/>
                <a:ext cx="61" cy="49"/>
              </a:xfrm>
              <a:custGeom>
                <a:avLst/>
                <a:gdLst>
                  <a:gd name="T0" fmla="*/ 0 w 11"/>
                  <a:gd name="T1" fmla="*/ 7 h 9"/>
                  <a:gd name="T2" fmla="*/ 6 w 11"/>
                  <a:gd name="T3" fmla="*/ 9 h 9"/>
                  <a:gd name="T4" fmla="*/ 11 w 11"/>
                  <a:gd name="T5" fmla="*/ 3 h 9"/>
                  <a:gd name="T6" fmla="*/ 4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4" name="Freeform 2165">
                <a:extLst>
                  <a:ext uri="{FF2B5EF4-FFF2-40B4-BE49-F238E27FC236}">
                    <a16:creationId xmlns:a16="http://schemas.microsoft.com/office/drawing/2014/main" xmlns="" id="{4229DBB7-DBB1-4C8C-9757-BB553368869F}"/>
                  </a:ext>
                </a:extLst>
              </p:cNvPr>
              <p:cNvSpPr>
                <a:spLocks/>
              </p:cNvSpPr>
              <p:nvPr/>
            </p:nvSpPr>
            <p:spPr bwMode="auto">
              <a:xfrm>
                <a:off x="2876" y="5811"/>
                <a:ext cx="49" cy="66"/>
              </a:xfrm>
              <a:custGeom>
                <a:avLst/>
                <a:gdLst>
                  <a:gd name="T0" fmla="*/ 0 w 49"/>
                  <a:gd name="T1" fmla="*/ 33 h 66"/>
                  <a:gd name="T2" fmla="*/ 33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5" name="Freeform 2166">
                <a:extLst>
                  <a:ext uri="{FF2B5EF4-FFF2-40B4-BE49-F238E27FC236}">
                    <a16:creationId xmlns:a16="http://schemas.microsoft.com/office/drawing/2014/main" xmlns="" id="{17EA7946-1182-4918-9395-D7E0ECC5654E}"/>
                  </a:ext>
                </a:extLst>
              </p:cNvPr>
              <p:cNvSpPr>
                <a:spLocks/>
              </p:cNvSpPr>
              <p:nvPr/>
            </p:nvSpPr>
            <p:spPr bwMode="auto">
              <a:xfrm>
                <a:off x="2876" y="5811"/>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6" name="Freeform 2167">
                <a:extLst>
                  <a:ext uri="{FF2B5EF4-FFF2-40B4-BE49-F238E27FC236}">
                    <a16:creationId xmlns:a16="http://schemas.microsoft.com/office/drawing/2014/main" xmlns="" id="{D6804E13-2623-4CDD-AF64-1C314CA701EA}"/>
                  </a:ext>
                </a:extLst>
              </p:cNvPr>
              <p:cNvSpPr>
                <a:spLocks/>
              </p:cNvSpPr>
              <p:nvPr/>
            </p:nvSpPr>
            <p:spPr bwMode="auto">
              <a:xfrm>
                <a:off x="2006" y="5571"/>
                <a:ext cx="55" cy="60"/>
              </a:xfrm>
              <a:custGeom>
                <a:avLst/>
                <a:gdLst>
                  <a:gd name="T0" fmla="*/ 0 w 55"/>
                  <a:gd name="T1" fmla="*/ 38 h 60"/>
                  <a:gd name="T2" fmla="*/ 39 w 55"/>
                  <a:gd name="T3" fmla="*/ 60 h 60"/>
                  <a:gd name="T4" fmla="*/ 55 w 55"/>
                  <a:gd name="T5" fmla="*/ 27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9" y="60"/>
                    </a:lnTo>
                    <a:lnTo>
                      <a:pt x="55" y="27"/>
                    </a:lnTo>
                    <a:lnTo>
                      <a:pt x="22"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7" name="Freeform 2168">
                <a:extLst>
                  <a:ext uri="{FF2B5EF4-FFF2-40B4-BE49-F238E27FC236}">
                    <a16:creationId xmlns:a16="http://schemas.microsoft.com/office/drawing/2014/main" xmlns="" id="{CEEF43B3-DE4C-4FB0-A981-AFE34E29FFD0}"/>
                  </a:ext>
                </a:extLst>
              </p:cNvPr>
              <p:cNvSpPr>
                <a:spLocks/>
              </p:cNvSpPr>
              <p:nvPr/>
            </p:nvSpPr>
            <p:spPr bwMode="auto">
              <a:xfrm>
                <a:off x="2006" y="5571"/>
                <a:ext cx="55" cy="60"/>
              </a:xfrm>
              <a:custGeom>
                <a:avLst/>
                <a:gdLst>
                  <a:gd name="T0" fmla="*/ 0 w 10"/>
                  <a:gd name="T1" fmla="*/ 7 h 11"/>
                  <a:gd name="T2" fmla="*/ 7 w 10"/>
                  <a:gd name="T3" fmla="*/ 11 h 11"/>
                  <a:gd name="T4" fmla="*/ 10 w 10"/>
                  <a:gd name="T5" fmla="*/ 5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7" y="11"/>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8" name="Freeform 2169">
                <a:extLst>
                  <a:ext uri="{FF2B5EF4-FFF2-40B4-BE49-F238E27FC236}">
                    <a16:creationId xmlns:a16="http://schemas.microsoft.com/office/drawing/2014/main" xmlns="" id="{61405A65-3EC3-409D-A974-01B4EBE6D9AF}"/>
                  </a:ext>
                </a:extLst>
              </p:cNvPr>
              <p:cNvSpPr>
                <a:spLocks/>
              </p:cNvSpPr>
              <p:nvPr/>
            </p:nvSpPr>
            <p:spPr bwMode="auto">
              <a:xfrm>
                <a:off x="3177" y="5915"/>
                <a:ext cx="49" cy="66"/>
              </a:xfrm>
              <a:custGeom>
                <a:avLst/>
                <a:gdLst>
                  <a:gd name="T0" fmla="*/ 0 w 49"/>
                  <a:gd name="T1" fmla="*/ 33 h 66"/>
                  <a:gd name="T2" fmla="*/ 32 w 49"/>
                  <a:gd name="T3" fmla="*/ 66 h 66"/>
                  <a:gd name="T4" fmla="*/ 49 w 49"/>
                  <a:gd name="T5" fmla="*/ 33 h 66"/>
                  <a:gd name="T6" fmla="*/ 11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1"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9" name="Freeform 2170">
                <a:extLst>
                  <a:ext uri="{FF2B5EF4-FFF2-40B4-BE49-F238E27FC236}">
                    <a16:creationId xmlns:a16="http://schemas.microsoft.com/office/drawing/2014/main" xmlns="" id="{E0C85BEF-C6D3-46BB-98E7-BE5FBC76C718}"/>
                  </a:ext>
                </a:extLst>
              </p:cNvPr>
              <p:cNvSpPr>
                <a:spLocks/>
              </p:cNvSpPr>
              <p:nvPr/>
            </p:nvSpPr>
            <p:spPr bwMode="auto">
              <a:xfrm>
                <a:off x="3177" y="5915"/>
                <a:ext cx="49"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0" name="Freeform 2171">
                <a:extLst>
                  <a:ext uri="{FF2B5EF4-FFF2-40B4-BE49-F238E27FC236}">
                    <a16:creationId xmlns:a16="http://schemas.microsoft.com/office/drawing/2014/main" xmlns="" id="{50A4CED7-5992-432A-BB1D-AC1E1936F81D}"/>
                  </a:ext>
                </a:extLst>
              </p:cNvPr>
              <p:cNvSpPr>
                <a:spLocks/>
              </p:cNvSpPr>
              <p:nvPr/>
            </p:nvSpPr>
            <p:spPr bwMode="auto">
              <a:xfrm>
                <a:off x="1137" y="5697"/>
                <a:ext cx="55" cy="38"/>
              </a:xfrm>
              <a:custGeom>
                <a:avLst/>
                <a:gdLst>
                  <a:gd name="T0" fmla="*/ 0 w 55"/>
                  <a:gd name="T1" fmla="*/ 32 h 38"/>
                  <a:gd name="T2" fmla="*/ 27 w 55"/>
                  <a:gd name="T3" fmla="*/ 38 h 38"/>
                  <a:gd name="T4" fmla="*/ 55 w 55"/>
                  <a:gd name="T5" fmla="*/ 5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27" y="38"/>
                    </a:lnTo>
                    <a:lnTo>
                      <a:pt x="55" y="5"/>
                    </a:lnTo>
                    <a:lnTo>
                      <a:pt x="22"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Freeform 2172">
                <a:extLst>
                  <a:ext uri="{FF2B5EF4-FFF2-40B4-BE49-F238E27FC236}">
                    <a16:creationId xmlns:a16="http://schemas.microsoft.com/office/drawing/2014/main" xmlns="" id="{49FF0D1A-656F-4075-A5CA-C81ED35D0A27}"/>
                  </a:ext>
                </a:extLst>
              </p:cNvPr>
              <p:cNvSpPr>
                <a:spLocks/>
              </p:cNvSpPr>
              <p:nvPr/>
            </p:nvSpPr>
            <p:spPr bwMode="auto">
              <a:xfrm>
                <a:off x="1137" y="5697"/>
                <a:ext cx="55"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2" name="Freeform 2173">
                <a:extLst>
                  <a:ext uri="{FF2B5EF4-FFF2-40B4-BE49-F238E27FC236}">
                    <a16:creationId xmlns:a16="http://schemas.microsoft.com/office/drawing/2014/main" xmlns="" id="{B59A903D-621E-4624-BF5E-89A0F89EE7CF}"/>
                  </a:ext>
                </a:extLst>
              </p:cNvPr>
              <p:cNvSpPr>
                <a:spLocks/>
              </p:cNvSpPr>
              <p:nvPr/>
            </p:nvSpPr>
            <p:spPr bwMode="auto">
              <a:xfrm>
                <a:off x="2335" y="5636"/>
                <a:ext cx="54" cy="71"/>
              </a:xfrm>
              <a:custGeom>
                <a:avLst/>
                <a:gdLst>
                  <a:gd name="T0" fmla="*/ 0 w 54"/>
                  <a:gd name="T1" fmla="*/ 39 h 71"/>
                  <a:gd name="T2" fmla="*/ 32 w 54"/>
                  <a:gd name="T3" fmla="*/ 71 h 71"/>
                  <a:gd name="T4" fmla="*/ 54 w 54"/>
                  <a:gd name="T5" fmla="*/ 33 h 71"/>
                  <a:gd name="T6" fmla="*/ 16 w 54"/>
                  <a:gd name="T7" fmla="*/ 0 h 71"/>
                  <a:gd name="T8" fmla="*/ 0 w 54"/>
                  <a:gd name="T9" fmla="*/ 39 h 71"/>
                </a:gdLst>
                <a:ahLst/>
                <a:cxnLst>
                  <a:cxn ang="0">
                    <a:pos x="T0" y="T1"/>
                  </a:cxn>
                  <a:cxn ang="0">
                    <a:pos x="T2" y="T3"/>
                  </a:cxn>
                  <a:cxn ang="0">
                    <a:pos x="T4" y="T5"/>
                  </a:cxn>
                  <a:cxn ang="0">
                    <a:pos x="T6" y="T7"/>
                  </a:cxn>
                  <a:cxn ang="0">
                    <a:pos x="T8" y="T9"/>
                  </a:cxn>
                </a:cxnLst>
                <a:rect l="0" t="0" r="r" b="b"/>
                <a:pathLst>
                  <a:path w="54" h="71">
                    <a:moveTo>
                      <a:pt x="0" y="39"/>
                    </a:moveTo>
                    <a:lnTo>
                      <a:pt x="32" y="71"/>
                    </a:lnTo>
                    <a:lnTo>
                      <a:pt x="54" y="33"/>
                    </a:lnTo>
                    <a:lnTo>
                      <a:pt x="16"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Freeform 2174">
                <a:extLst>
                  <a:ext uri="{FF2B5EF4-FFF2-40B4-BE49-F238E27FC236}">
                    <a16:creationId xmlns:a16="http://schemas.microsoft.com/office/drawing/2014/main" xmlns="" id="{A09D8E36-D643-4AD8-BEE9-DC378F183DC7}"/>
                  </a:ext>
                </a:extLst>
              </p:cNvPr>
              <p:cNvSpPr>
                <a:spLocks/>
              </p:cNvSpPr>
              <p:nvPr/>
            </p:nvSpPr>
            <p:spPr bwMode="auto">
              <a:xfrm>
                <a:off x="2335" y="5636"/>
                <a:ext cx="54"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4" name="Freeform 2175">
                <a:extLst>
                  <a:ext uri="{FF2B5EF4-FFF2-40B4-BE49-F238E27FC236}">
                    <a16:creationId xmlns:a16="http://schemas.microsoft.com/office/drawing/2014/main" xmlns="" id="{BEF9C501-CA57-484A-8B21-8FA962F298D2}"/>
                  </a:ext>
                </a:extLst>
              </p:cNvPr>
              <p:cNvSpPr>
                <a:spLocks/>
              </p:cNvSpPr>
              <p:nvPr/>
            </p:nvSpPr>
            <p:spPr bwMode="auto">
              <a:xfrm>
                <a:off x="1449" y="5614"/>
                <a:ext cx="54" cy="44"/>
              </a:xfrm>
              <a:custGeom>
                <a:avLst/>
                <a:gdLst>
                  <a:gd name="T0" fmla="*/ 0 w 54"/>
                  <a:gd name="T1" fmla="*/ 39 h 44"/>
                  <a:gd name="T2" fmla="*/ 27 w 54"/>
                  <a:gd name="T3" fmla="*/ 44 h 44"/>
                  <a:gd name="T4" fmla="*/ 54 w 54"/>
                  <a:gd name="T5" fmla="*/ 11 h 44"/>
                  <a:gd name="T6" fmla="*/ 22 w 54"/>
                  <a:gd name="T7" fmla="*/ 0 h 44"/>
                  <a:gd name="T8" fmla="*/ 0 w 54"/>
                  <a:gd name="T9" fmla="*/ 39 h 44"/>
                </a:gdLst>
                <a:ahLst/>
                <a:cxnLst>
                  <a:cxn ang="0">
                    <a:pos x="T0" y="T1"/>
                  </a:cxn>
                  <a:cxn ang="0">
                    <a:pos x="T2" y="T3"/>
                  </a:cxn>
                  <a:cxn ang="0">
                    <a:pos x="T4" y="T5"/>
                  </a:cxn>
                  <a:cxn ang="0">
                    <a:pos x="T6" y="T7"/>
                  </a:cxn>
                  <a:cxn ang="0">
                    <a:pos x="T8" y="T9"/>
                  </a:cxn>
                </a:cxnLst>
                <a:rect l="0" t="0" r="r" b="b"/>
                <a:pathLst>
                  <a:path w="54" h="44">
                    <a:moveTo>
                      <a:pt x="0" y="39"/>
                    </a:moveTo>
                    <a:lnTo>
                      <a:pt x="27" y="44"/>
                    </a:lnTo>
                    <a:lnTo>
                      <a:pt x="54" y="11"/>
                    </a:lnTo>
                    <a:lnTo>
                      <a:pt x="22" y="0"/>
                    </a:lnTo>
                    <a:lnTo>
                      <a:pt x="0" y="3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5" name="Freeform 2176">
                <a:extLst>
                  <a:ext uri="{FF2B5EF4-FFF2-40B4-BE49-F238E27FC236}">
                    <a16:creationId xmlns:a16="http://schemas.microsoft.com/office/drawing/2014/main" xmlns="" id="{A6FCCE58-E8B8-4072-A313-7FC4819292B9}"/>
                  </a:ext>
                </a:extLst>
              </p:cNvPr>
              <p:cNvSpPr>
                <a:spLocks/>
              </p:cNvSpPr>
              <p:nvPr/>
            </p:nvSpPr>
            <p:spPr bwMode="auto">
              <a:xfrm>
                <a:off x="1449" y="5614"/>
                <a:ext cx="54" cy="44"/>
              </a:xfrm>
              <a:custGeom>
                <a:avLst/>
                <a:gdLst>
                  <a:gd name="T0" fmla="*/ 0 w 10"/>
                  <a:gd name="T1" fmla="*/ 7 h 8"/>
                  <a:gd name="T2" fmla="*/ 5 w 10"/>
                  <a:gd name="T3" fmla="*/ 8 h 8"/>
                  <a:gd name="T4" fmla="*/ 10 w 10"/>
                  <a:gd name="T5" fmla="*/ 2 h 8"/>
                  <a:gd name="T6" fmla="*/ 4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5" y="8"/>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6" name="Freeform 2177">
                <a:extLst>
                  <a:ext uri="{FF2B5EF4-FFF2-40B4-BE49-F238E27FC236}">
                    <a16:creationId xmlns:a16="http://schemas.microsoft.com/office/drawing/2014/main" xmlns="" id="{2ACA1B54-E743-4816-AA78-BE42EA9E6864}"/>
                  </a:ext>
                </a:extLst>
              </p:cNvPr>
              <p:cNvSpPr>
                <a:spLocks/>
              </p:cNvSpPr>
              <p:nvPr/>
            </p:nvSpPr>
            <p:spPr bwMode="auto">
              <a:xfrm>
                <a:off x="2652" y="5740"/>
                <a:ext cx="54" cy="66"/>
              </a:xfrm>
              <a:custGeom>
                <a:avLst/>
                <a:gdLst>
                  <a:gd name="T0" fmla="*/ 0 w 54"/>
                  <a:gd name="T1" fmla="*/ 33 h 66"/>
                  <a:gd name="T2" fmla="*/ 33 w 54"/>
                  <a:gd name="T3" fmla="*/ 66 h 66"/>
                  <a:gd name="T4" fmla="*/ 54 w 54"/>
                  <a:gd name="T5" fmla="*/ 33 h 66"/>
                  <a:gd name="T6" fmla="*/ 16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3" y="66"/>
                    </a:lnTo>
                    <a:lnTo>
                      <a:pt x="54"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7" name="Freeform 2178">
                <a:extLst>
                  <a:ext uri="{FF2B5EF4-FFF2-40B4-BE49-F238E27FC236}">
                    <a16:creationId xmlns:a16="http://schemas.microsoft.com/office/drawing/2014/main" xmlns="" id="{A2B6DA48-8224-4139-8507-29605663893F}"/>
                  </a:ext>
                </a:extLst>
              </p:cNvPr>
              <p:cNvSpPr>
                <a:spLocks/>
              </p:cNvSpPr>
              <p:nvPr/>
            </p:nvSpPr>
            <p:spPr bwMode="auto">
              <a:xfrm>
                <a:off x="2652" y="5740"/>
                <a:ext cx="54"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8" name="Freeform 2179">
                <a:extLst>
                  <a:ext uri="{FF2B5EF4-FFF2-40B4-BE49-F238E27FC236}">
                    <a16:creationId xmlns:a16="http://schemas.microsoft.com/office/drawing/2014/main" xmlns="" id="{7D3E1149-6298-493B-8049-9F41615F9B20}"/>
                  </a:ext>
                </a:extLst>
              </p:cNvPr>
              <p:cNvSpPr>
                <a:spLocks/>
              </p:cNvSpPr>
              <p:nvPr/>
            </p:nvSpPr>
            <p:spPr bwMode="auto">
              <a:xfrm>
                <a:off x="1771" y="5571"/>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9" name="Freeform 2180">
                <a:extLst>
                  <a:ext uri="{FF2B5EF4-FFF2-40B4-BE49-F238E27FC236}">
                    <a16:creationId xmlns:a16="http://schemas.microsoft.com/office/drawing/2014/main" xmlns="" id="{F328DF8C-05AF-4239-94BB-A9CE27C22159}"/>
                  </a:ext>
                </a:extLst>
              </p:cNvPr>
              <p:cNvSpPr>
                <a:spLocks/>
              </p:cNvSpPr>
              <p:nvPr/>
            </p:nvSpPr>
            <p:spPr bwMode="auto">
              <a:xfrm>
                <a:off x="1771" y="5571"/>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0" name="Freeform 2181">
                <a:extLst>
                  <a:ext uri="{FF2B5EF4-FFF2-40B4-BE49-F238E27FC236}">
                    <a16:creationId xmlns:a16="http://schemas.microsoft.com/office/drawing/2014/main" xmlns="" id="{D5C2CCEC-6EBC-495E-A260-3270D0C28DEB}"/>
                  </a:ext>
                </a:extLst>
              </p:cNvPr>
              <p:cNvSpPr>
                <a:spLocks/>
              </p:cNvSpPr>
              <p:nvPr/>
            </p:nvSpPr>
            <p:spPr bwMode="auto">
              <a:xfrm>
                <a:off x="2958" y="5844"/>
                <a:ext cx="49" cy="71"/>
              </a:xfrm>
              <a:custGeom>
                <a:avLst/>
                <a:gdLst>
                  <a:gd name="T0" fmla="*/ 0 w 49"/>
                  <a:gd name="T1" fmla="*/ 38 h 71"/>
                  <a:gd name="T2" fmla="*/ 38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8" y="71"/>
                    </a:lnTo>
                    <a:lnTo>
                      <a:pt x="49" y="38"/>
                    </a:lnTo>
                    <a:lnTo>
                      <a:pt x="16"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1" name="Freeform 2182">
                <a:extLst>
                  <a:ext uri="{FF2B5EF4-FFF2-40B4-BE49-F238E27FC236}">
                    <a16:creationId xmlns:a16="http://schemas.microsoft.com/office/drawing/2014/main" xmlns="" id="{282840D9-A779-4071-B8D6-959A33C40B5D}"/>
                  </a:ext>
                </a:extLst>
              </p:cNvPr>
              <p:cNvSpPr>
                <a:spLocks/>
              </p:cNvSpPr>
              <p:nvPr/>
            </p:nvSpPr>
            <p:spPr bwMode="auto">
              <a:xfrm>
                <a:off x="2958" y="5844"/>
                <a:ext cx="49" cy="71"/>
              </a:xfrm>
              <a:custGeom>
                <a:avLst/>
                <a:gdLst>
                  <a:gd name="T0" fmla="*/ 0 w 9"/>
                  <a:gd name="T1" fmla="*/ 7 h 13"/>
                  <a:gd name="T2" fmla="*/ 7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2" name="Freeform 2183">
                <a:extLst>
                  <a:ext uri="{FF2B5EF4-FFF2-40B4-BE49-F238E27FC236}">
                    <a16:creationId xmlns:a16="http://schemas.microsoft.com/office/drawing/2014/main" xmlns="" id="{293C3888-DE56-4260-8A25-0C4E8EC42381}"/>
                  </a:ext>
                </a:extLst>
              </p:cNvPr>
              <p:cNvSpPr>
                <a:spLocks/>
              </p:cNvSpPr>
              <p:nvPr/>
            </p:nvSpPr>
            <p:spPr bwMode="auto">
              <a:xfrm>
                <a:off x="2099" y="5593"/>
                <a:ext cx="55" cy="60"/>
              </a:xfrm>
              <a:custGeom>
                <a:avLst/>
                <a:gdLst>
                  <a:gd name="T0" fmla="*/ 0 w 55"/>
                  <a:gd name="T1" fmla="*/ 32 h 60"/>
                  <a:gd name="T2" fmla="*/ 33 w 55"/>
                  <a:gd name="T3" fmla="*/ 60 h 60"/>
                  <a:gd name="T4" fmla="*/ 55 w 55"/>
                  <a:gd name="T5" fmla="*/ 27 h 60"/>
                  <a:gd name="T6" fmla="*/ 22 w 55"/>
                  <a:gd name="T7" fmla="*/ 0 h 60"/>
                  <a:gd name="T8" fmla="*/ 0 w 55"/>
                  <a:gd name="T9" fmla="*/ 32 h 60"/>
                </a:gdLst>
                <a:ahLst/>
                <a:cxnLst>
                  <a:cxn ang="0">
                    <a:pos x="T0" y="T1"/>
                  </a:cxn>
                  <a:cxn ang="0">
                    <a:pos x="T2" y="T3"/>
                  </a:cxn>
                  <a:cxn ang="0">
                    <a:pos x="T4" y="T5"/>
                  </a:cxn>
                  <a:cxn ang="0">
                    <a:pos x="T6" y="T7"/>
                  </a:cxn>
                  <a:cxn ang="0">
                    <a:pos x="T8" y="T9"/>
                  </a:cxn>
                </a:cxnLst>
                <a:rect l="0" t="0" r="r" b="b"/>
                <a:pathLst>
                  <a:path w="55" h="60">
                    <a:moveTo>
                      <a:pt x="0" y="32"/>
                    </a:moveTo>
                    <a:lnTo>
                      <a:pt x="33" y="60"/>
                    </a:lnTo>
                    <a:lnTo>
                      <a:pt x="55" y="27"/>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3" name="Freeform 2184">
                <a:extLst>
                  <a:ext uri="{FF2B5EF4-FFF2-40B4-BE49-F238E27FC236}">
                    <a16:creationId xmlns:a16="http://schemas.microsoft.com/office/drawing/2014/main" xmlns="" id="{86DF786C-0426-49A1-85D5-C41B9F488670}"/>
                  </a:ext>
                </a:extLst>
              </p:cNvPr>
              <p:cNvSpPr>
                <a:spLocks/>
              </p:cNvSpPr>
              <p:nvPr/>
            </p:nvSpPr>
            <p:spPr bwMode="auto">
              <a:xfrm>
                <a:off x="2099" y="5593"/>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4" name="Freeform 2185">
                <a:extLst>
                  <a:ext uri="{FF2B5EF4-FFF2-40B4-BE49-F238E27FC236}">
                    <a16:creationId xmlns:a16="http://schemas.microsoft.com/office/drawing/2014/main" xmlns="" id="{20DB4612-0E70-43F7-9DD4-4CE0F3105DB2}"/>
                  </a:ext>
                </a:extLst>
              </p:cNvPr>
              <p:cNvSpPr>
                <a:spLocks/>
              </p:cNvSpPr>
              <p:nvPr/>
            </p:nvSpPr>
            <p:spPr bwMode="auto">
              <a:xfrm>
                <a:off x="3259" y="5948"/>
                <a:ext cx="43" cy="71"/>
              </a:xfrm>
              <a:custGeom>
                <a:avLst/>
                <a:gdLst>
                  <a:gd name="T0" fmla="*/ 0 w 43"/>
                  <a:gd name="T1" fmla="*/ 33 h 71"/>
                  <a:gd name="T2" fmla="*/ 32 w 43"/>
                  <a:gd name="T3" fmla="*/ 71 h 71"/>
                  <a:gd name="T4" fmla="*/ 43 w 43"/>
                  <a:gd name="T5" fmla="*/ 33 h 71"/>
                  <a:gd name="T6" fmla="*/ 11 w 43"/>
                  <a:gd name="T7" fmla="*/ 0 h 71"/>
                  <a:gd name="T8" fmla="*/ 0 w 43"/>
                  <a:gd name="T9" fmla="*/ 33 h 71"/>
                </a:gdLst>
                <a:ahLst/>
                <a:cxnLst>
                  <a:cxn ang="0">
                    <a:pos x="T0" y="T1"/>
                  </a:cxn>
                  <a:cxn ang="0">
                    <a:pos x="T2" y="T3"/>
                  </a:cxn>
                  <a:cxn ang="0">
                    <a:pos x="T4" y="T5"/>
                  </a:cxn>
                  <a:cxn ang="0">
                    <a:pos x="T6" y="T7"/>
                  </a:cxn>
                  <a:cxn ang="0">
                    <a:pos x="T8" y="T9"/>
                  </a:cxn>
                </a:cxnLst>
                <a:rect l="0" t="0" r="r" b="b"/>
                <a:pathLst>
                  <a:path w="43" h="71">
                    <a:moveTo>
                      <a:pt x="0" y="33"/>
                    </a:moveTo>
                    <a:lnTo>
                      <a:pt x="32" y="71"/>
                    </a:lnTo>
                    <a:lnTo>
                      <a:pt x="43" y="33"/>
                    </a:lnTo>
                    <a:lnTo>
                      <a:pt x="11"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5" name="Freeform 2186">
                <a:extLst>
                  <a:ext uri="{FF2B5EF4-FFF2-40B4-BE49-F238E27FC236}">
                    <a16:creationId xmlns:a16="http://schemas.microsoft.com/office/drawing/2014/main" xmlns="" id="{5374B696-F973-43DE-9718-6BBB8A001D4A}"/>
                  </a:ext>
                </a:extLst>
              </p:cNvPr>
              <p:cNvSpPr>
                <a:spLocks/>
              </p:cNvSpPr>
              <p:nvPr/>
            </p:nvSpPr>
            <p:spPr bwMode="auto">
              <a:xfrm>
                <a:off x="3259" y="5948"/>
                <a:ext cx="43" cy="71"/>
              </a:xfrm>
              <a:custGeom>
                <a:avLst/>
                <a:gdLst>
                  <a:gd name="T0" fmla="*/ 0 w 8"/>
                  <a:gd name="T1" fmla="*/ 6 h 13"/>
                  <a:gd name="T2" fmla="*/ 6 w 8"/>
                  <a:gd name="T3" fmla="*/ 13 h 13"/>
                  <a:gd name="T4" fmla="*/ 8 w 8"/>
                  <a:gd name="T5" fmla="*/ 6 h 13"/>
                  <a:gd name="T6" fmla="*/ 2 w 8"/>
                  <a:gd name="T7" fmla="*/ 0 h 13"/>
                  <a:gd name="T8" fmla="*/ 0 w 8"/>
                  <a:gd name="T9" fmla="*/ 6 h 13"/>
                </a:gdLst>
                <a:ahLst/>
                <a:cxnLst>
                  <a:cxn ang="0">
                    <a:pos x="T0" y="T1"/>
                  </a:cxn>
                  <a:cxn ang="0">
                    <a:pos x="T2" y="T3"/>
                  </a:cxn>
                  <a:cxn ang="0">
                    <a:pos x="T4" y="T5"/>
                  </a:cxn>
                  <a:cxn ang="0">
                    <a:pos x="T6" y="T7"/>
                  </a:cxn>
                  <a:cxn ang="0">
                    <a:pos x="T8" y="T9"/>
                  </a:cxn>
                </a:cxnLst>
                <a:rect l="0" t="0" r="r" b="b"/>
                <a:pathLst>
                  <a:path w="8" h="13">
                    <a:moveTo>
                      <a:pt x="0" y="6"/>
                    </a:moveTo>
                    <a:lnTo>
                      <a:pt x="6" y="13"/>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6" name="Freeform 2187">
                <a:extLst>
                  <a:ext uri="{FF2B5EF4-FFF2-40B4-BE49-F238E27FC236}">
                    <a16:creationId xmlns:a16="http://schemas.microsoft.com/office/drawing/2014/main" xmlns="" id="{8F4D4B78-CC04-47CE-9E56-6DF4D09A681E}"/>
                  </a:ext>
                </a:extLst>
              </p:cNvPr>
              <p:cNvSpPr>
                <a:spLocks/>
              </p:cNvSpPr>
              <p:nvPr/>
            </p:nvSpPr>
            <p:spPr bwMode="auto">
              <a:xfrm>
                <a:off x="1219" y="5675"/>
                <a:ext cx="55" cy="43"/>
              </a:xfrm>
              <a:custGeom>
                <a:avLst/>
                <a:gdLst>
                  <a:gd name="T0" fmla="*/ 0 w 55"/>
                  <a:gd name="T1" fmla="*/ 32 h 43"/>
                  <a:gd name="T2" fmla="*/ 33 w 55"/>
                  <a:gd name="T3" fmla="*/ 43 h 43"/>
                  <a:gd name="T4" fmla="*/ 55 w 55"/>
                  <a:gd name="T5" fmla="*/ 11 h 43"/>
                  <a:gd name="T6" fmla="*/ 27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7"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7" name="Freeform 2188">
                <a:extLst>
                  <a:ext uri="{FF2B5EF4-FFF2-40B4-BE49-F238E27FC236}">
                    <a16:creationId xmlns:a16="http://schemas.microsoft.com/office/drawing/2014/main" xmlns="" id="{9EAFEE15-6169-4EAE-B47A-4094889C0060}"/>
                  </a:ext>
                </a:extLst>
              </p:cNvPr>
              <p:cNvSpPr>
                <a:spLocks/>
              </p:cNvSpPr>
              <p:nvPr/>
            </p:nvSpPr>
            <p:spPr bwMode="auto">
              <a:xfrm>
                <a:off x="1219" y="5675"/>
                <a:ext cx="55" cy="43"/>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8" name="Freeform 2189">
                <a:extLst>
                  <a:ext uri="{FF2B5EF4-FFF2-40B4-BE49-F238E27FC236}">
                    <a16:creationId xmlns:a16="http://schemas.microsoft.com/office/drawing/2014/main" xmlns="" id="{5A6E8C33-C626-4A69-91C5-C277FF4DF703}"/>
                  </a:ext>
                </a:extLst>
              </p:cNvPr>
              <p:cNvSpPr>
                <a:spLocks/>
              </p:cNvSpPr>
              <p:nvPr/>
            </p:nvSpPr>
            <p:spPr bwMode="auto">
              <a:xfrm>
                <a:off x="2422" y="5669"/>
                <a:ext cx="55" cy="66"/>
              </a:xfrm>
              <a:custGeom>
                <a:avLst/>
                <a:gdLst>
                  <a:gd name="T0" fmla="*/ 0 w 55"/>
                  <a:gd name="T1" fmla="*/ 33 h 66"/>
                  <a:gd name="T2" fmla="*/ 38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9" name="Freeform 2190">
                <a:extLst>
                  <a:ext uri="{FF2B5EF4-FFF2-40B4-BE49-F238E27FC236}">
                    <a16:creationId xmlns:a16="http://schemas.microsoft.com/office/drawing/2014/main" xmlns="" id="{47F37EBE-DE85-45EF-9B17-789DAD2679B6}"/>
                  </a:ext>
                </a:extLst>
              </p:cNvPr>
              <p:cNvSpPr>
                <a:spLocks/>
              </p:cNvSpPr>
              <p:nvPr/>
            </p:nvSpPr>
            <p:spPr bwMode="auto">
              <a:xfrm>
                <a:off x="2422" y="5669"/>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0" name="Freeform 2191">
                <a:extLst>
                  <a:ext uri="{FF2B5EF4-FFF2-40B4-BE49-F238E27FC236}">
                    <a16:creationId xmlns:a16="http://schemas.microsoft.com/office/drawing/2014/main" xmlns="" id="{0492A49D-3B41-48C0-9ACF-6E071E2E58F7}"/>
                  </a:ext>
                </a:extLst>
              </p:cNvPr>
              <p:cNvSpPr>
                <a:spLocks/>
              </p:cNvSpPr>
              <p:nvPr/>
            </p:nvSpPr>
            <p:spPr bwMode="auto">
              <a:xfrm>
                <a:off x="1536" y="5604"/>
                <a:ext cx="55" cy="43"/>
              </a:xfrm>
              <a:custGeom>
                <a:avLst/>
                <a:gdLst>
                  <a:gd name="T0" fmla="*/ 0 w 55"/>
                  <a:gd name="T1" fmla="*/ 32 h 43"/>
                  <a:gd name="T2" fmla="*/ 33 w 55"/>
                  <a:gd name="T3" fmla="*/ 43 h 43"/>
                  <a:gd name="T4" fmla="*/ 55 w 55"/>
                  <a:gd name="T5" fmla="*/ 10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0"/>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1" name="Freeform 2192">
                <a:extLst>
                  <a:ext uri="{FF2B5EF4-FFF2-40B4-BE49-F238E27FC236}">
                    <a16:creationId xmlns:a16="http://schemas.microsoft.com/office/drawing/2014/main" xmlns="" id="{5E8FE3DC-0533-4DD0-8D4E-CE10A368383F}"/>
                  </a:ext>
                </a:extLst>
              </p:cNvPr>
              <p:cNvSpPr>
                <a:spLocks/>
              </p:cNvSpPr>
              <p:nvPr/>
            </p:nvSpPr>
            <p:spPr bwMode="auto">
              <a:xfrm>
                <a:off x="1536" y="5604"/>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2" name="Freeform 2193">
                <a:extLst>
                  <a:ext uri="{FF2B5EF4-FFF2-40B4-BE49-F238E27FC236}">
                    <a16:creationId xmlns:a16="http://schemas.microsoft.com/office/drawing/2014/main" xmlns="" id="{B00936C3-3FAE-410D-92EA-7A2991A81BA1}"/>
                  </a:ext>
                </a:extLst>
              </p:cNvPr>
              <p:cNvSpPr>
                <a:spLocks/>
              </p:cNvSpPr>
              <p:nvPr/>
            </p:nvSpPr>
            <p:spPr bwMode="auto">
              <a:xfrm>
                <a:off x="2739" y="5773"/>
                <a:ext cx="49" cy="71"/>
              </a:xfrm>
              <a:custGeom>
                <a:avLst/>
                <a:gdLst>
                  <a:gd name="T0" fmla="*/ 0 w 49"/>
                  <a:gd name="T1" fmla="*/ 33 h 71"/>
                  <a:gd name="T2" fmla="*/ 33 w 49"/>
                  <a:gd name="T3" fmla="*/ 71 h 71"/>
                  <a:gd name="T4" fmla="*/ 49 w 49"/>
                  <a:gd name="T5" fmla="*/ 38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8"/>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3" name="Freeform 2194">
                <a:extLst>
                  <a:ext uri="{FF2B5EF4-FFF2-40B4-BE49-F238E27FC236}">
                    <a16:creationId xmlns:a16="http://schemas.microsoft.com/office/drawing/2014/main" xmlns="" id="{DB03EEDC-A590-4D3B-BCE7-7685BC942E4A}"/>
                  </a:ext>
                </a:extLst>
              </p:cNvPr>
              <p:cNvSpPr>
                <a:spLocks/>
              </p:cNvSpPr>
              <p:nvPr/>
            </p:nvSpPr>
            <p:spPr bwMode="auto">
              <a:xfrm>
                <a:off x="2739" y="5773"/>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Freeform 2195">
                <a:extLst>
                  <a:ext uri="{FF2B5EF4-FFF2-40B4-BE49-F238E27FC236}">
                    <a16:creationId xmlns:a16="http://schemas.microsoft.com/office/drawing/2014/main" xmlns="" id="{041AB46E-8D7A-40E1-AF18-17BDD8FF99B6}"/>
                  </a:ext>
                </a:extLst>
              </p:cNvPr>
              <p:cNvSpPr>
                <a:spLocks/>
              </p:cNvSpPr>
              <p:nvPr/>
            </p:nvSpPr>
            <p:spPr bwMode="auto">
              <a:xfrm>
                <a:off x="1859" y="5571"/>
                <a:ext cx="60" cy="60"/>
              </a:xfrm>
              <a:custGeom>
                <a:avLst/>
                <a:gdLst>
                  <a:gd name="T0" fmla="*/ 0 w 60"/>
                  <a:gd name="T1" fmla="*/ 38 h 60"/>
                  <a:gd name="T2" fmla="*/ 38 w 60"/>
                  <a:gd name="T3" fmla="*/ 60 h 60"/>
                  <a:gd name="T4" fmla="*/ 60 w 60"/>
                  <a:gd name="T5" fmla="*/ 22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2"/>
                    </a:lnTo>
                    <a:lnTo>
                      <a:pt x="22"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5" name="Freeform 2196">
                <a:extLst>
                  <a:ext uri="{FF2B5EF4-FFF2-40B4-BE49-F238E27FC236}">
                    <a16:creationId xmlns:a16="http://schemas.microsoft.com/office/drawing/2014/main" xmlns="" id="{1AF1A600-5749-4BF1-9BF8-9A301B8400A0}"/>
                  </a:ext>
                </a:extLst>
              </p:cNvPr>
              <p:cNvSpPr>
                <a:spLocks/>
              </p:cNvSpPr>
              <p:nvPr/>
            </p:nvSpPr>
            <p:spPr bwMode="auto">
              <a:xfrm>
                <a:off x="1859" y="5571"/>
                <a:ext cx="60" cy="60"/>
              </a:xfrm>
              <a:custGeom>
                <a:avLst/>
                <a:gdLst>
                  <a:gd name="T0" fmla="*/ 0 w 11"/>
                  <a:gd name="T1" fmla="*/ 7 h 11"/>
                  <a:gd name="T2" fmla="*/ 7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Freeform 2197">
                <a:extLst>
                  <a:ext uri="{FF2B5EF4-FFF2-40B4-BE49-F238E27FC236}">
                    <a16:creationId xmlns:a16="http://schemas.microsoft.com/office/drawing/2014/main" xmlns="" id="{423ADD87-2E69-459F-9FEE-8454EDFD6986}"/>
                  </a:ext>
                </a:extLst>
              </p:cNvPr>
              <p:cNvSpPr>
                <a:spLocks/>
              </p:cNvSpPr>
              <p:nvPr/>
            </p:nvSpPr>
            <p:spPr bwMode="auto">
              <a:xfrm>
                <a:off x="3045" y="5882"/>
                <a:ext cx="50" cy="66"/>
              </a:xfrm>
              <a:custGeom>
                <a:avLst/>
                <a:gdLst>
                  <a:gd name="T0" fmla="*/ 0 w 50"/>
                  <a:gd name="T1" fmla="*/ 33 h 66"/>
                  <a:gd name="T2" fmla="*/ 33 w 50"/>
                  <a:gd name="T3" fmla="*/ 66 h 66"/>
                  <a:gd name="T4" fmla="*/ 50 w 50"/>
                  <a:gd name="T5" fmla="*/ 33 h 66"/>
                  <a:gd name="T6" fmla="*/ 11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3" y="66"/>
                    </a:lnTo>
                    <a:lnTo>
                      <a:pt x="50" y="33"/>
                    </a:lnTo>
                    <a:lnTo>
                      <a:pt x="1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7" name="Freeform 2198">
                <a:extLst>
                  <a:ext uri="{FF2B5EF4-FFF2-40B4-BE49-F238E27FC236}">
                    <a16:creationId xmlns:a16="http://schemas.microsoft.com/office/drawing/2014/main" xmlns="" id="{6561AD3A-1B2F-471C-B770-EEE601E2C600}"/>
                  </a:ext>
                </a:extLst>
              </p:cNvPr>
              <p:cNvSpPr>
                <a:spLocks/>
              </p:cNvSpPr>
              <p:nvPr/>
            </p:nvSpPr>
            <p:spPr bwMode="auto">
              <a:xfrm>
                <a:off x="3045" y="5882"/>
                <a:ext cx="50"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Freeform 2199">
                <a:extLst>
                  <a:ext uri="{FF2B5EF4-FFF2-40B4-BE49-F238E27FC236}">
                    <a16:creationId xmlns:a16="http://schemas.microsoft.com/office/drawing/2014/main" xmlns="" id="{352461DC-B8E3-4013-BC74-168610EA6D5D}"/>
                  </a:ext>
                </a:extLst>
              </p:cNvPr>
              <p:cNvSpPr>
                <a:spLocks/>
              </p:cNvSpPr>
              <p:nvPr/>
            </p:nvSpPr>
            <p:spPr bwMode="auto">
              <a:xfrm>
                <a:off x="2187" y="5614"/>
                <a:ext cx="55" cy="66"/>
              </a:xfrm>
              <a:custGeom>
                <a:avLst/>
                <a:gdLst>
                  <a:gd name="T0" fmla="*/ 0 w 55"/>
                  <a:gd name="T1" fmla="*/ 33 h 66"/>
                  <a:gd name="T2" fmla="*/ 38 w 55"/>
                  <a:gd name="T3" fmla="*/ 66 h 66"/>
                  <a:gd name="T4" fmla="*/ 55 w 55"/>
                  <a:gd name="T5" fmla="*/ 28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28"/>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 name="Freeform 2200">
                <a:extLst>
                  <a:ext uri="{FF2B5EF4-FFF2-40B4-BE49-F238E27FC236}">
                    <a16:creationId xmlns:a16="http://schemas.microsoft.com/office/drawing/2014/main" xmlns="" id="{60ACD390-CBBD-437F-8127-802E42546F46}"/>
                  </a:ext>
                </a:extLst>
              </p:cNvPr>
              <p:cNvSpPr>
                <a:spLocks/>
              </p:cNvSpPr>
              <p:nvPr/>
            </p:nvSpPr>
            <p:spPr bwMode="auto">
              <a:xfrm>
                <a:off x="2187" y="5614"/>
                <a:ext cx="55" cy="66"/>
              </a:xfrm>
              <a:custGeom>
                <a:avLst/>
                <a:gdLst>
                  <a:gd name="T0" fmla="*/ 0 w 10"/>
                  <a:gd name="T1" fmla="*/ 6 h 12"/>
                  <a:gd name="T2" fmla="*/ 7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Freeform 2201">
                <a:extLst>
                  <a:ext uri="{FF2B5EF4-FFF2-40B4-BE49-F238E27FC236}">
                    <a16:creationId xmlns:a16="http://schemas.microsoft.com/office/drawing/2014/main" xmlns="" id="{93B9A5ED-0940-484C-8E2C-130CF0E23E9D}"/>
                  </a:ext>
                </a:extLst>
              </p:cNvPr>
              <p:cNvSpPr>
                <a:spLocks/>
              </p:cNvSpPr>
              <p:nvPr/>
            </p:nvSpPr>
            <p:spPr bwMode="auto">
              <a:xfrm>
                <a:off x="1307" y="5658"/>
                <a:ext cx="54" cy="44"/>
              </a:xfrm>
              <a:custGeom>
                <a:avLst/>
                <a:gdLst>
                  <a:gd name="T0" fmla="*/ 0 w 54"/>
                  <a:gd name="T1" fmla="*/ 33 h 44"/>
                  <a:gd name="T2" fmla="*/ 27 w 54"/>
                  <a:gd name="T3" fmla="*/ 44 h 44"/>
                  <a:gd name="T4" fmla="*/ 54 w 54"/>
                  <a:gd name="T5" fmla="*/ 6 h 44"/>
                  <a:gd name="T6" fmla="*/ 21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6"/>
                    </a:lnTo>
                    <a:lnTo>
                      <a:pt x="21"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1" name="Freeform 2202">
                <a:extLst>
                  <a:ext uri="{FF2B5EF4-FFF2-40B4-BE49-F238E27FC236}">
                    <a16:creationId xmlns:a16="http://schemas.microsoft.com/office/drawing/2014/main" xmlns="" id="{B8C714D0-097C-4439-9D1E-5F5B129F3600}"/>
                  </a:ext>
                </a:extLst>
              </p:cNvPr>
              <p:cNvSpPr>
                <a:spLocks/>
              </p:cNvSpPr>
              <p:nvPr/>
            </p:nvSpPr>
            <p:spPr bwMode="auto">
              <a:xfrm>
                <a:off x="1307" y="5658"/>
                <a:ext cx="54" cy="44"/>
              </a:xfrm>
              <a:custGeom>
                <a:avLst/>
                <a:gdLst>
                  <a:gd name="T0" fmla="*/ 0 w 10"/>
                  <a:gd name="T1" fmla="*/ 6 h 8"/>
                  <a:gd name="T2" fmla="*/ 5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Freeform 2203">
                <a:extLst>
                  <a:ext uri="{FF2B5EF4-FFF2-40B4-BE49-F238E27FC236}">
                    <a16:creationId xmlns:a16="http://schemas.microsoft.com/office/drawing/2014/main" xmlns="" id="{4A229CDE-E67B-4031-A26E-80AB85C8F8B1}"/>
                  </a:ext>
                </a:extLst>
              </p:cNvPr>
              <p:cNvSpPr>
                <a:spLocks/>
              </p:cNvSpPr>
              <p:nvPr/>
            </p:nvSpPr>
            <p:spPr bwMode="auto">
              <a:xfrm>
                <a:off x="2510" y="5702"/>
                <a:ext cx="54" cy="71"/>
              </a:xfrm>
              <a:custGeom>
                <a:avLst/>
                <a:gdLst>
                  <a:gd name="T0" fmla="*/ 0 w 54"/>
                  <a:gd name="T1" fmla="*/ 33 h 71"/>
                  <a:gd name="T2" fmla="*/ 38 w 54"/>
                  <a:gd name="T3" fmla="*/ 71 h 71"/>
                  <a:gd name="T4" fmla="*/ 54 w 54"/>
                  <a:gd name="T5" fmla="*/ 33 h 71"/>
                  <a:gd name="T6" fmla="*/ 21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8" y="71"/>
                    </a:lnTo>
                    <a:lnTo>
                      <a:pt x="54" y="33"/>
                    </a:lnTo>
                    <a:lnTo>
                      <a:pt x="21"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3" name="Freeform 2204">
                <a:extLst>
                  <a:ext uri="{FF2B5EF4-FFF2-40B4-BE49-F238E27FC236}">
                    <a16:creationId xmlns:a16="http://schemas.microsoft.com/office/drawing/2014/main" xmlns="" id="{298FF47B-6B2D-4545-87BA-DEBA898841F6}"/>
                  </a:ext>
                </a:extLst>
              </p:cNvPr>
              <p:cNvSpPr>
                <a:spLocks/>
              </p:cNvSpPr>
              <p:nvPr/>
            </p:nvSpPr>
            <p:spPr bwMode="auto">
              <a:xfrm>
                <a:off x="2510" y="5702"/>
                <a:ext cx="54" cy="71"/>
              </a:xfrm>
              <a:custGeom>
                <a:avLst/>
                <a:gdLst>
                  <a:gd name="T0" fmla="*/ 0 w 10"/>
                  <a:gd name="T1" fmla="*/ 6 h 13"/>
                  <a:gd name="T2" fmla="*/ 7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Freeform 2205">
                <a:extLst>
                  <a:ext uri="{FF2B5EF4-FFF2-40B4-BE49-F238E27FC236}">
                    <a16:creationId xmlns:a16="http://schemas.microsoft.com/office/drawing/2014/main" xmlns="" id="{346FCD0C-37F4-418C-BFA6-4587CD62C0FA}"/>
                  </a:ext>
                </a:extLst>
              </p:cNvPr>
              <p:cNvSpPr>
                <a:spLocks/>
              </p:cNvSpPr>
              <p:nvPr/>
            </p:nvSpPr>
            <p:spPr bwMode="auto">
              <a:xfrm>
                <a:off x="1624" y="5593"/>
                <a:ext cx="54" cy="49"/>
              </a:xfrm>
              <a:custGeom>
                <a:avLst/>
                <a:gdLst>
                  <a:gd name="T0" fmla="*/ 0 w 54"/>
                  <a:gd name="T1" fmla="*/ 32 h 49"/>
                  <a:gd name="T2" fmla="*/ 33 w 54"/>
                  <a:gd name="T3" fmla="*/ 49 h 49"/>
                  <a:gd name="T4" fmla="*/ 54 w 54"/>
                  <a:gd name="T5" fmla="*/ 16 h 49"/>
                  <a:gd name="T6" fmla="*/ 22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3" y="49"/>
                    </a:lnTo>
                    <a:lnTo>
                      <a:pt x="54" y="16"/>
                    </a:lnTo>
                    <a:lnTo>
                      <a:pt x="22"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5" name="Freeform 2206">
                <a:extLst>
                  <a:ext uri="{FF2B5EF4-FFF2-40B4-BE49-F238E27FC236}">
                    <a16:creationId xmlns:a16="http://schemas.microsoft.com/office/drawing/2014/main" xmlns="" id="{C139C931-62F9-43B3-A729-EB43BA034985}"/>
                  </a:ext>
                </a:extLst>
              </p:cNvPr>
              <p:cNvSpPr>
                <a:spLocks/>
              </p:cNvSpPr>
              <p:nvPr/>
            </p:nvSpPr>
            <p:spPr bwMode="auto">
              <a:xfrm>
                <a:off x="1624" y="5593"/>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Freeform 2207">
                <a:extLst>
                  <a:ext uri="{FF2B5EF4-FFF2-40B4-BE49-F238E27FC236}">
                    <a16:creationId xmlns:a16="http://schemas.microsoft.com/office/drawing/2014/main" xmlns="" id="{E0A41D16-6439-4B87-8092-177CE2B18FC4}"/>
                  </a:ext>
                </a:extLst>
              </p:cNvPr>
              <p:cNvSpPr>
                <a:spLocks/>
              </p:cNvSpPr>
              <p:nvPr/>
            </p:nvSpPr>
            <p:spPr bwMode="auto">
              <a:xfrm>
                <a:off x="2827" y="5811"/>
                <a:ext cx="49" cy="66"/>
              </a:xfrm>
              <a:custGeom>
                <a:avLst/>
                <a:gdLst>
                  <a:gd name="T0" fmla="*/ 0 w 49"/>
                  <a:gd name="T1" fmla="*/ 33 h 66"/>
                  <a:gd name="T2" fmla="*/ 32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2" y="66"/>
                    </a:lnTo>
                    <a:lnTo>
                      <a:pt x="49"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7" name="Freeform 2208">
                <a:extLst>
                  <a:ext uri="{FF2B5EF4-FFF2-40B4-BE49-F238E27FC236}">
                    <a16:creationId xmlns:a16="http://schemas.microsoft.com/office/drawing/2014/main" xmlns="" id="{0EF8A801-92CB-41F1-B8A7-CED87A76AD40}"/>
                  </a:ext>
                </a:extLst>
              </p:cNvPr>
              <p:cNvSpPr>
                <a:spLocks/>
              </p:cNvSpPr>
              <p:nvPr/>
            </p:nvSpPr>
            <p:spPr bwMode="auto">
              <a:xfrm>
                <a:off x="2827" y="5811"/>
                <a:ext cx="49" cy="66"/>
              </a:xfrm>
              <a:custGeom>
                <a:avLst/>
                <a:gdLst>
                  <a:gd name="T0" fmla="*/ 0 w 9"/>
                  <a:gd name="T1" fmla="*/ 6 h 12"/>
                  <a:gd name="T2" fmla="*/ 6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8" name="Freeform 2209">
                <a:extLst>
                  <a:ext uri="{FF2B5EF4-FFF2-40B4-BE49-F238E27FC236}">
                    <a16:creationId xmlns:a16="http://schemas.microsoft.com/office/drawing/2014/main" xmlns="" id="{79D05844-8420-472A-85CB-72EEDED07954}"/>
                  </a:ext>
                </a:extLst>
              </p:cNvPr>
              <p:cNvSpPr>
                <a:spLocks/>
              </p:cNvSpPr>
              <p:nvPr/>
            </p:nvSpPr>
            <p:spPr bwMode="auto">
              <a:xfrm>
                <a:off x="1952" y="5582"/>
                <a:ext cx="54" cy="60"/>
              </a:xfrm>
              <a:custGeom>
                <a:avLst/>
                <a:gdLst>
                  <a:gd name="T0" fmla="*/ 0 w 54"/>
                  <a:gd name="T1" fmla="*/ 32 h 60"/>
                  <a:gd name="T2" fmla="*/ 33 w 54"/>
                  <a:gd name="T3" fmla="*/ 60 h 60"/>
                  <a:gd name="T4" fmla="*/ 54 w 54"/>
                  <a:gd name="T5" fmla="*/ 27 h 60"/>
                  <a:gd name="T6" fmla="*/ 22 w 54"/>
                  <a:gd name="T7" fmla="*/ 0 h 60"/>
                  <a:gd name="T8" fmla="*/ 0 w 54"/>
                  <a:gd name="T9" fmla="*/ 32 h 60"/>
                </a:gdLst>
                <a:ahLst/>
                <a:cxnLst>
                  <a:cxn ang="0">
                    <a:pos x="T0" y="T1"/>
                  </a:cxn>
                  <a:cxn ang="0">
                    <a:pos x="T2" y="T3"/>
                  </a:cxn>
                  <a:cxn ang="0">
                    <a:pos x="T4" y="T5"/>
                  </a:cxn>
                  <a:cxn ang="0">
                    <a:pos x="T6" y="T7"/>
                  </a:cxn>
                  <a:cxn ang="0">
                    <a:pos x="T8" y="T9"/>
                  </a:cxn>
                </a:cxnLst>
                <a:rect l="0" t="0" r="r" b="b"/>
                <a:pathLst>
                  <a:path w="54" h="60">
                    <a:moveTo>
                      <a:pt x="0" y="32"/>
                    </a:moveTo>
                    <a:lnTo>
                      <a:pt x="33" y="60"/>
                    </a:lnTo>
                    <a:lnTo>
                      <a:pt x="54" y="27"/>
                    </a:lnTo>
                    <a:lnTo>
                      <a:pt x="22"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9" name="Freeform 2210">
                <a:extLst>
                  <a:ext uri="{FF2B5EF4-FFF2-40B4-BE49-F238E27FC236}">
                    <a16:creationId xmlns:a16="http://schemas.microsoft.com/office/drawing/2014/main" xmlns="" id="{27C73506-05F9-4B70-8996-5348F1F6D044}"/>
                  </a:ext>
                </a:extLst>
              </p:cNvPr>
              <p:cNvSpPr>
                <a:spLocks/>
              </p:cNvSpPr>
              <p:nvPr/>
            </p:nvSpPr>
            <p:spPr bwMode="auto">
              <a:xfrm>
                <a:off x="1952" y="5582"/>
                <a:ext cx="54"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0" name="Freeform 2211">
                <a:extLst>
                  <a:ext uri="{FF2B5EF4-FFF2-40B4-BE49-F238E27FC236}">
                    <a16:creationId xmlns:a16="http://schemas.microsoft.com/office/drawing/2014/main" xmlns="" id="{4878E48D-BA67-453B-86CD-22F9B3ABA465}"/>
                  </a:ext>
                </a:extLst>
              </p:cNvPr>
              <p:cNvSpPr>
                <a:spLocks/>
              </p:cNvSpPr>
              <p:nvPr/>
            </p:nvSpPr>
            <p:spPr bwMode="auto">
              <a:xfrm>
                <a:off x="3127" y="5915"/>
                <a:ext cx="50" cy="71"/>
              </a:xfrm>
              <a:custGeom>
                <a:avLst/>
                <a:gdLst>
                  <a:gd name="T0" fmla="*/ 0 w 50"/>
                  <a:gd name="T1" fmla="*/ 33 h 71"/>
                  <a:gd name="T2" fmla="*/ 33 w 50"/>
                  <a:gd name="T3" fmla="*/ 71 h 71"/>
                  <a:gd name="T4" fmla="*/ 50 w 50"/>
                  <a:gd name="T5" fmla="*/ 33 h 71"/>
                  <a:gd name="T6" fmla="*/ 11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1"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1" name="Freeform 2212">
                <a:extLst>
                  <a:ext uri="{FF2B5EF4-FFF2-40B4-BE49-F238E27FC236}">
                    <a16:creationId xmlns:a16="http://schemas.microsoft.com/office/drawing/2014/main" xmlns="" id="{AE4F492D-E844-4092-8944-26375CBB1B95}"/>
                  </a:ext>
                </a:extLst>
              </p:cNvPr>
              <p:cNvSpPr>
                <a:spLocks/>
              </p:cNvSpPr>
              <p:nvPr/>
            </p:nvSpPr>
            <p:spPr bwMode="auto">
              <a:xfrm>
                <a:off x="3127" y="5915"/>
                <a:ext cx="50"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2" name="Freeform 2213">
                <a:extLst>
                  <a:ext uri="{FF2B5EF4-FFF2-40B4-BE49-F238E27FC236}">
                    <a16:creationId xmlns:a16="http://schemas.microsoft.com/office/drawing/2014/main" xmlns="" id="{24063F12-5748-4D35-95FF-F8F1C8FD3425}"/>
                  </a:ext>
                </a:extLst>
              </p:cNvPr>
              <p:cNvSpPr>
                <a:spLocks/>
              </p:cNvSpPr>
              <p:nvPr/>
            </p:nvSpPr>
            <p:spPr bwMode="auto">
              <a:xfrm>
                <a:off x="2280" y="5642"/>
                <a:ext cx="55" cy="65"/>
              </a:xfrm>
              <a:custGeom>
                <a:avLst/>
                <a:gdLst>
                  <a:gd name="T0" fmla="*/ 0 w 55"/>
                  <a:gd name="T1" fmla="*/ 33 h 65"/>
                  <a:gd name="T2" fmla="*/ 33 w 55"/>
                  <a:gd name="T3" fmla="*/ 65 h 65"/>
                  <a:gd name="T4" fmla="*/ 55 w 55"/>
                  <a:gd name="T5" fmla="*/ 33 h 65"/>
                  <a:gd name="T6" fmla="*/ 16 w 55"/>
                  <a:gd name="T7" fmla="*/ 0 h 65"/>
                  <a:gd name="T8" fmla="*/ 0 w 55"/>
                  <a:gd name="T9" fmla="*/ 33 h 65"/>
                </a:gdLst>
                <a:ahLst/>
                <a:cxnLst>
                  <a:cxn ang="0">
                    <a:pos x="T0" y="T1"/>
                  </a:cxn>
                  <a:cxn ang="0">
                    <a:pos x="T2" y="T3"/>
                  </a:cxn>
                  <a:cxn ang="0">
                    <a:pos x="T4" y="T5"/>
                  </a:cxn>
                  <a:cxn ang="0">
                    <a:pos x="T6" y="T7"/>
                  </a:cxn>
                  <a:cxn ang="0">
                    <a:pos x="T8" y="T9"/>
                  </a:cxn>
                </a:cxnLst>
                <a:rect l="0" t="0" r="r" b="b"/>
                <a:pathLst>
                  <a:path w="55" h="65">
                    <a:moveTo>
                      <a:pt x="0" y="33"/>
                    </a:moveTo>
                    <a:lnTo>
                      <a:pt x="33" y="65"/>
                    </a:lnTo>
                    <a:lnTo>
                      <a:pt x="55"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3" name="Freeform 2214">
                <a:extLst>
                  <a:ext uri="{FF2B5EF4-FFF2-40B4-BE49-F238E27FC236}">
                    <a16:creationId xmlns:a16="http://schemas.microsoft.com/office/drawing/2014/main" xmlns="" id="{AB0A4F85-B8AE-4F42-A84E-3E709EE7443D}"/>
                  </a:ext>
                </a:extLst>
              </p:cNvPr>
              <p:cNvSpPr>
                <a:spLocks/>
              </p:cNvSpPr>
              <p:nvPr/>
            </p:nvSpPr>
            <p:spPr bwMode="auto">
              <a:xfrm>
                <a:off x="2280" y="5642"/>
                <a:ext cx="55" cy="65"/>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416">
              <a:extLst>
                <a:ext uri="{FF2B5EF4-FFF2-40B4-BE49-F238E27FC236}">
                  <a16:creationId xmlns:a16="http://schemas.microsoft.com/office/drawing/2014/main" xmlns="" id="{F43C73AA-BE7A-4D38-BE24-58F7B2E04F2C}"/>
                </a:ext>
              </a:extLst>
            </p:cNvPr>
            <p:cNvGrpSpPr>
              <a:grpSpLocks/>
            </p:cNvGrpSpPr>
            <p:nvPr/>
          </p:nvGrpSpPr>
          <p:grpSpPr bwMode="auto">
            <a:xfrm>
              <a:off x="1082" y="5587"/>
              <a:ext cx="2259" cy="498"/>
              <a:chOff x="1082" y="5587"/>
              <a:chExt cx="2259" cy="498"/>
            </a:xfrm>
          </p:grpSpPr>
          <p:sp>
            <p:nvSpPr>
              <p:cNvPr id="2484" name="Freeform 2216">
                <a:extLst>
                  <a:ext uri="{FF2B5EF4-FFF2-40B4-BE49-F238E27FC236}">
                    <a16:creationId xmlns:a16="http://schemas.microsoft.com/office/drawing/2014/main" xmlns="" id="{10136D0E-D51F-4CE7-8931-C9792CE8355F}"/>
                  </a:ext>
                </a:extLst>
              </p:cNvPr>
              <p:cNvSpPr>
                <a:spLocks/>
              </p:cNvSpPr>
              <p:nvPr/>
            </p:nvSpPr>
            <p:spPr bwMode="auto">
              <a:xfrm>
                <a:off x="1389" y="5642"/>
                <a:ext cx="60" cy="44"/>
              </a:xfrm>
              <a:custGeom>
                <a:avLst/>
                <a:gdLst>
                  <a:gd name="T0" fmla="*/ 0 w 60"/>
                  <a:gd name="T1" fmla="*/ 33 h 44"/>
                  <a:gd name="T2" fmla="*/ 32 w 60"/>
                  <a:gd name="T3" fmla="*/ 44 h 44"/>
                  <a:gd name="T4" fmla="*/ 60 w 60"/>
                  <a:gd name="T5" fmla="*/ 11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2" y="44"/>
                    </a:lnTo>
                    <a:lnTo>
                      <a:pt x="60" y="11"/>
                    </a:lnTo>
                    <a:lnTo>
                      <a:pt x="2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5" name="Freeform 2217">
                <a:extLst>
                  <a:ext uri="{FF2B5EF4-FFF2-40B4-BE49-F238E27FC236}">
                    <a16:creationId xmlns:a16="http://schemas.microsoft.com/office/drawing/2014/main" xmlns="" id="{1B9B54D5-8A04-4EC7-9B52-AA4E5A0A07FD}"/>
                  </a:ext>
                </a:extLst>
              </p:cNvPr>
              <p:cNvSpPr>
                <a:spLocks/>
              </p:cNvSpPr>
              <p:nvPr/>
            </p:nvSpPr>
            <p:spPr bwMode="auto">
              <a:xfrm>
                <a:off x="1389" y="5642"/>
                <a:ext cx="60"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6" name="Freeform 2218">
                <a:extLst>
                  <a:ext uri="{FF2B5EF4-FFF2-40B4-BE49-F238E27FC236}">
                    <a16:creationId xmlns:a16="http://schemas.microsoft.com/office/drawing/2014/main" xmlns="" id="{1A3FFEAE-F07D-4FD8-AECE-A14244D3C875}"/>
                  </a:ext>
                </a:extLst>
              </p:cNvPr>
              <p:cNvSpPr>
                <a:spLocks/>
              </p:cNvSpPr>
              <p:nvPr/>
            </p:nvSpPr>
            <p:spPr bwMode="auto">
              <a:xfrm>
                <a:off x="2597" y="5735"/>
                <a:ext cx="55" cy="71"/>
              </a:xfrm>
              <a:custGeom>
                <a:avLst/>
                <a:gdLst>
                  <a:gd name="T0" fmla="*/ 0 w 55"/>
                  <a:gd name="T1" fmla="*/ 38 h 71"/>
                  <a:gd name="T2" fmla="*/ 38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7" name="Freeform 2219">
                <a:extLst>
                  <a:ext uri="{FF2B5EF4-FFF2-40B4-BE49-F238E27FC236}">
                    <a16:creationId xmlns:a16="http://schemas.microsoft.com/office/drawing/2014/main" xmlns="" id="{1539B9F2-DDDD-4C6A-87DD-B97696ADEBF9}"/>
                  </a:ext>
                </a:extLst>
              </p:cNvPr>
              <p:cNvSpPr>
                <a:spLocks/>
              </p:cNvSpPr>
              <p:nvPr/>
            </p:nvSpPr>
            <p:spPr bwMode="auto">
              <a:xfrm>
                <a:off x="2597" y="5735"/>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8" name="Freeform 2220">
                <a:extLst>
                  <a:ext uri="{FF2B5EF4-FFF2-40B4-BE49-F238E27FC236}">
                    <a16:creationId xmlns:a16="http://schemas.microsoft.com/office/drawing/2014/main" xmlns="" id="{F1DA715C-321C-42A0-9E44-115A6C383F27}"/>
                  </a:ext>
                </a:extLst>
              </p:cNvPr>
              <p:cNvSpPr>
                <a:spLocks/>
              </p:cNvSpPr>
              <p:nvPr/>
            </p:nvSpPr>
            <p:spPr bwMode="auto">
              <a:xfrm>
                <a:off x="1711" y="5587"/>
                <a:ext cx="60" cy="49"/>
              </a:xfrm>
              <a:custGeom>
                <a:avLst/>
                <a:gdLst>
                  <a:gd name="T0" fmla="*/ 0 w 60"/>
                  <a:gd name="T1" fmla="*/ 33 h 49"/>
                  <a:gd name="T2" fmla="*/ 33 w 60"/>
                  <a:gd name="T3" fmla="*/ 49 h 49"/>
                  <a:gd name="T4" fmla="*/ 60 w 60"/>
                  <a:gd name="T5" fmla="*/ 17 h 49"/>
                  <a:gd name="T6" fmla="*/ 28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3" y="49"/>
                    </a:lnTo>
                    <a:lnTo>
                      <a:pt x="60" y="17"/>
                    </a:lnTo>
                    <a:lnTo>
                      <a:pt x="28"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9" name="Freeform 2221">
                <a:extLst>
                  <a:ext uri="{FF2B5EF4-FFF2-40B4-BE49-F238E27FC236}">
                    <a16:creationId xmlns:a16="http://schemas.microsoft.com/office/drawing/2014/main" xmlns="" id="{E18C7BBD-675E-49D4-A7DA-AA2806DF6FA6}"/>
                  </a:ext>
                </a:extLst>
              </p:cNvPr>
              <p:cNvSpPr>
                <a:spLocks/>
              </p:cNvSpPr>
              <p:nvPr/>
            </p:nvSpPr>
            <p:spPr bwMode="auto">
              <a:xfrm>
                <a:off x="1711" y="5587"/>
                <a:ext cx="60" cy="49"/>
              </a:xfrm>
              <a:custGeom>
                <a:avLst/>
                <a:gdLst>
                  <a:gd name="T0" fmla="*/ 0 w 11"/>
                  <a:gd name="T1" fmla="*/ 6 h 9"/>
                  <a:gd name="T2" fmla="*/ 6 w 11"/>
                  <a:gd name="T3" fmla="*/ 9 h 9"/>
                  <a:gd name="T4" fmla="*/ 11 w 11"/>
                  <a:gd name="T5" fmla="*/ 3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0" name="Freeform 2222">
                <a:extLst>
                  <a:ext uri="{FF2B5EF4-FFF2-40B4-BE49-F238E27FC236}">
                    <a16:creationId xmlns:a16="http://schemas.microsoft.com/office/drawing/2014/main" xmlns="" id="{AC089945-9E38-4B02-A052-53FD7E9F52CD}"/>
                  </a:ext>
                </a:extLst>
              </p:cNvPr>
              <p:cNvSpPr>
                <a:spLocks/>
              </p:cNvSpPr>
              <p:nvPr/>
            </p:nvSpPr>
            <p:spPr bwMode="auto">
              <a:xfrm>
                <a:off x="2909" y="5844"/>
                <a:ext cx="49" cy="71"/>
              </a:xfrm>
              <a:custGeom>
                <a:avLst/>
                <a:gdLst>
                  <a:gd name="T0" fmla="*/ 0 w 49"/>
                  <a:gd name="T1" fmla="*/ 33 h 71"/>
                  <a:gd name="T2" fmla="*/ 33 w 49"/>
                  <a:gd name="T3" fmla="*/ 71 h 71"/>
                  <a:gd name="T4" fmla="*/ 49 w 49"/>
                  <a:gd name="T5" fmla="*/ 38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8"/>
                    </a:lnTo>
                    <a:lnTo>
                      <a:pt x="16"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1" name="Freeform 2223">
                <a:extLst>
                  <a:ext uri="{FF2B5EF4-FFF2-40B4-BE49-F238E27FC236}">
                    <a16:creationId xmlns:a16="http://schemas.microsoft.com/office/drawing/2014/main" xmlns="" id="{84052E46-F33B-4799-A6A8-F4BC6BB1FC46}"/>
                  </a:ext>
                </a:extLst>
              </p:cNvPr>
              <p:cNvSpPr>
                <a:spLocks/>
              </p:cNvSpPr>
              <p:nvPr/>
            </p:nvSpPr>
            <p:spPr bwMode="auto">
              <a:xfrm>
                <a:off x="2909" y="5844"/>
                <a:ext cx="49" cy="71"/>
              </a:xfrm>
              <a:custGeom>
                <a:avLst/>
                <a:gdLst>
                  <a:gd name="T0" fmla="*/ 0 w 9"/>
                  <a:gd name="T1" fmla="*/ 6 h 13"/>
                  <a:gd name="T2" fmla="*/ 6 w 9"/>
                  <a:gd name="T3" fmla="*/ 13 h 13"/>
                  <a:gd name="T4" fmla="*/ 9 w 9"/>
                  <a:gd name="T5" fmla="*/ 7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2" name="Freeform 2224">
                <a:extLst>
                  <a:ext uri="{FF2B5EF4-FFF2-40B4-BE49-F238E27FC236}">
                    <a16:creationId xmlns:a16="http://schemas.microsoft.com/office/drawing/2014/main" xmlns="" id="{181BB8D0-BEFA-470D-99DA-C453D73F1974}"/>
                  </a:ext>
                </a:extLst>
              </p:cNvPr>
              <p:cNvSpPr>
                <a:spLocks/>
              </p:cNvSpPr>
              <p:nvPr/>
            </p:nvSpPr>
            <p:spPr bwMode="auto">
              <a:xfrm>
                <a:off x="2045" y="5598"/>
                <a:ext cx="54" cy="60"/>
              </a:xfrm>
              <a:custGeom>
                <a:avLst/>
                <a:gdLst>
                  <a:gd name="T0" fmla="*/ 0 w 54"/>
                  <a:gd name="T1" fmla="*/ 33 h 60"/>
                  <a:gd name="T2" fmla="*/ 33 w 54"/>
                  <a:gd name="T3" fmla="*/ 60 h 60"/>
                  <a:gd name="T4" fmla="*/ 54 w 54"/>
                  <a:gd name="T5" fmla="*/ 27 h 60"/>
                  <a:gd name="T6" fmla="*/ 16 w 54"/>
                  <a:gd name="T7" fmla="*/ 0 h 60"/>
                  <a:gd name="T8" fmla="*/ 0 w 54"/>
                  <a:gd name="T9" fmla="*/ 33 h 60"/>
                </a:gdLst>
                <a:ahLst/>
                <a:cxnLst>
                  <a:cxn ang="0">
                    <a:pos x="T0" y="T1"/>
                  </a:cxn>
                  <a:cxn ang="0">
                    <a:pos x="T2" y="T3"/>
                  </a:cxn>
                  <a:cxn ang="0">
                    <a:pos x="T4" y="T5"/>
                  </a:cxn>
                  <a:cxn ang="0">
                    <a:pos x="T6" y="T7"/>
                  </a:cxn>
                  <a:cxn ang="0">
                    <a:pos x="T8" y="T9"/>
                  </a:cxn>
                </a:cxnLst>
                <a:rect l="0" t="0" r="r" b="b"/>
                <a:pathLst>
                  <a:path w="54" h="60">
                    <a:moveTo>
                      <a:pt x="0" y="33"/>
                    </a:moveTo>
                    <a:lnTo>
                      <a:pt x="33" y="60"/>
                    </a:lnTo>
                    <a:lnTo>
                      <a:pt x="54" y="27"/>
                    </a:lnTo>
                    <a:lnTo>
                      <a:pt x="16"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3" name="Freeform 2225">
                <a:extLst>
                  <a:ext uri="{FF2B5EF4-FFF2-40B4-BE49-F238E27FC236}">
                    <a16:creationId xmlns:a16="http://schemas.microsoft.com/office/drawing/2014/main" xmlns="" id="{9A80AA36-5F1A-4CA1-8270-BF4EED1634A0}"/>
                  </a:ext>
                </a:extLst>
              </p:cNvPr>
              <p:cNvSpPr>
                <a:spLocks/>
              </p:cNvSpPr>
              <p:nvPr/>
            </p:nvSpPr>
            <p:spPr bwMode="auto">
              <a:xfrm>
                <a:off x="2045" y="5598"/>
                <a:ext cx="54" cy="60"/>
              </a:xfrm>
              <a:custGeom>
                <a:avLst/>
                <a:gdLst>
                  <a:gd name="T0" fmla="*/ 0 w 10"/>
                  <a:gd name="T1" fmla="*/ 6 h 11"/>
                  <a:gd name="T2" fmla="*/ 6 w 10"/>
                  <a:gd name="T3" fmla="*/ 11 h 11"/>
                  <a:gd name="T4" fmla="*/ 10 w 10"/>
                  <a:gd name="T5" fmla="*/ 5 h 11"/>
                  <a:gd name="T6" fmla="*/ 3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4" name="Freeform 2226">
                <a:extLst>
                  <a:ext uri="{FF2B5EF4-FFF2-40B4-BE49-F238E27FC236}">
                    <a16:creationId xmlns:a16="http://schemas.microsoft.com/office/drawing/2014/main" xmlns="" id="{163AA4B3-BA82-412D-965F-A43FA862FDC8}"/>
                  </a:ext>
                </a:extLst>
              </p:cNvPr>
              <p:cNvSpPr>
                <a:spLocks/>
              </p:cNvSpPr>
              <p:nvPr/>
            </p:nvSpPr>
            <p:spPr bwMode="auto">
              <a:xfrm>
                <a:off x="3209" y="5948"/>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5" name="Freeform 2227">
                <a:extLst>
                  <a:ext uri="{FF2B5EF4-FFF2-40B4-BE49-F238E27FC236}">
                    <a16:creationId xmlns:a16="http://schemas.microsoft.com/office/drawing/2014/main" xmlns="" id="{DC59E7CC-09BC-45F9-8628-43BAB5F5D709}"/>
                  </a:ext>
                </a:extLst>
              </p:cNvPr>
              <p:cNvSpPr>
                <a:spLocks/>
              </p:cNvSpPr>
              <p:nvPr/>
            </p:nvSpPr>
            <p:spPr bwMode="auto">
              <a:xfrm>
                <a:off x="3209" y="5948"/>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6" name="Freeform 2228">
                <a:extLst>
                  <a:ext uri="{FF2B5EF4-FFF2-40B4-BE49-F238E27FC236}">
                    <a16:creationId xmlns:a16="http://schemas.microsoft.com/office/drawing/2014/main" xmlns="" id="{93343D80-6F61-42A0-BC69-E26D2E843064}"/>
                  </a:ext>
                </a:extLst>
              </p:cNvPr>
              <p:cNvSpPr>
                <a:spLocks/>
              </p:cNvSpPr>
              <p:nvPr/>
            </p:nvSpPr>
            <p:spPr bwMode="auto">
              <a:xfrm>
                <a:off x="1164" y="5702"/>
                <a:ext cx="55" cy="44"/>
              </a:xfrm>
              <a:custGeom>
                <a:avLst/>
                <a:gdLst>
                  <a:gd name="T0" fmla="*/ 0 w 55"/>
                  <a:gd name="T1" fmla="*/ 33 h 44"/>
                  <a:gd name="T2" fmla="*/ 28 w 55"/>
                  <a:gd name="T3" fmla="*/ 44 h 44"/>
                  <a:gd name="T4" fmla="*/ 55 w 55"/>
                  <a:gd name="T5" fmla="*/ 5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5"/>
                    </a:lnTo>
                    <a:lnTo>
                      <a:pt x="28"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7" name="Freeform 2229">
                <a:extLst>
                  <a:ext uri="{FF2B5EF4-FFF2-40B4-BE49-F238E27FC236}">
                    <a16:creationId xmlns:a16="http://schemas.microsoft.com/office/drawing/2014/main" xmlns="" id="{1C24527F-1F31-4C26-A47C-37FC55632094}"/>
                  </a:ext>
                </a:extLst>
              </p:cNvPr>
              <p:cNvSpPr>
                <a:spLocks/>
              </p:cNvSpPr>
              <p:nvPr/>
            </p:nvSpPr>
            <p:spPr bwMode="auto">
              <a:xfrm>
                <a:off x="1164" y="5702"/>
                <a:ext cx="55" cy="44"/>
              </a:xfrm>
              <a:custGeom>
                <a:avLst/>
                <a:gdLst>
                  <a:gd name="T0" fmla="*/ 0 w 10"/>
                  <a:gd name="T1" fmla="*/ 6 h 8"/>
                  <a:gd name="T2" fmla="*/ 5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 name="Freeform 2230">
                <a:extLst>
                  <a:ext uri="{FF2B5EF4-FFF2-40B4-BE49-F238E27FC236}">
                    <a16:creationId xmlns:a16="http://schemas.microsoft.com/office/drawing/2014/main" xmlns="" id="{88F0AC73-C408-4E1F-A20D-B1BF67F8232B}"/>
                  </a:ext>
                </a:extLst>
              </p:cNvPr>
              <p:cNvSpPr>
                <a:spLocks/>
              </p:cNvSpPr>
              <p:nvPr/>
            </p:nvSpPr>
            <p:spPr bwMode="auto">
              <a:xfrm>
                <a:off x="2367" y="5669"/>
                <a:ext cx="55" cy="71"/>
              </a:xfrm>
              <a:custGeom>
                <a:avLst/>
                <a:gdLst>
                  <a:gd name="T0" fmla="*/ 0 w 55"/>
                  <a:gd name="T1" fmla="*/ 38 h 71"/>
                  <a:gd name="T2" fmla="*/ 39 w 55"/>
                  <a:gd name="T3" fmla="*/ 71 h 71"/>
                  <a:gd name="T4" fmla="*/ 55 w 55"/>
                  <a:gd name="T5" fmla="*/ 33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3"/>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9" name="Freeform 2231">
                <a:extLst>
                  <a:ext uri="{FF2B5EF4-FFF2-40B4-BE49-F238E27FC236}">
                    <a16:creationId xmlns:a16="http://schemas.microsoft.com/office/drawing/2014/main" xmlns="" id="{44A0F771-1621-4D26-B28D-D8FA9E8F7B8D}"/>
                  </a:ext>
                </a:extLst>
              </p:cNvPr>
              <p:cNvSpPr>
                <a:spLocks/>
              </p:cNvSpPr>
              <p:nvPr/>
            </p:nvSpPr>
            <p:spPr bwMode="auto">
              <a:xfrm>
                <a:off x="2367" y="5669"/>
                <a:ext cx="55"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0" name="Freeform 2232">
                <a:extLst>
                  <a:ext uri="{FF2B5EF4-FFF2-40B4-BE49-F238E27FC236}">
                    <a16:creationId xmlns:a16="http://schemas.microsoft.com/office/drawing/2014/main" xmlns="" id="{EAC4081D-3AA4-4B68-B94A-40B67997368D}"/>
                  </a:ext>
                </a:extLst>
              </p:cNvPr>
              <p:cNvSpPr>
                <a:spLocks/>
              </p:cNvSpPr>
              <p:nvPr/>
            </p:nvSpPr>
            <p:spPr bwMode="auto">
              <a:xfrm>
                <a:off x="1476" y="5625"/>
                <a:ext cx="60" cy="44"/>
              </a:xfrm>
              <a:custGeom>
                <a:avLst/>
                <a:gdLst>
                  <a:gd name="T0" fmla="*/ 0 w 60"/>
                  <a:gd name="T1" fmla="*/ 33 h 44"/>
                  <a:gd name="T2" fmla="*/ 33 w 60"/>
                  <a:gd name="T3" fmla="*/ 44 h 44"/>
                  <a:gd name="T4" fmla="*/ 60 w 60"/>
                  <a:gd name="T5" fmla="*/ 11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3" y="44"/>
                    </a:lnTo>
                    <a:lnTo>
                      <a:pt x="60" y="11"/>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1" name="Freeform 2233">
                <a:extLst>
                  <a:ext uri="{FF2B5EF4-FFF2-40B4-BE49-F238E27FC236}">
                    <a16:creationId xmlns:a16="http://schemas.microsoft.com/office/drawing/2014/main" xmlns="" id="{2364E125-9764-4E69-A1AB-E63579AF0CD7}"/>
                  </a:ext>
                </a:extLst>
              </p:cNvPr>
              <p:cNvSpPr>
                <a:spLocks/>
              </p:cNvSpPr>
              <p:nvPr/>
            </p:nvSpPr>
            <p:spPr bwMode="auto">
              <a:xfrm>
                <a:off x="1476" y="5625"/>
                <a:ext cx="60"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2" name="Freeform 2234">
                <a:extLst>
                  <a:ext uri="{FF2B5EF4-FFF2-40B4-BE49-F238E27FC236}">
                    <a16:creationId xmlns:a16="http://schemas.microsoft.com/office/drawing/2014/main" xmlns="" id="{C28115E5-3B12-4FB3-9B64-588479AAEDF1}"/>
                  </a:ext>
                </a:extLst>
              </p:cNvPr>
              <p:cNvSpPr>
                <a:spLocks/>
              </p:cNvSpPr>
              <p:nvPr/>
            </p:nvSpPr>
            <p:spPr bwMode="auto">
              <a:xfrm>
                <a:off x="2685" y="5773"/>
                <a:ext cx="54" cy="71"/>
              </a:xfrm>
              <a:custGeom>
                <a:avLst/>
                <a:gdLst>
                  <a:gd name="T0" fmla="*/ 0 w 54"/>
                  <a:gd name="T1" fmla="*/ 33 h 71"/>
                  <a:gd name="T2" fmla="*/ 38 w 54"/>
                  <a:gd name="T3" fmla="*/ 71 h 71"/>
                  <a:gd name="T4" fmla="*/ 54 w 54"/>
                  <a:gd name="T5" fmla="*/ 33 h 71"/>
                  <a:gd name="T6" fmla="*/ 21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8" y="71"/>
                    </a:lnTo>
                    <a:lnTo>
                      <a:pt x="54" y="33"/>
                    </a:lnTo>
                    <a:lnTo>
                      <a:pt x="21"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3" name="Freeform 2235">
                <a:extLst>
                  <a:ext uri="{FF2B5EF4-FFF2-40B4-BE49-F238E27FC236}">
                    <a16:creationId xmlns:a16="http://schemas.microsoft.com/office/drawing/2014/main" xmlns="" id="{9F3866F9-A66B-4639-80FD-5F25FE2E770D}"/>
                  </a:ext>
                </a:extLst>
              </p:cNvPr>
              <p:cNvSpPr>
                <a:spLocks/>
              </p:cNvSpPr>
              <p:nvPr/>
            </p:nvSpPr>
            <p:spPr bwMode="auto">
              <a:xfrm>
                <a:off x="2685" y="5773"/>
                <a:ext cx="54" cy="71"/>
              </a:xfrm>
              <a:custGeom>
                <a:avLst/>
                <a:gdLst>
                  <a:gd name="T0" fmla="*/ 0 w 10"/>
                  <a:gd name="T1" fmla="*/ 6 h 13"/>
                  <a:gd name="T2" fmla="*/ 7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4" name="Freeform 2236">
                <a:extLst>
                  <a:ext uri="{FF2B5EF4-FFF2-40B4-BE49-F238E27FC236}">
                    <a16:creationId xmlns:a16="http://schemas.microsoft.com/office/drawing/2014/main" xmlns="" id="{A7AC0E84-F1DD-4F0D-9356-D24B82B622A2}"/>
                  </a:ext>
                </a:extLst>
              </p:cNvPr>
              <p:cNvSpPr>
                <a:spLocks/>
              </p:cNvSpPr>
              <p:nvPr/>
            </p:nvSpPr>
            <p:spPr bwMode="auto">
              <a:xfrm>
                <a:off x="1804" y="5587"/>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5" name="Freeform 2237">
                <a:extLst>
                  <a:ext uri="{FF2B5EF4-FFF2-40B4-BE49-F238E27FC236}">
                    <a16:creationId xmlns:a16="http://schemas.microsoft.com/office/drawing/2014/main" xmlns="" id="{27444F23-B45F-4B34-8D61-E9C25EE5CD19}"/>
                  </a:ext>
                </a:extLst>
              </p:cNvPr>
              <p:cNvSpPr>
                <a:spLocks/>
              </p:cNvSpPr>
              <p:nvPr/>
            </p:nvSpPr>
            <p:spPr bwMode="auto">
              <a:xfrm>
                <a:off x="1804" y="5587"/>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6" name="Freeform 2238">
                <a:extLst>
                  <a:ext uri="{FF2B5EF4-FFF2-40B4-BE49-F238E27FC236}">
                    <a16:creationId xmlns:a16="http://schemas.microsoft.com/office/drawing/2014/main" xmlns="" id="{6C590E6F-F14A-464F-B21E-8141B2D58ACA}"/>
                  </a:ext>
                </a:extLst>
              </p:cNvPr>
              <p:cNvSpPr>
                <a:spLocks/>
              </p:cNvSpPr>
              <p:nvPr/>
            </p:nvSpPr>
            <p:spPr bwMode="auto">
              <a:xfrm>
                <a:off x="2996" y="5882"/>
                <a:ext cx="49" cy="66"/>
              </a:xfrm>
              <a:custGeom>
                <a:avLst/>
                <a:gdLst>
                  <a:gd name="T0" fmla="*/ 0 w 49"/>
                  <a:gd name="T1" fmla="*/ 33 h 66"/>
                  <a:gd name="T2" fmla="*/ 33 w 49"/>
                  <a:gd name="T3" fmla="*/ 66 h 66"/>
                  <a:gd name="T4" fmla="*/ 49 w 49"/>
                  <a:gd name="T5" fmla="*/ 33 h 66"/>
                  <a:gd name="T6" fmla="*/ 11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3" y="66"/>
                    </a:lnTo>
                    <a:lnTo>
                      <a:pt x="49" y="33"/>
                    </a:lnTo>
                    <a:lnTo>
                      <a:pt x="1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7" name="Freeform 2239">
                <a:extLst>
                  <a:ext uri="{FF2B5EF4-FFF2-40B4-BE49-F238E27FC236}">
                    <a16:creationId xmlns:a16="http://schemas.microsoft.com/office/drawing/2014/main" xmlns="" id="{7AE4CC9E-486B-4461-9B94-0BF882143A11}"/>
                  </a:ext>
                </a:extLst>
              </p:cNvPr>
              <p:cNvSpPr>
                <a:spLocks/>
              </p:cNvSpPr>
              <p:nvPr/>
            </p:nvSpPr>
            <p:spPr bwMode="auto">
              <a:xfrm>
                <a:off x="2996" y="5882"/>
                <a:ext cx="49" cy="66"/>
              </a:xfrm>
              <a:custGeom>
                <a:avLst/>
                <a:gdLst>
                  <a:gd name="T0" fmla="*/ 0 w 9"/>
                  <a:gd name="T1" fmla="*/ 6 h 12"/>
                  <a:gd name="T2" fmla="*/ 6 w 9"/>
                  <a:gd name="T3" fmla="*/ 12 h 12"/>
                  <a:gd name="T4" fmla="*/ 9 w 9"/>
                  <a:gd name="T5" fmla="*/ 6 h 12"/>
                  <a:gd name="T6" fmla="*/ 2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6" y="12"/>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8" name="Freeform 2240">
                <a:extLst>
                  <a:ext uri="{FF2B5EF4-FFF2-40B4-BE49-F238E27FC236}">
                    <a16:creationId xmlns:a16="http://schemas.microsoft.com/office/drawing/2014/main" xmlns="" id="{9864A0FF-2301-4CE3-88F9-F0CE0732DC93}"/>
                  </a:ext>
                </a:extLst>
              </p:cNvPr>
              <p:cNvSpPr>
                <a:spLocks/>
              </p:cNvSpPr>
              <p:nvPr/>
            </p:nvSpPr>
            <p:spPr bwMode="auto">
              <a:xfrm>
                <a:off x="2132" y="5620"/>
                <a:ext cx="55" cy="60"/>
              </a:xfrm>
              <a:custGeom>
                <a:avLst/>
                <a:gdLst>
                  <a:gd name="T0" fmla="*/ 0 w 55"/>
                  <a:gd name="T1" fmla="*/ 33 h 60"/>
                  <a:gd name="T2" fmla="*/ 39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9" y="60"/>
                    </a:lnTo>
                    <a:lnTo>
                      <a:pt x="55" y="27"/>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 name="Freeform 2241">
                <a:extLst>
                  <a:ext uri="{FF2B5EF4-FFF2-40B4-BE49-F238E27FC236}">
                    <a16:creationId xmlns:a16="http://schemas.microsoft.com/office/drawing/2014/main" xmlns="" id="{8EBC81D0-A940-4112-BA56-7A6E115C5E19}"/>
                  </a:ext>
                </a:extLst>
              </p:cNvPr>
              <p:cNvSpPr>
                <a:spLocks/>
              </p:cNvSpPr>
              <p:nvPr/>
            </p:nvSpPr>
            <p:spPr bwMode="auto">
              <a:xfrm>
                <a:off x="2132" y="5620"/>
                <a:ext cx="55"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 name="Freeform 2242">
                <a:extLst>
                  <a:ext uri="{FF2B5EF4-FFF2-40B4-BE49-F238E27FC236}">
                    <a16:creationId xmlns:a16="http://schemas.microsoft.com/office/drawing/2014/main" xmlns="" id="{8DF29EC3-2EF4-43A7-BE6A-0B69BB66376C}"/>
                  </a:ext>
                </a:extLst>
              </p:cNvPr>
              <p:cNvSpPr>
                <a:spLocks/>
              </p:cNvSpPr>
              <p:nvPr/>
            </p:nvSpPr>
            <p:spPr bwMode="auto">
              <a:xfrm>
                <a:off x="3291" y="5981"/>
                <a:ext cx="50" cy="71"/>
              </a:xfrm>
              <a:custGeom>
                <a:avLst/>
                <a:gdLst>
                  <a:gd name="T0" fmla="*/ 0 w 50"/>
                  <a:gd name="T1" fmla="*/ 38 h 71"/>
                  <a:gd name="T2" fmla="*/ 33 w 50"/>
                  <a:gd name="T3" fmla="*/ 71 h 71"/>
                  <a:gd name="T4" fmla="*/ 50 w 50"/>
                  <a:gd name="T5" fmla="*/ 38 h 71"/>
                  <a:gd name="T6" fmla="*/ 11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1"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1" name="Freeform 2243">
                <a:extLst>
                  <a:ext uri="{FF2B5EF4-FFF2-40B4-BE49-F238E27FC236}">
                    <a16:creationId xmlns:a16="http://schemas.microsoft.com/office/drawing/2014/main" xmlns="" id="{331A9E5B-BB3F-46EA-A90F-C2E39719ECE8}"/>
                  </a:ext>
                </a:extLst>
              </p:cNvPr>
              <p:cNvSpPr>
                <a:spLocks/>
              </p:cNvSpPr>
              <p:nvPr/>
            </p:nvSpPr>
            <p:spPr bwMode="auto">
              <a:xfrm>
                <a:off x="3291" y="5981"/>
                <a:ext cx="50" cy="71"/>
              </a:xfrm>
              <a:custGeom>
                <a:avLst/>
                <a:gdLst>
                  <a:gd name="T0" fmla="*/ 0 w 9"/>
                  <a:gd name="T1" fmla="*/ 7 h 13"/>
                  <a:gd name="T2" fmla="*/ 6 w 9"/>
                  <a:gd name="T3" fmla="*/ 13 h 13"/>
                  <a:gd name="T4" fmla="*/ 9 w 9"/>
                  <a:gd name="T5" fmla="*/ 7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2" name="Freeform 2244">
                <a:extLst>
                  <a:ext uri="{FF2B5EF4-FFF2-40B4-BE49-F238E27FC236}">
                    <a16:creationId xmlns:a16="http://schemas.microsoft.com/office/drawing/2014/main" xmlns="" id="{23BD0FBE-6B92-4C53-95F5-5B09274AA563}"/>
                  </a:ext>
                </a:extLst>
              </p:cNvPr>
              <p:cNvSpPr>
                <a:spLocks/>
              </p:cNvSpPr>
              <p:nvPr/>
            </p:nvSpPr>
            <p:spPr bwMode="auto">
              <a:xfrm>
                <a:off x="1252" y="5686"/>
                <a:ext cx="55" cy="38"/>
              </a:xfrm>
              <a:custGeom>
                <a:avLst/>
                <a:gdLst>
                  <a:gd name="T0" fmla="*/ 0 w 55"/>
                  <a:gd name="T1" fmla="*/ 32 h 38"/>
                  <a:gd name="T2" fmla="*/ 27 w 55"/>
                  <a:gd name="T3" fmla="*/ 38 h 38"/>
                  <a:gd name="T4" fmla="*/ 55 w 55"/>
                  <a:gd name="T5" fmla="*/ 5 h 38"/>
                  <a:gd name="T6" fmla="*/ 22 w 55"/>
                  <a:gd name="T7" fmla="*/ 0 h 38"/>
                  <a:gd name="T8" fmla="*/ 0 w 55"/>
                  <a:gd name="T9" fmla="*/ 32 h 38"/>
                </a:gdLst>
                <a:ahLst/>
                <a:cxnLst>
                  <a:cxn ang="0">
                    <a:pos x="T0" y="T1"/>
                  </a:cxn>
                  <a:cxn ang="0">
                    <a:pos x="T2" y="T3"/>
                  </a:cxn>
                  <a:cxn ang="0">
                    <a:pos x="T4" y="T5"/>
                  </a:cxn>
                  <a:cxn ang="0">
                    <a:pos x="T6" y="T7"/>
                  </a:cxn>
                  <a:cxn ang="0">
                    <a:pos x="T8" y="T9"/>
                  </a:cxn>
                </a:cxnLst>
                <a:rect l="0" t="0" r="r" b="b"/>
                <a:pathLst>
                  <a:path w="55" h="38">
                    <a:moveTo>
                      <a:pt x="0" y="32"/>
                    </a:moveTo>
                    <a:lnTo>
                      <a:pt x="27" y="38"/>
                    </a:lnTo>
                    <a:lnTo>
                      <a:pt x="55" y="5"/>
                    </a:lnTo>
                    <a:lnTo>
                      <a:pt x="22"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3" name="Freeform 2245">
                <a:extLst>
                  <a:ext uri="{FF2B5EF4-FFF2-40B4-BE49-F238E27FC236}">
                    <a16:creationId xmlns:a16="http://schemas.microsoft.com/office/drawing/2014/main" xmlns="" id="{908B75D1-F64A-4443-93D7-C18FBA27DF0F}"/>
                  </a:ext>
                </a:extLst>
              </p:cNvPr>
              <p:cNvSpPr>
                <a:spLocks/>
              </p:cNvSpPr>
              <p:nvPr/>
            </p:nvSpPr>
            <p:spPr bwMode="auto">
              <a:xfrm>
                <a:off x="1252" y="5686"/>
                <a:ext cx="55" cy="38"/>
              </a:xfrm>
              <a:custGeom>
                <a:avLst/>
                <a:gdLst>
                  <a:gd name="T0" fmla="*/ 0 w 10"/>
                  <a:gd name="T1" fmla="*/ 6 h 7"/>
                  <a:gd name="T2" fmla="*/ 5 w 10"/>
                  <a:gd name="T3" fmla="*/ 7 h 7"/>
                  <a:gd name="T4" fmla="*/ 10 w 10"/>
                  <a:gd name="T5" fmla="*/ 1 h 7"/>
                  <a:gd name="T6" fmla="*/ 4 w 10"/>
                  <a:gd name="T7" fmla="*/ 0 h 7"/>
                  <a:gd name="T8" fmla="*/ 0 w 10"/>
                  <a:gd name="T9" fmla="*/ 6 h 7"/>
                </a:gdLst>
                <a:ahLst/>
                <a:cxnLst>
                  <a:cxn ang="0">
                    <a:pos x="T0" y="T1"/>
                  </a:cxn>
                  <a:cxn ang="0">
                    <a:pos x="T2" y="T3"/>
                  </a:cxn>
                  <a:cxn ang="0">
                    <a:pos x="T4" y="T5"/>
                  </a:cxn>
                  <a:cxn ang="0">
                    <a:pos x="T6" y="T7"/>
                  </a:cxn>
                  <a:cxn ang="0">
                    <a:pos x="T8" y="T9"/>
                  </a:cxn>
                </a:cxnLst>
                <a:rect l="0" t="0" r="r" b="b"/>
                <a:pathLst>
                  <a:path w="10" h="7">
                    <a:moveTo>
                      <a:pt x="0" y="6"/>
                    </a:moveTo>
                    <a:lnTo>
                      <a:pt x="5" y="7"/>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4" name="Freeform 2246">
                <a:extLst>
                  <a:ext uri="{FF2B5EF4-FFF2-40B4-BE49-F238E27FC236}">
                    <a16:creationId xmlns:a16="http://schemas.microsoft.com/office/drawing/2014/main" xmlns="" id="{B2FF8055-7BD4-4C9F-AE36-A28B02BD6D62}"/>
                  </a:ext>
                </a:extLst>
              </p:cNvPr>
              <p:cNvSpPr>
                <a:spLocks/>
              </p:cNvSpPr>
              <p:nvPr/>
            </p:nvSpPr>
            <p:spPr bwMode="auto">
              <a:xfrm>
                <a:off x="2460" y="5702"/>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5" name="Freeform 2247">
                <a:extLst>
                  <a:ext uri="{FF2B5EF4-FFF2-40B4-BE49-F238E27FC236}">
                    <a16:creationId xmlns:a16="http://schemas.microsoft.com/office/drawing/2014/main" xmlns="" id="{C3DD4A1B-7105-449E-A794-FF2541CFBA03}"/>
                  </a:ext>
                </a:extLst>
              </p:cNvPr>
              <p:cNvSpPr>
                <a:spLocks/>
              </p:cNvSpPr>
              <p:nvPr/>
            </p:nvSpPr>
            <p:spPr bwMode="auto">
              <a:xfrm>
                <a:off x="2460" y="5702"/>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6" name="Freeform 2248">
                <a:extLst>
                  <a:ext uri="{FF2B5EF4-FFF2-40B4-BE49-F238E27FC236}">
                    <a16:creationId xmlns:a16="http://schemas.microsoft.com/office/drawing/2014/main" xmlns="" id="{ED1EA3E0-F459-4A12-A81B-48A105376E49}"/>
                  </a:ext>
                </a:extLst>
              </p:cNvPr>
              <p:cNvSpPr>
                <a:spLocks/>
              </p:cNvSpPr>
              <p:nvPr/>
            </p:nvSpPr>
            <p:spPr bwMode="auto">
              <a:xfrm>
                <a:off x="1569" y="5614"/>
                <a:ext cx="55" cy="50"/>
              </a:xfrm>
              <a:custGeom>
                <a:avLst/>
                <a:gdLst>
                  <a:gd name="T0" fmla="*/ 0 w 55"/>
                  <a:gd name="T1" fmla="*/ 33 h 50"/>
                  <a:gd name="T2" fmla="*/ 33 w 55"/>
                  <a:gd name="T3" fmla="*/ 50 h 50"/>
                  <a:gd name="T4" fmla="*/ 55 w 55"/>
                  <a:gd name="T5" fmla="*/ 11 h 50"/>
                  <a:gd name="T6" fmla="*/ 22 w 55"/>
                  <a:gd name="T7" fmla="*/ 0 h 50"/>
                  <a:gd name="T8" fmla="*/ 0 w 55"/>
                  <a:gd name="T9" fmla="*/ 33 h 50"/>
                </a:gdLst>
                <a:ahLst/>
                <a:cxnLst>
                  <a:cxn ang="0">
                    <a:pos x="T0" y="T1"/>
                  </a:cxn>
                  <a:cxn ang="0">
                    <a:pos x="T2" y="T3"/>
                  </a:cxn>
                  <a:cxn ang="0">
                    <a:pos x="T4" y="T5"/>
                  </a:cxn>
                  <a:cxn ang="0">
                    <a:pos x="T6" y="T7"/>
                  </a:cxn>
                  <a:cxn ang="0">
                    <a:pos x="T8" y="T9"/>
                  </a:cxn>
                </a:cxnLst>
                <a:rect l="0" t="0" r="r" b="b"/>
                <a:pathLst>
                  <a:path w="55" h="50">
                    <a:moveTo>
                      <a:pt x="0" y="33"/>
                    </a:moveTo>
                    <a:lnTo>
                      <a:pt x="33" y="50"/>
                    </a:lnTo>
                    <a:lnTo>
                      <a:pt x="55" y="11"/>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7" name="Freeform 2249">
                <a:extLst>
                  <a:ext uri="{FF2B5EF4-FFF2-40B4-BE49-F238E27FC236}">
                    <a16:creationId xmlns:a16="http://schemas.microsoft.com/office/drawing/2014/main" xmlns="" id="{A54CC4B6-0033-4C0D-8542-3F270A6D710F}"/>
                  </a:ext>
                </a:extLst>
              </p:cNvPr>
              <p:cNvSpPr>
                <a:spLocks/>
              </p:cNvSpPr>
              <p:nvPr/>
            </p:nvSpPr>
            <p:spPr bwMode="auto">
              <a:xfrm>
                <a:off x="1569" y="5614"/>
                <a:ext cx="55" cy="50"/>
              </a:xfrm>
              <a:custGeom>
                <a:avLst/>
                <a:gdLst>
                  <a:gd name="T0" fmla="*/ 0 w 10"/>
                  <a:gd name="T1" fmla="*/ 6 h 9"/>
                  <a:gd name="T2" fmla="*/ 6 w 10"/>
                  <a:gd name="T3" fmla="*/ 9 h 9"/>
                  <a:gd name="T4" fmla="*/ 10 w 10"/>
                  <a:gd name="T5" fmla="*/ 2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8" name="Freeform 2250">
                <a:extLst>
                  <a:ext uri="{FF2B5EF4-FFF2-40B4-BE49-F238E27FC236}">
                    <a16:creationId xmlns:a16="http://schemas.microsoft.com/office/drawing/2014/main" xmlns="" id="{BF1842C8-BDC4-44DB-BD00-0251797F376B}"/>
                  </a:ext>
                </a:extLst>
              </p:cNvPr>
              <p:cNvSpPr>
                <a:spLocks/>
              </p:cNvSpPr>
              <p:nvPr/>
            </p:nvSpPr>
            <p:spPr bwMode="auto">
              <a:xfrm>
                <a:off x="2772" y="5811"/>
                <a:ext cx="55" cy="66"/>
              </a:xfrm>
              <a:custGeom>
                <a:avLst/>
                <a:gdLst>
                  <a:gd name="T0" fmla="*/ 0 w 55"/>
                  <a:gd name="T1" fmla="*/ 33 h 66"/>
                  <a:gd name="T2" fmla="*/ 38 w 55"/>
                  <a:gd name="T3" fmla="*/ 66 h 66"/>
                  <a:gd name="T4" fmla="*/ 55 w 55"/>
                  <a:gd name="T5" fmla="*/ 33 h 66"/>
                  <a:gd name="T6" fmla="*/ 16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9" name="Freeform 2251">
                <a:extLst>
                  <a:ext uri="{FF2B5EF4-FFF2-40B4-BE49-F238E27FC236}">
                    <a16:creationId xmlns:a16="http://schemas.microsoft.com/office/drawing/2014/main" xmlns="" id="{833AC3A3-04B4-498B-80E3-CA183AB135B4}"/>
                  </a:ext>
                </a:extLst>
              </p:cNvPr>
              <p:cNvSpPr>
                <a:spLocks/>
              </p:cNvSpPr>
              <p:nvPr/>
            </p:nvSpPr>
            <p:spPr bwMode="auto">
              <a:xfrm>
                <a:off x="2772" y="5811"/>
                <a:ext cx="55" cy="66"/>
              </a:xfrm>
              <a:custGeom>
                <a:avLst/>
                <a:gdLst>
                  <a:gd name="T0" fmla="*/ 0 w 10"/>
                  <a:gd name="T1" fmla="*/ 6 h 12"/>
                  <a:gd name="T2" fmla="*/ 7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0" name="Freeform 2252">
                <a:extLst>
                  <a:ext uri="{FF2B5EF4-FFF2-40B4-BE49-F238E27FC236}">
                    <a16:creationId xmlns:a16="http://schemas.microsoft.com/office/drawing/2014/main" xmlns="" id="{322FA66F-9B47-4209-9FBC-C239F5886F42}"/>
                  </a:ext>
                </a:extLst>
              </p:cNvPr>
              <p:cNvSpPr>
                <a:spLocks/>
              </p:cNvSpPr>
              <p:nvPr/>
            </p:nvSpPr>
            <p:spPr bwMode="auto">
              <a:xfrm>
                <a:off x="1897" y="5593"/>
                <a:ext cx="55" cy="60"/>
              </a:xfrm>
              <a:custGeom>
                <a:avLst/>
                <a:gdLst>
                  <a:gd name="T0" fmla="*/ 0 w 55"/>
                  <a:gd name="T1" fmla="*/ 38 h 60"/>
                  <a:gd name="T2" fmla="*/ 33 w 55"/>
                  <a:gd name="T3" fmla="*/ 60 h 60"/>
                  <a:gd name="T4" fmla="*/ 55 w 55"/>
                  <a:gd name="T5" fmla="*/ 21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3" y="60"/>
                    </a:lnTo>
                    <a:lnTo>
                      <a:pt x="55" y="21"/>
                    </a:lnTo>
                    <a:lnTo>
                      <a:pt x="22" y="0"/>
                    </a:lnTo>
                    <a:lnTo>
                      <a:pt x="0"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1" name="Freeform 2253">
                <a:extLst>
                  <a:ext uri="{FF2B5EF4-FFF2-40B4-BE49-F238E27FC236}">
                    <a16:creationId xmlns:a16="http://schemas.microsoft.com/office/drawing/2014/main" xmlns="" id="{3A1DD5D2-9C3F-4C3F-991E-06CFA7EF53DE}"/>
                  </a:ext>
                </a:extLst>
              </p:cNvPr>
              <p:cNvSpPr>
                <a:spLocks/>
              </p:cNvSpPr>
              <p:nvPr/>
            </p:nvSpPr>
            <p:spPr bwMode="auto">
              <a:xfrm>
                <a:off x="1897" y="5593"/>
                <a:ext cx="55" cy="60"/>
              </a:xfrm>
              <a:custGeom>
                <a:avLst/>
                <a:gdLst>
                  <a:gd name="T0" fmla="*/ 0 w 10"/>
                  <a:gd name="T1" fmla="*/ 7 h 11"/>
                  <a:gd name="T2" fmla="*/ 6 w 10"/>
                  <a:gd name="T3" fmla="*/ 11 h 11"/>
                  <a:gd name="T4" fmla="*/ 10 w 10"/>
                  <a:gd name="T5" fmla="*/ 4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2" name="Freeform 2254">
                <a:extLst>
                  <a:ext uri="{FF2B5EF4-FFF2-40B4-BE49-F238E27FC236}">
                    <a16:creationId xmlns:a16="http://schemas.microsoft.com/office/drawing/2014/main" xmlns="" id="{93006246-6754-4102-869D-4FC5BCF42080}"/>
                  </a:ext>
                </a:extLst>
              </p:cNvPr>
              <p:cNvSpPr>
                <a:spLocks/>
              </p:cNvSpPr>
              <p:nvPr/>
            </p:nvSpPr>
            <p:spPr bwMode="auto">
              <a:xfrm>
                <a:off x="3078" y="5915"/>
                <a:ext cx="49" cy="71"/>
              </a:xfrm>
              <a:custGeom>
                <a:avLst/>
                <a:gdLst>
                  <a:gd name="T0" fmla="*/ 0 w 49"/>
                  <a:gd name="T1" fmla="*/ 33 h 71"/>
                  <a:gd name="T2" fmla="*/ 33 w 49"/>
                  <a:gd name="T3" fmla="*/ 71 h 71"/>
                  <a:gd name="T4" fmla="*/ 49 w 49"/>
                  <a:gd name="T5" fmla="*/ 33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7"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3" name="Freeform 2255">
                <a:extLst>
                  <a:ext uri="{FF2B5EF4-FFF2-40B4-BE49-F238E27FC236}">
                    <a16:creationId xmlns:a16="http://schemas.microsoft.com/office/drawing/2014/main" xmlns="" id="{6325FF61-8293-47F9-A88C-F408979AD277}"/>
                  </a:ext>
                </a:extLst>
              </p:cNvPr>
              <p:cNvSpPr>
                <a:spLocks/>
              </p:cNvSpPr>
              <p:nvPr/>
            </p:nvSpPr>
            <p:spPr bwMode="auto">
              <a:xfrm>
                <a:off x="3078" y="5915"/>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4" name="Freeform 2256">
                <a:extLst>
                  <a:ext uri="{FF2B5EF4-FFF2-40B4-BE49-F238E27FC236}">
                    <a16:creationId xmlns:a16="http://schemas.microsoft.com/office/drawing/2014/main" xmlns="" id="{037D4343-655F-423E-B508-B9A0885CC296}"/>
                  </a:ext>
                </a:extLst>
              </p:cNvPr>
              <p:cNvSpPr>
                <a:spLocks/>
              </p:cNvSpPr>
              <p:nvPr/>
            </p:nvSpPr>
            <p:spPr bwMode="auto">
              <a:xfrm>
                <a:off x="2225" y="5642"/>
                <a:ext cx="55" cy="65"/>
              </a:xfrm>
              <a:custGeom>
                <a:avLst/>
                <a:gdLst>
                  <a:gd name="T0" fmla="*/ 0 w 55"/>
                  <a:gd name="T1" fmla="*/ 38 h 65"/>
                  <a:gd name="T2" fmla="*/ 33 w 55"/>
                  <a:gd name="T3" fmla="*/ 65 h 65"/>
                  <a:gd name="T4" fmla="*/ 55 w 55"/>
                  <a:gd name="T5" fmla="*/ 33 h 65"/>
                  <a:gd name="T6" fmla="*/ 17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3" y="65"/>
                    </a:lnTo>
                    <a:lnTo>
                      <a:pt x="55" y="33"/>
                    </a:lnTo>
                    <a:lnTo>
                      <a:pt x="17"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5" name="Freeform 2257">
                <a:extLst>
                  <a:ext uri="{FF2B5EF4-FFF2-40B4-BE49-F238E27FC236}">
                    <a16:creationId xmlns:a16="http://schemas.microsoft.com/office/drawing/2014/main" xmlns="" id="{2DA98D68-12A8-417D-85CC-7B591490A239}"/>
                  </a:ext>
                </a:extLst>
              </p:cNvPr>
              <p:cNvSpPr>
                <a:spLocks/>
              </p:cNvSpPr>
              <p:nvPr/>
            </p:nvSpPr>
            <p:spPr bwMode="auto">
              <a:xfrm>
                <a:off x="2225" y="5642"/>
                <a:ext cx="55" cy="65"/>
              </a:xfrm>
              <a:custGeom>
                <a:avLst/>
                <a:gdLst>
                  <a:gd name="T0" fmla="*/ 0 w 10"/>
                  <a:gd name="T1" fmla="*/ 7 h 12"/>
                  <a:gd name="T2" fmla="*/ 6 w 10"/>
                  <a:gd name="T3" fmla="*/ 12 h 12"/>
                  <a:gd name="T4" fmla="*/ 10 w 10"/>
                  <a:gd name="T5" fmla="*/ 6 h 12"/>
                  <a:gd name="T6" fmla="*/ 3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6" name="Freeform 2258">
                <a:extLst>
                  <a:ext uri="{FF2B5EF4-FFF2-40B4-BE49-F238E27FC236}">
                    <a16:creationId xmlns:a16="http://schemas.microsoft.com/office/drawing/2014/main" xmlns="" id="{5873EEC1-6D1B-4844-873A-DB51E526093A}"/>
                  </a:ext>
                </a:extLst>
              </p:cNvPr>
              <p:cNvSpPr>
                <a:spLocks/>
              </p:cNvSpPr>
              <p:nvPr/>
            </p:nvSpPr>
            <p:spPr bwMode="auto">
              <a:xfrm>
                <a:off x="1334" y="5664"/>
                <a:ext cx="55" cy="43"/>
              </a:xfrm>
              <a:custGeom>
                <a:avLst/>
                <a:gdLst>
                  <a:gd name="T0" fmla="*/ 0 w 55"/>
                  <a:gd name="T1" fmla="*/ 38 h 43"/>
                  <a:gd name="T2" fmla="*/ 33 w 55"/>
                  <a:gd name="T3" fmla="*/ 43 h 43"/>
                  <a:gd name="T4" fmla="*/ 55 w 55"/>
                  <a:gd name="T5" fmla="*/ 11 h 43"/>
                  <a:gd name="T6" fmla="*/ 27 w 55"/>
                  <a:gd name="T7" fmla="*/ 0 h 43"/>
                  <a:gd name="T8" fmla="*/ 0 w 55"/>
                  <a:gd name="T9" fmla="*/ 38 h 43"/>
                </a:gdLst>
                <a:ahLst/>
                <a:cxnLst>
                  <a:cxn ang="0">
                    <a:pos x="T0" y="T1"/>
                  </a:cxn>
                  <a:cxn ang="0">
                    <a:pos x="T2" y="T3"/>
                  </a:cxn>
                  <a:cxn ang="0">
                    <a:pos x="T4" y="T5"/>
                  </a:cxn>
                  <a:cxn ang="0">
                    <a:pos x="T6" y="T7"/>
                  </a:cxn>
                  <a:cxn ang="0">
                    <a:pos x="T8" y="T9"/>
                  </a:cxn>
                </a:cxnLst>
                <a:rect l="0" t="0" r="r" b="b"/>
                <a:pathLst>
                  <a:path w="55" h="43">
                    <a:moveTo>
                      <a:pt x="0" y="38"/>
                    </a:moveTo>
                    <a:lnTo>
                      <a:pt x="33" y="43"/>
                    </a:lnTo>
                    <a:lnTo>
                      <a:pt x="55" y="11"/>
                    </a:lnTo>
                    <a:lnTo>
                      <a:pt x="27"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7" name="Freeform 2259">
                <a:extLst>
                  <a:ext uri="{FF2B5EF4-FFF2-40B4-BE49-F238E27FC236}">
                    <a16:creationId xmlns:a16="http://schemas.microsoft.com/office/drawing/2014/main" xmlns="" id="{F4678A10-B7E2-4530-9D3D-049F81A107CF}"/>
                  </a:ext>
                </a:extLst>
              </p:cNvPr>
              <p:cNvSpPr>
                <a:spLocks/>
              </p:cNvSpPr>
              <p:nvPr/>
            </p:nvSpPr>
            <p:spPr bwMode="auto">
              <a:xfrm>
                <a:off x="1334" y="5664"/>
                <a:ext cx="55" cy="43"/>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8" name="Freeform 2260">
                <a:extLst>
                  <a:ext uri="{FF2B5EF4-FFF2-40B4-BE49-F238E27FC236}">
                    <a16:creationId xmlns:a16="http://schemas.microsoft.com/office/drawing/2014/main" xmlns="" id="{FB5F168A-878F-4174-8C4B-12367BEC3F95}"/>
                  </a:ext>
                </a:extLst>
              </p:cNvPr>
              <p:cNvSpPr>
                <a:spLocks/>
              </p:cNvSpPr>
              <p:nvPr/>
            </p:nvSpPr>
            <p:spPr bwMode="auto">
              <a:xfrm>
                <a:off x="2548" y="5735"/>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9" name="Freeform 2261">
                <a:extLst>
                  <a:ext uri="{FF2B5EF4-FFF2-40B4-BE49-F238E27FC236}">
                    <a16:creationId xmlns:a16="http://schemas.microsoft.com/office/drawing/2014/main" xmlns="" id="{20246092-4C08-4574-8321-6AA474CAD3F6}"/>
                  </a:ext>
                </a:extLst>
              </p:cNvPr>
              <p:cNvSpPr>
                <a:spLocks/>
              </p:cNvSpPr>
              <p:nvPr/>
            </p:nvSpPr>
            <p:spPr bwMode="auto">
              <a:xfrm>
                <a:off x="2548" y="5735"/>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0" name="Freeform 2262">
                <a:extLst>
                  <a:ext uri="{FF2B5EF4-FFF2-40B4-BE49-F238E27FC236}">
                    <a16:creationId xmlns:a16="http://schemas.microsoft.com/office/drawing/2014/main" xmlns="" id="{80E14A90-D970-46EB-B9CB-D87798429E7E}"/>
                  </a:ext>
                </a:extLst>
              </p:cNvPr>
              <p:cNvSpPr>
                <a:spLocks/>
              </p:cNvSpPr>
              <p:nvPr/>
            </p:nvSpPr>
            <p:spPr bwMode="auto">
              <a:xfrm>
                <a:off x="1657" y="5609"/>
                <a:ext cx="54" cy="49"/>
              </a:xfrm>
              <a:custGeom>
                <a:avLst/>
                <a:gdLst>
                  <a:gd name="T0" fmla="*/ 0 w 54"/>
                  <a:gd name="T1" fmla="*/ 33 h 49"/>
                  <a:gd name="T2" fmla="*/ 32 w 54"/>
                  <a:gd name="T3" fmla="*/ 49 h 49"/>
                  <a:gd name="T4" fmla="*/ 54 w 54"/>
                  <a:gd name="T5" fmla="*/ 11 h 49"/>
                  <a:gd name="T6" fmla="*/ 21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1"/>
                    </a:lnTo>
                    <a:lnTo>
                      <a:pt x="21"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1" name="Freeform 2263">
                <a:extLst>
                  <a:ext uri="{FF2B5EF4-FFF2-40B4-BE49-F238E27FC236}">
                    <a16:creationId xmlns:a16="http://schemas.microsoft.com/office/drawing/2014/main" xmlns="" id="{C53BF80A-D86B-4306-BB0D-4D9949C9116E}"/>
                  </a:ext>
                </a:extLst>
              </p:cNvPr>
              <p:cNvSpPr>
                <a:spLocks/>
              </p:cNvSpPr>
              <p:nvPr/>
            </p:nvSpPr>
            <p:spPr bwMode="auto">
              <a:xfrm>
                <a:off x="1657" y="5609"/>
                <a:ext cx="54" cy="49"/>
              </a:xfrm>
              <a:custGeom>
                <a:avLst/>
                <a:gdLst>
                  <a:gd name="T0" fmla="*/ 0 w 10"/>
                  <a:gd name="T1" fmla="*/ 6 h 9"/>
                  <a:gd name="T2" fmla="*/ 6 w 10"/>
                  <a:gd name="T3" fmla="*/ 9 h 9"/>
                  <a:gd name="T4" fmla="*/ 10 w 10"/>
                  <a:gd name="T5" fmla="*/ 2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2" name="Freeform 2264">
                <a:extLst>
                  <a:ext uri="{FF2B5EF4-FFF2-40B4-BE49-F238E27FC236}">
                    <a16:creationId xmlns:a16="http://schemas.microsoft.com/office/drawing/2014/main" xmlns="" id="{409A9BFF-68CA-4C4A-AD05-97C575ED72DC}"/>
                  </a:ext>
                </a:extLst>
              </p:cNvPr>
              <p:cNvSpPr>
                <a:spLocks/>
              </p:cNvSpPr>
              <p:nvPr/>
            </p:nvSpPr>
            <p:spPr bwMode="auto">
              <a:xfrm>
                <a:off x="2859" y="5844"/>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3" name="Freeform 2265">
                <a:extLst>
                  <a:ext uri="{FF2B5EF4-FFF2-40B4-BE49-F238E27FC236}">
                    <a16:creationId xmlns:a16="http://schemas.microsoft.com/office/drawing/2014/main" xmlns="" id="{ACE3C3BE-C9C3-458C-A0F5-C42F09E4259B}"/>
                  </a:ext>
                </a:extLst>
              </p:cNvPr>
              <p:cNvSpPr>
                <a:spLocks/>
              </p:cNvSpPr>
              <p:nvPr/>
            </p:nvSpPr>
            <p:spPr bwMode="auto">
              <a:xfrm>
                <a:off x="2859" y="5844"/>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4" name="Freeform 2266">
                <a:extLst>
                  <a:ext uri="{FF2B5EF4-FFF2-40B4-BE49-F238E27FC236}">
                    <a16:creationId xmlns:a16="http://schemas.microsoft.com/office/drawing/2014/main" xmlns="" id="{E943A0C5-92D3-4744-B54C-4363C0C19852}"/>
                  </a:ext>
                </a:extLst>
              </p:cNvPr>
              <p:cNvSpPr>
                <a:spLocks/>
              </p:cNvSpPr>
              <p:nvPr/>
            </p:nvSpPr>
            <p:spPr bwMode="auto">
              <a:xfrm>
                <a:off x="1985" y="5609"/>
                <a:ext cx="60" cy="60"/>
              </a:xfrm>
              <a:custGeom>
                <a:avLst/>
                <a:gdLst>
                  <a:gd name="T0" fmla="*/ 0 w 60"/>
                  <a:gd name="T1" fmla="*/ 33 h 60"/>
                  <a:gd name="T2" fmla="*/ 38 w 60"/>
                  <a:gd name="T3" fmla="*/ 60 h 60"/>
                  <a:gd name="T4" fmla="*/ 60 w 60"/>
                  <a:gd name="T5" fmla="*/ 22 h 60"/>
                  <a:gd name="T6" fmla="*/ 21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8" y="60"/>
                    </a:lnTo>
                    <a:lnTo>
                      <a:pt x="60" y="22"/>
                    </a:lnTo>
                    <a:lnTo>
                      <a:pt x="21"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5" name="Freeform 2267">
                <a:extLst>
                  <a:ext uri="{FF2B5EF4-FFF2-40B4-BE49-F238E27FC236}">
                    <a16:creationId xmlns:a16="http://schemas.microsoft.com/office/drawing/2014/main" xmlns="" id="{0BD38476-17AF-46AA-93F1-881FCFE704B2}"/>
                  </a:ext>
                </a:extLst>
              </p:cNvPr>
              <p:cNvSpPr>
                <a:spLocks/>
              </p:cNvSpPr>
              <p:nvPr/>
            </p:nvSpPr>
            <p:spPr bwMode="auto">
              <a:xfrm>
                <a:off x="1985" y="5609"/>
                <a:ext cx="60" cy="60"/>
              </a:xfrm>
              <a:custGeom>
                <a:avLst/>
                <a:gdLst>
                  <a:gd name="T0" fmla="*/ 0 w 11"/>
                  <a:gd name="T1" fmla="*/ 6 h 11"/>
                  <a:gd name="T2" fmla="*/ 7 w 11"/>
                  <a:gd name="T3" fmla="*/ 11 h 11"/>
                  <a:gd name="T4" fmla="*/ 11 w 11"/>
                  <a:gd name="T5" fmla="*/ 4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6" name="Freeform 2268">
                <a:extLst>
                  <a:ext uri="{FF2B5EF4-FFF2-40B4-BE49-F238E27FC236}">
                    <a16:creationId xmlns:a16="http://schemas.microsoft.com/office/drawing/2014/main" xmlns="" id="{0DBF7608-3CA1-4E88-9168-B7AE27899DB5}"/>
                  </a:ext>
                </a:extLst>
              </p:cNvPr>
              <p:cNvSpPr>
                <a:spLocks/>
              </p:cNvSpPr>
              <p:nvPr/>
            </p:nvSpPr>
            <p:spPr bwMode="auto">
              <a:xfrm>
                <a:off x="3160" y="5948"/>
                <a:ext cx="49" cy="71"/>
              </a:xfrm>
              <a:custGeom>
                <a:avLst/>
                <a:gdLst>
                  <a:gd name="T0" fmla="*/ 0 w 49"/>
                  <a:gd name="T1" fmla="*/ 38 h 71"/>
                  <a:gd name="T2" fmla="*/ 33 w 49"/>
                  <a:gd name="T3" fmla="*/ 71 h 71"/>
                  <a:gd name="T4" fmla="*/ 49 w 49"/>
                  <a:gd name="T5" fmla="*/ 33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3"/>
                    </a:lnTo>
                    <a:lnTo>
                      <a:pt x="17"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7" name="Freeform 2269">
                <a:extLst>
                  <a:ext uri="{FF2B5EF4-FFF2-40B4-BE49-F238E27FC236}">
                    <a16:creationId xmlns:a16="http://schemas.microsoft.com/office/drawing/2014/main" xmlns="" id="{0A4DEEDB-AB1D-4377-8938-E62CB4D3D561}"/>
                  </a:ext>
                </a:extLst>
              </p:cNvPr>
              <p:cNvSpPr>
                <a:spLocks/>
              </p:cNvSpPr>
              <p:nvPr/>
            </p:nvSpPr>
            <p:spPr bwMode="auto">
              <a:xfrm>
                <a:off x="3160" y="5948"/>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8" name="Freeform 2270">
                <a:extLst>
                  <a:ext uri="{FF2B5EF4-FFF2-40B4-BE49-F238E27FC236}">
                    <a16:creationId xmlns:a16="http://schemas.microsoft.com/office/drawing/2014/main" xmlns="" id="{3A183C34-64BB-4F6E-B7DF-16F900C9DC3E}"/>
                  </a:ext>
                </a:extLst>
              </p:cNvPr>
              <p:cNvSpPr>
                <a:spLocks/>
              </p:cNvSpPr>
              <p:nvPr/>
            </p:nvSpPr>
            <p:spPr bwMode="auto">
              <a:xfrm>
                <a:off x="1110" y="5729"/>
                <a:ext cx="54" cy="44"/>
              </a:xfrm>
              <a:custGeom>
                <a:avLst/>
                <a:gdLst>
                  <a:gd name="T0" fmla="*/ 0 w 54"/>
                  <a:gd name="T1" fmla="*/ 33 h 44"/>
                  <a:gd name="T2" fmla="*/ 27 w 54"/>
                  <a:gd name="T3" fmla="*/ 44 h 44"/>
                  <a:gd name="T4" fmla="*/ 54 w 54"/>
                  <a:gd name="T5" fmla="*/ 6 h 44"/>
                  <a:gd name="T6" fmla="*/ 27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6"/>
                    </a:lnTo>
                    <a:lnTo>
                      <a:pt x="2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9" name="Freeform 2271">
                <a:extLst>
                  <a:ext uri="{FF2B5EF4-FFF2-40B4-BE49-F238E27FC236}">
                    <a16:creationId xmlns:a16="http://schemas.microsoft.com/office/drawing/2014/main" xmlns="" id="{820D0CD6-7005-4B01-B196-59FAE28C8EAF}"/>
                  </a:ext>
                </a:extLst>
              </p:cNvPr>
              <p:cNvSpPr>
                <a:spLocks/>
              </p:cNvSpPr>
              <p:nvPr/>
            </p:nvSpPr>
            <p:spPr bwMode="auto">
              <a:xfrm>
                <a:off x="1110" y="5729"/>
                <a:ext cx="54" cy="44"/>
              </a:xfrm>
              <a:custGeom>
                <a:avLst/>
                <a:gdLst>
                  <a:gd name="T0" fmla="*/ 0 w 10"/>
                  <a:gd name="T1" fmla="*/ 6 h 8"/>
                  <a:gd name="T2" fmla="*/ 5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0" name="Freeform 2272">
                <a:extLst>
                  <a:ext uri="{FF2B5EF4-FFF2-40B4-BE49-F238E27FC236}">
                    <a16:creationId xmlns:a16="http://schemas.microsoft.com/office/drawing/2014/main" xmlns="" id="{BB6F9646-344F-4F05-9EAF-4205BC981BE8}"/>
                  </a:ext>
                </a:extLst>
              </p:cNvPr>
              <p:cNvSpPr>
                <a:spLocks/>
              </p:cNvSpPr>
              <p:nvPr/>
            </p:nvSpPr>
            <p:spPr bwMode="auto">
              <a:xfrm>
                <a:off x="2313" y="5675"/>
                <a:ext cx="54" cy="65"/>
              </a:xfrm>
              <a:custGeom>
                <a:avLst/>
                <a:gdLst>
                  <a:gd name="T0" fmla="*/ 0 w 54"/>
                  <a:gd name="T1" fmla="*/ 32 h 65"/>
                  <a:gd name="T2" fmla="*/ 38 w 54"/>
                  <a:gd name="T3" fmla="*/ 65 h 65"/>
                  <a:gd name="T4" fmla="*/ 54 w 54"/>
                  <a:gd name="T5" fmla="*/ 32 h 65"/>
                  <a:gd name="T6" fmla="*/ 22 w 54"/>
                  <a:gd name="T7" fmla="*/ 0 h 65"/>
                  <a:gd name="T8" fmla="*/ 0 w 54"/>
                  <a:gd name="T9" fmla="*/ 32 h 65"/>
                </a:gdLst>
                <a:ahLst/>
                <a:cxnLst>
                  <a:cxn ang="0">
                    <a:pos x="T0" y="T1"/>
                  </a:cxn>
                  <a:cxn ang="0">
                    <a:pos x="T2" y="T3"/>
                  </a:cxn>
                  <a:cxn ang="0">
                    <a:pos x="T4" y="T5"/>
                  </a:cxn>
                  <a:cxn ang="0">
                    <a:pos x="T6" y="T7"/>
                  </a:cxn>
                  <a:cxn ang="0">
                    <a:pos x="T8" y="T9"/>
                  </a:cxn>
                </a:cxnLst>
                <a:rect l="0" t="0" r="r" b="b"/>
                <a:pathLst>
                  <a:path w="54" h="65">
                    <a:moveTo>
                      <a:pt x="0" y="32"/>
                    </a:moveTo>
                    <a:lnTo>
                      <a:pt x="38" y="65"/>
                    </a:lnTo>
                    <a:lnTo>
                      <a:pt x="54" y="32"/>
                    </a:lnTo>
                    <a:lnTo>
                      <a:pt x="22"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1" name="Freeform 2273">
                <a:extLst>
                  <a:ext uri="{FF2B5EF4-FFF2-40B4-BE49-F238E27FC236}">
                    <a16:creationId xmlns:a16="http://schemas.microsoft.com/office/drawing/2014/main" xmlns="" id="{CAF41ECD-0128-46D1-B185-8E2831C929D2}"/>
                  </a:ext>
                </a:extLst>
              </p:cNvPr>
              <p:cNvSpPr>
                <a:spLocks/>
              </p:cNvSpPr>
              <p:nvPr/>
            </p:nvSpPr>
            <p:spPr bwMode="auto">
              <a:xfrm>
                <a:off x="2313" y="5675"/>
                <a:ext cx="54"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2" name="Freeform 2274">
                <a:extLst>
                  <a:ext uri="{FF2B5EF4-FFF2-40B4-BE49-F238E27FC236}">
                    <a16:creationId xmlns:a16="http://schemas.microsoft.com/office/drawing/2014/main" xmlns="" id="{1E944227-FD81-4429-B515-AEB5B30C694C}"/>
                  </a:ext>
                </a:extLst>
              </p:cNvPr>
              <p:cNvSpPr>
                <a:spLocks/>
              </p:cNvSpPr>
              <p:nvPr/>
            </p:nvSpPr>
            <p:spPr bwMode="auto">
              <a:xfrm>
                <a:off x="1421" y="5653"/>
                <a:ext cx="55" cy="44"/>
              </a:xfrm>
              <a:custGeom>
                <a:avLst/>
                <a:gdLst>
                  <a:gd name="T0" fmla="*/ 0 w 55"/>
                  <a:gd name="T1" fmla="*/ 33 h 44"/>
                  <a:gd name="T2" fmla="*/ 33 w 55"/>
                  <a:gd name="T3" fmla="*/ 44 h 44"/>
                  <a:gd name="T4" fmla="*/ 55 w 55"/>
                  <a:gd name="T5" fmla="*/ 5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5"/>
                    </a:lnTo>
                    <a:lnTo>
                      <a:pt x="28"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3" name="Freeform 2275">
                <a:extLst>
                  <a:ext uri="{FF2B5EF4-FFF2-40B4-BE49-F238E27FC236}">
                    <a16:creationId xmlns:a16="http://schemas.microsoft.com/office/drawing/2014/main" xmlns="" id="{61C259FD-123F-4949-9D2C-471423DA4C34}"/>
                  </a:ext>
                </a:extLst>
              </p:cNvPr>
              <p:cNvSpPr>
                <a:spLocks/>
              </p:cNvSpPr>
              <p:nvPr/>
            </p:nvSpPr>
            <p:spPr bwMode="auto">
              <a:xfrm>
                <a:off x="1421" y="5653"/>
                <a:ext cx="55" cy="44"/>
              </a:xfrm>
              <a:custGeom>
                <a:avLst/>
                <a:gdLst>
                  <a:gd name="T0" fmla="*/ 0 w 10"/>
                  <a:gd name="T1" fmla="*/ 6 h 8"/>
                  <a:gd name="T2" fmla="*/ 6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4" name="Freeform 2276">
                <a:extLst>
                  <a:ext uri="{FF2B5EF4-FFF2-40B4-BE49-F238E27FC236}">
                    <a16:creationId xmlns:a16="http://schemas.microsoft.com/office/drawing/2014/main" xmlns="" id="{A72555C8-62D9-4972-8982-2BF20C03FA7B}"/>
                  </a:ext>
                </a:extLst>
              </p:cNvPr>
              <p:cNvSpPr>
                <a:spLocks/>
              </p:cNvSpPr>
              <p:nvPr/>
            </p:nvSpPr>
            <p:spPr bwMode="auto">
              <a:xfrm>
                <a:off x="2635" y="5773"/>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5" name="Freeform 2277">
                <a:extLst>
                  <a:ext uri="{FF2B5EF4-FFF2-40B4-BE49-F238E27FC236}">
                    <a16:creationId xmlns:a16="http://schemas.microsoft.com/office/drawing/2014/main" xmlns="" id="{31F15570-0DCF-4653-97C2-338E3D66D191}"/>
                  </a:ext>
                </a:extLst>
              </p:cNvPr>
              <p:cNvSpPr>
                <a:spLocks/>
              </p:cNvSpPr>
              <p:nvPr/>
            </p:nvSpPr>
            <p:spPr bwMode="auto">
              <a:xfrm>
                <a:off x="2635" y="5773"/>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6" name="Freeform 2278">
                <a:extLst>
                  <a:ext uri="{FF2B5EF4-FFF2-40B4-BE49-F238E27FC236}">
                    <a16:creationId xmlns:a16="http://schemas.microsoft.com/office/drawing/2014/main" xmlns="" id="{266A7685-6F67-484A-86A6-0FCDD446A191}"/>
                  </a:ext>
                </a:extLst>
              </p:cNvPr>
              <p:cNvSpPr>
                <a:spLocks/>
              </p:cNvSpPr>
              <p:nvPr/>
            </p:nvSpPr>
            <p:spPr bwMode="auto">
              <a:xfrm>
                <a:off x="1744" y="5604"/>
                <a:ext cx="60" cy="54"/>
              </a:xfrm>
              <a:custGeom>
                <a:avLst/>
                <a:gdLst>
                  <a:gd name="T0" fmla="*/ 0 w 60"/>
                  <a:gd name="T1" fmla="*/ 32 h 54"/>
                  <a:gd name="T2" fmla="*/ 38 w 60"/>
                  <a:gd name="T3" fmla="*/ 54 h 54"/>
                  <a:gd name="T4" fmla="*/ 60 w 60"/>
                  <a:gd name="T5" fmla="*/ 16 h 54"/>
                  <a:gd name="T6" fmla="*/ 27 w 60"/>
                  <a:gd name="T7" fmla="*/ 0 h 54"/>
                  <a:gd name="T8" fmla="*/ 0 w 60"/>
                  <a:gd name="T9" fmla="*/ 32 h 54"/>
                </a:gdLst>
                <a:ahLst/>
                <a:cxnLst>
                  <a:cxn ang="0">
                    <a:pos x="T0" y="T1"/>
                  </a:cxn>
                  <a:cxn ang="0">
                    <a:pos x="T2" y="T3"/>
                  </a:cxn>
                  <a:cxn ang="0">
                    <a:pos x="T4" y="T5"/>
                  </a:cxn>
                  <a:cxn ang="0">
                    <a:pos x="T6" y="T7"/>
                  </a:cxn>
                  <a:cxn ang="0">
                    <a:pos x="T8" y="T9"/>
                  </a:cxn>
                </a:cxnLst>
                <a:rect l="0" t="0" r="r" b="b"/>
                <a:pathLst>
                  <a:path w="60" h="54">
                    <a:moveTo>
                      <a:pt x="0" y="32"/>
                    </a:moveTo>
                    <a:lnTo>
                      <a:pt x="38" y="54"/>
                    </a:lnTo>
                    <a:lnTo>
                      <a:pt x="60" y="16"/>
                    </a:lnTo>
                    <a:lnTo>
                      <a:pt x="27" y="0"/>
                    </a:lnTo>
                    <a:lnTo>
                      <a:pt x="0"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7" name="Freeform 2279">
                <a:extLst>
                  <a:ext uri="{FF2B5EF4-FFF2-40B4-BE49-F238E27FC236}">
                    <a16:creationId xmlns:a16="http://schemas.microsoft.com/office/drawing/2014/main" xmlns="" id="{5A8596B1-3EEC-43E4-AB79-C059DD3E0DF5}"/>
                  </a:ext>
                </a:extLst>
              </p:cNvPr>
              <p:cNvSpPr>
                <a:spLocks/>
              </p:cNvSpPr>
              <p:nvPr/>
            </p:nvSpPr>
            <p:spPr bwMode="auto">
              <a:xfrm>
                <a:off x="1744" y="5604"/>
                <a:ext cx="60" cy="54"/>
              </a:xfrm>
              <a:custGeom>
                <a:avLst/>
                <a:gdLst>
                  <a:gd name="T0" fmla="*/ 0 w 11"/>
                  <a:gd name="T1" fmla="*/ 6 h 10"/>
                  <a:gd name="T2" fmla="*/ 7 w 11"/>
                  <a:gd name="T3" fmla="*/ 10 h 10"/>
                  <a:gd name="T4" fmla="*/ 11 w 11"/>
                  <a:gd name="T5" fmla="*/ 3 h 10"/>
                  <a:gd name="T6" fmla="*/ 5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8" name="Freeform 2280">
                <a:extLst>
                  <a:ext uri="{FF2B5EF4-FFF2-40B4-BE49-F238E27FC236}">
                    <a16:creationId xmlns:a16="http://schemas.microsoft.com/office/drawing/2014/main" xmlns="" id="{1392F943-1D11-418D-8B07-69279C5231A2}"/>
                  </a:ext>
                </a:extLst>
              </p:cNvPr>
              <p:cNvSpPr>
                <a:spLocks/>
              </p:cNvSpPr>
              <p:nvPr/>
            </p:nvSpPr>
            <p:spPr bwMode="auto">
              <a:xfrm>
                <a:off x="2942" y="5882"/>
                <a:ext cx="54" cy="66"/>
              </a:xfrm>
              <a:custGeom>
                <a:avLst/>
                <a:gdLst>
                  <a:gd name="T0" fmla="*/ 0 w 54"/>
                  <a:gd name="T1" fmla="*/ 33 h 66"/>
                  <a:gd name="T2" fmla="*/ 38 w 54"/>
                  <a:gd name="T3" fmla="*/ 66 h 66"/>
                  <a:gd name="T4" fmla="*/ 54 w 54"/>
                  <a:gd name="T5" fmla="*/ 33 h 66"/>
                  <a:gd name="T6" fmla="*/ 16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8" y="66"/>
                    </a:lnTo>
                    <a:lnTo>
                      <a:pt x="54"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9" name="Freeform 2281">
                <a:extLst>
                  <a:ext uri="{FF2B5EF4-FFF2-40B4-BE49-F238E27FC236}">
                    <a16:creationId xmlns:a16="http://schemas.microsoft.com/office/drawing/2014/main" xmlns="" id="{52A1FA61-B0CB-4F3A-9F96-1D1CE7F0ACE6}"/>
                  </a:ext>
                </a:extLst>
              </p:cNvPr>
              <p:cNvSpPr>
                <a:spLocks/>
              </p:cNvSpPr>
              <p:nvPr/>
            </p:nvSpPr>
            <p:spPr bwMode="auto">
              <a:xfrm>
                <a:off x="2942" y="5882"/>
                <a:ext cx="54" cy="66"/>
              </a:xfrm>
              <a:custGeom>
                <a:avLst/>
                <a:gdLst>
                  <a:gd name="T0" fmla="*/ 0 w 10"/>
                  <a:gd name="T1" fmla="*/ 6 h 12"/>
                  <a:gd name="T2" fmla="*/ 7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0" name="Freeform 2282">
                <a:extLst>
                  <a:ext uri="{FF2B5EF4-FFF2-40B4-BE49-F238E27FC236}">
                    <a16:creationId xmlns:a16="http://schemas.microsoft.com/office/drawing/2014/main" xmlns="" id="{9F1FB391-F15D-4AAE-8872-061F24E92040}"/>
                  </a:ext>
                </a:extLst>
              </p:cNvPr>
              <p:cNvSpPr>
                <a:spLocks/>
              </p:cNvSpPr>
              <p:nvPr/>
            </p:nvSpPr>
            <p:spPr bwMode="auto">
              <a:xfrm>
                <a:off x="2078" y="5625"/>
                <a:ext cx="54" cy="61"/>
              </a:xfrm>
              <a:custGeom>
                <a:avLst/>
                <a:gdLst>
                  <a:gd name="T0" fmla="*/ 0 w 54"/>
                  <a:gd name="T1" fmla="*/ 33 h 61"/>
                  <a:gd name="T2" fmla="*/ 32 w 54"/>
                  <a:gd name="T3" fmla="*/ 61 h 61"/>
                  <a:gd name="T4" fmla="*/ 54 w 54"/>
                  <a:gd name="T5" fmla="*/ 28 h 61"/>
                  <a:gd name="T6" fmla="*/ 21 w 54"/>
                  <a:gd name="T7" fmla="*/ 0 h 61"/>
                  <a:gd name="T8" fmla="*/ 0 w 54"/>
                  <a:gd name="T9" fmla="*/ 33 h 61"/>
                </a:gdLst>
                <a:ahLst/>
                <a:cxnLst>
                  <a:cxn ang="0">
                    <a:pos x="T0" y="T1"/>
                  </a:cxn>
                  <a:cxn ang="0">
                    <a:pos x="T2" y="T3"/>
                  </a:cxn>
                  <a:cxn ang="0">
                    <a:pos x="T4" y="T5"/>
                  </a:cxn>
                  <a:cxn ang="0">
                    <a:pos x="T6" y="T7"/>
                  </a:cxn>
                  <a:cxn ang="0">
                    <a:pos x="T8" y="T9"/>
                  </a:cxn>
                </a:cxnLst>
                <a:rect l="0" t="0" r="r" b="b"/>
                <a:pathLst>
                  <a:path w="54" h="61">
                    <a:moveTo>
                      <a:pt x="0" y="33"/>
                    </a:moveTo>
                    <a:lnTo>
                      <a:pt x="32" y="61"/>
                    </a:lnTo>
                    <a:lnTo>
                      <a:pt x="54" y="28"/>
                    </a:lnTo>
                    <a:lnTo>
                      <a:pt x="21"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1" name="Freeform 2283">
                <a:extLst>
                  <a:ext uri="{FF2B5EF4-FFF2-40B4-BE49-F238E27FC236}">
                    <a16:creationId xmlns:a16="http://schemas.microsoft.com/office/drawing/2014/main" xmlns="" id="{58118863-91CC-44EB-B7D3-66D9AB10BBBB}"/>
                  </a:ext>
                </a:extLst>
              </p:cNvPr>
              <p:cNvSpPr>
                <a:spLocks/>
              </p:cNvSpPr>
              <p:nvPr/>
            </p:nvSpPr>
            <p:spPr bwMode="auto">
              <a:xfrm>
                <a:off x="2078" y="5625"/>
                <a:ext cx="54" cy="61"/>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2" name="Freeform 2284">
                <a:extLst>
                  <a:ext uri="{FF2B5EF4-FFF2-40B4-BE49-F238E27FC236}">
                    <a16:creationId xmlns:a16="http://schemas.microsoft.com/office/drawing/2014/main" xmlns="" id="{3000539C-29CF-4A93-8323-23C2C8E23DD2}"/>
                  </a:ext>
                </a:extLst>
              </p:cNvPr>
              <p:cNvSpPr>
                <a:spLocks/>
              </p:cNvSpPr>
              <p:nvPr/>
            </p:nvSpPr>
            <p:spPr bwMode="auto">
              <a:xfrm>
                <a:off x="3242" y="5981"/>
                <a:ext cx="49" cy="71"/>
              </a:xfrm>
              <a:custGeom>
                <a:avLst/>
                <a:gdLst>
                  <a:gd name="T0" fmla="*/ 0 w 49"/>
                  <a:gd name="T1" fmla="*/ 38 h 71"/>
                  <a:gd name="T2" fmla="*/ 33 w 49"/>
                  <a:gd name="T3" fmla="*/ 71 h 71"/>
                  <a:gd name="T4" fmla="*/ 49 w 49"/>
                  <a:gd name="T5" fmla="*/ 38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3" name="Freeform 2285">
                <a:extLst>
                  <a:ext uri="{FF2B5EF4-FFF2-40B4-BE49-F238E27FC236}">
                    <a16:creationId xmlns:a16="http://schemas.microsoft.com/office/drawing/2014/main" xmlns="" id="{B1032FFA-1E26-425F-816E-BB5EC2E8B82D}"/>
                  </a:ext>
                </a:extLst>
              </p:cNvPr>
              <p:cNvSpPr>
                <a:spLocks/>
              </p:cNvSpPr>
              <p:nvPr/>
            </p:nvSpPr>
            <p:spPr bwMode="auto">
              <a:xfrm>
                <a:off x="3242" y="5981"/>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4" name="Freeform 2286">
                <a:extLst>
                  <a:ext uri="{FF2B5EF4-FFF2-40B4-BE49-F238E27FC236}">
                    <a16:creationId xmlns:a16="http://schemas.microsoft.com/office/drawing/2014/main" xmlns="" id="{C1F82630-4927-4F6C-A0B0-3915217EEAA7}"/>
                  </a:ext>
                </a:extLst>
              </p:cNvPr>
              <p:cNvSpPr>
                <a:spLocks/>
              </p:cNvSpPr>
              <p:nvPr/>
            </p:nvSpPr>
            <p:spPr bwMode="auto">
              <a:xfrm>
                <a:off x="1192" y="5707"/>
                <a:ext cx="60" cy="44"/>
              </a:xfrm>
              <a:custGeom>
                <a:avLst/>
                <a:gdLst>
                  <a:gd name="T0" fmla="*/ 0 w 60"/>
                  <a:gd name="T1" fmla="*/ 39 h 44"/>
                  <a:gd name="T2" fmla="*/ 33 w 60"/>
                  <a:gd name="T3" fmla="*/ 44 h 44"/>
                  <a:gd name="T4" fmla="*/ 60 w 60"/>
                  <a:gd name="T5" fmla="*/ 11 h 44"/>
                  <a:gd name="T6" fmla="*/ 27 w 60"/>
                  <a:gd name="T7" fmla="*/ 0 h 44"/>
                  <a:gd name="T8" fmla="*/ 0 w 60"/>
                  <a:gd name="T9" fmla="*/ 39 h 44"/>
                </a:gdLst>
                <a:ahLst/>
                <a:cxnLst>
                  <a:cxn ang="0">
                    <a:pos x="T0" y="T1"/>
                  </a:cxn>
                  <a:cxn ang="0">
                    <a:pos x="T2" y="T3"/>
                  </a:cxn>
                  <a:cxn ang="0">
                    <a:pos x="T4" y="T5"/>
                  </a:cxn>
                  <a:cxn ang="0">
                    <a:pos x="T6" y="T7"/>
                  </a:cxn>
                  <a:cxn ang="0">
                    <a:pos x="T8" y="T9"/>
                  </a:cxn>
                </a:cxnLst>
                <a:rect l="0" t="0" r="r" b="b"/>
                <a:pathLst>
                  <a:path w="60" h="44">
                    <a:moveTo>
                      <a:pt x="0" y="39"/>
                    </a:moveTo>
                    <a:lnTo>
                      <a:pt x="33" y="44"/>
                    </a:lnTo>
                    <a:lnTo>
                      <a:pt x="60" y="11"/>
                    </a:lnTo>
                    <a:lnTo>
                      <a:pt x="27"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5" name="Freeform 2287">
                <a:extLst>
                  <a:ext uri="{FF2B5EF4-FFF2-40B4-BE49-F238E27FC236}">
                    <a16:creationId xmlns:a16="http://schemas.microsoft.com/office/drawing/2014/main" xmlns="" id="{8B406574-9379-4E3F-82D0-F6095345DADB}"/>
                  </a:ext>
                </a:extLst>
              </p:cNvPr>
              <p:cNvSpPr>
                <a:spLocks/>
              </p:cNvSpPr>
              <p:nvPr/>
            </p:nvSpPr>
            <p:spPr bwMode="auto">
              <a:xfrm>
                <a:off x="1192" y="5707"/>
                <a:ext cx="60" cy="44"/>
              </a:xfrm>
              <a:custGeom>
                <a:avLst/>
                <a:gdLst>
                  <a:gd name="T0" fmla="*/ 0 w 11"/>
                  <a:gd name="T1" fmla="*/ 7 h 8"/>
                  <a:gd name="T2" fmla="*/ 6 w 11"/>
                  <a:gd name="T3" fmla="*/ 8 h 8"/>
                  <a:gd name="T4" fmla="*/ 11 w 11"/>
                  <a:gd name="T5" fmla="*/ 2 h 8"/>
                  <a:gd name="T6" fmla="*/ 5 w 11"/>
                  <a:gd name="T7" fmla="*/ 0 h 8"/>
                  <a:gd name="T8" fmla="*/ 0 w 11"/>
                  <a:gd name="T9" fmla="*/ 7 h 8"/>
                </a:gdLst>
                <a:ahLst/>
                <a:cxnLst>
                  <a:cxn ang="0">
                    <a:pos x="T0" y="T1"/>
                  </a:cxn>
                  <a:cxn ang="0">
                    <a:pos x="T2" y="T3"/>
                  </a:cxn>
                  <a:cxn ang="0">
                    <a:pos x="T4" y="T5"/>
                  </a:cxn>
                  <a:cxn ang="0">
                    <a:pos x="T6" y="T7"/>
                  </a:cxn>
                  <a:cxn ang="0">
                    <a:pos x="T8" y="T9"/>
                  </a:cxn>
                </a:cxnLst>
                <a:rect l="0" t="0" r="r" b="b"/>
                <a:pathLst>
                  <a:path w="11" h="8">
                    <a:moveTo>
                      <a:pt x="0" y="7"/>
                    </a:moveTo>
                    <a:lnTo>
                      <a:pt x="6" y="8"/>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6" name="Freeform 2288">
                <a:extLst>
                  <a:ext uri="{FF2B5EF4-FFF2-40B4-BE49-F238E27FC236}">
                    <a16:creationId xmlns:a16="http://schemas.microsoft.com/office/drawing/2014/main" xmlns="" id="{0981B69C-0C5E-4B30-B274-A8DAFB448284}"/>
                  </a:ext>
                </a:extLst>
              </p:cNvPr>
              <p:cNvSpPr>
                <a:spLocks/>
              </p:cNvSpPr>
              <p:nvPr/>
            </p:nvSpPr>
            <p:spPr bwMode="auto">
              <a:xfrm>
                <a:off x="2406" y="5702"/>
                <a:ext cx="54" cy="71"/>
              </a:xfrm>
              <a:custGeom>
                <a:avLst/>
                <a:gdLst>
                  <a:gd name="T0" fmla="*/ 0 w 54"/>
                  <a:gd name="T1" fmla="*/ 38 h 71"/>
                  <a:gd name="T2" fmla="*/ 32 w 54"/>
                  <a:gd name="T3" fmla="*/ 71 h 71"/>
                  <a:gd name="T4" fmla="*/ 54 w 54"/>
                  <a:gd name="T5" fmla="*/ 33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2" y="71"/>
                    </a:lnTo>
                    <a:lnTo>
                      <a:pt x="54" y="33"/>
                    </a:lnTo>
                    <a:lnTo>
                      <a:pt x="16"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7" name="Freeform 2289">
                <a:extLst>
                  <a:ext uri="{FF2B5EF4-FFF2-40B4-BE49-F238E27FC236}">
                    <a16:creationId xmlns:a16="http://schemas.microsoft.com/office/drawing/2014/main" xmlns="" id="{B562C165-3CC2-4884-9654-5940EDEAD55D}"/>
                  </a:ext>
                </a:extLst>
              </p:cNvPr>
              <p:cNvSpPr>
                <a:spLocks/>
              </p:cNvSpPr>
              <p:nvPr/>
            </p:nvSpPr>
            <p:spPr bwMode="auto">
              <a:xfrm>
                <a:off x="2406" y="5702"/>
                <a:ext cx="54"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8" name="Freeform 2290">
                <a:extLst>
                  <a:ext uri="{FF2B5EF4-FFF2-40B4-BE49-F238E27FC236}">
                    <a16:creationId xmlns:a16="http://schemas.microsoft.com/office/drawing/2014/main" xmlns="" id="{D8AEE0AE-8D9B-49C6-A1BE-478695BC3AD7}"/>
                  </a:ext>
                </a:extLst>
              </p:cNvPr>
              <p:cNvSpPr>
                <a:spLocks/>
              </p:cNvSpPr>
              <p:nvPr/>
            </p:nvSpPr>
            <p:spPr bwMode="auto">
              <a:xfrm>
                <a:off x="1509" y="5636"/>
                <a:ext cx="60" cy="50"/>
              </a:xfrm>
              <a:custGeom>
                <a:avLst/>
                <a:gdLst>
                  <a:gd name="T0" fmla="*/ 0 w 60"/>
                  <a:gd name="T1" fmla="*/ 33 h 50"/>
                  <a:gd name="T2" fmla="*/ 33 w 60"/>
                  <a:gd name="T3" fmla="*/ 50 h 50"/>
                  <a:gd name="T4" fmla="*/ 60 w 60"/>
                  <a:gd name="T5" fmla="*/ 11 h 50"/>
                  <a:gd name="T6" fmla="*/ 27 w 60"/>
                  <a:gd name="T7" fmla="*/ 0 h 50"/>
                  <a:gd name="T8" fmla="*/ 0 w 60"/>
                  <a:gd name="T9" fmla="*/ 33 h 50"/>
                </a:gdLst>
                <a:ahLst/>
                <a:cxnLst>
                  <a:cxn ang="0">
                    <a:pos x="T0" y="T1"/>
                  </a:cxn>
                  <a:cxn ang="0">
                    <a:pos x="T2" y="T3"/>
                  </a:cxn>
                  <a:cxn ang="0">
                    <a:pos x="T4" y="T5"/>
                  </a:cxn>
                  <a:cxn ang="0">
                    <a:pos x="T6" y="T7"/>
                  </a:cxn>
                  <a:cxn ang="0">
                    <a:pos x="T8" y="T9"/>
                  </a:cxn>
                </a:cxnLst>
                <a:rect l="0" t="0" r="r" b="b"/>
                <a:pathLst>
                  <a:path w="60" h="50">
                    <a:moveTo>
                      <a:pt x="0" y="33"/>
                    </a:moveTo>
                    <a:lnTo>
                      <a:pt x="33" y="50"/>
                    </a:lnTo>
                    <a:lnTo>
                      <a:pt x="60" y="11"/>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9" name="Freeform 2291">
                <a:extLst>
                  <a:ext uri="{FF2B5EF4-FFF2-40B4-BE49-F238E27FC236}">
                    <a16:creationId xmlns:a16="http://schemas.microsoft.com/office/drawing/2014/main" xmlns="" id="{70671429-FA47-4231-8407-D9D86B3EF761}"/>
                  </a:ext>
                </a:extLst>
              </p:cNvPr>
              <p:cNvSpPr>
                <a:spLocks/>
              </p:cNvSpPr>
              <p:nvPr/>
            </p:nvSpPr>
            <p:spPr bwMode="auto">
              <a:xfrm>
                <a:off x="1509" y="5636"/>
                <a:ext cx="60" cy="50"/>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 name="Freeform 2292">
                <a:extLst>
                  <a:ext uri="{FF2B5EF4-FFF2-40B4-BE49-F238E27FC236}">
                    <a16:creationId xmlns:a16="http://schemas.microsoft.com/office/drawing/2014/main" xmlns="" id="{B17938A7-E402-4A97-A568-D5402479D140}"/>
                  </a:ext>
                </a:extLst>
              </p:cNvPr>
              <p:cNvSpPr>
                <a:spLocks/>
              </p:cNvSpPr>
              <p:nvPr/>
            </p:nvSpPr>
            <p:spPr bwMode="auto">
              <a:xfrm>
                <a:off x="2723" y="5806"/>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1" name="Freeform 2293">
                <a:extLst>
                  <a:ext uri="{FF2B5EF4-FFF2-40B4-BE49-F238E27FC236}">
                    <a16:creationId xmlns:a16="http://schemas.microsoft.com/office/drawing/2014/main" xmlns="" id="{1B9277AB-863E-4F3F-9A61-D70E7108AE65}"/>
                  </a:ext>
                </a:extLst>
              </p:cNvPr>
              <p:cNvSpPr>
                <a:spLocks/>
              </p:cNvSpPr>
              <p:nvPr/>
            </p:nvSpPr>
            <p:spPr bwMode="auto">
              <a:xfrm>
                <a:off x="2723" y="5806"/>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 name="Freeform 2294">
                <a:extLst>
                  <a:ext uri="{FF2B5EF4-FFF2-40B4-BE49-F238E27FC236}">
                    <a16:creationId xmlns:a16="http://schemas.microsoft.com/office/drawing/2014/main" xmlns="" id="{C39FCF00-E6BF-4C3C-BFC8-6C985DD4D4D6}"/>
                  </a:ext>
                </a:extLst>
              </p:cNvPr>
              <p:cNvSpPr>
                <a:spLocks/>
              </p:cNvSpPr>
              <p:nvPr/>
            </p:nvSpPr>
            <p:spPr bwMode="auto">
              <a:xfrm>
                <a:off x="1837" y="5609"/>
                <a:ext cx="60" cy="55"/>
              </a:xfrm>
              <a:custGeom>
                <a:avLst/>
                <a:gdLst>
                  <a:gd name="T0" fmla="*/ 0 w 60"/>
                  <a:gd name="T1" fmla="*/ 33 h 55"/>
                  <a:gd name="T2" fmla="*/ 33 w 60"/>
                  <a:gd name="T3" fmla="*/ 55 h 55"/>
                  <a:gd name="T4" fmla="*/ 60 w 60"/>
                  <a:gd name="T5" fmla="*/ 22 h 55"/>
                  <a:gd name="T6" fmla="*/ 22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3" y="55"/>
                    </a:lnTo>
                    <a:lnTo>
                      <a:pt x="60" y="22"/>
                    </a:lnTo>
                    <a:lnTo>
                      <a:pt x="22" y="0"/>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3" name="Freeform 2295">
                <a:extLst>
                  <a:ext uri="{FF2B5EF4-FFF2-40B4-BE49-F238E27FC236}">
                    <a16:creationId xmlns:a16="http://schemas.microsoft.com/office/drawing/2014/main" xmlns="" id="{05623F15-8DA1-4EF5-82A2-B1388BDD93BD}"/>
                  </a:ext>
                </a:extLst>
              </p:cNvPr>
              <p:cNvSpPr>
                <a:spLocks/>
              </p:cNvSpPr>
              <p:nvPr/>
            </p:nvSpPr>
            <p:spPr bwMode="auto">
              <a:xfrm>
                <a:off x="1837" y="5609"/>
                <a:ext cx="60" cy="55"/>
              </a:xfrm>
              <a:custGeom>
                <a:avLst/>
                <a:gdLst>
                  <a:gd name="T0" fmla="*/ 0 w 11"/>
                  <a:gd name="T1" fmla="*/ 6 h 10"/>
                  <a:gd name="T2" fmla="*/ 6 w 11"/>
                  <a:gd name="T3" fmla="*/ 10 h 10"/>
                  <a:gd name="T4" fmla="*/ 11 w 11"/>
                  <a:gd name="T5" fmla="*/ 4 h 10"/>
                  <a:gd name="T6" fmla="*/ 4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6" y="10"/>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 name="Freeform 2296">
                <a:extLst>
                  <a:ext uri="{FF2B5EF4-FFF2-40B4-BE49-F238E27FC236}">
                    <a16:creationId xmlns:a16="http://schemas.microsoft.com/office/drawing/2014/main" xmlns="" id="{43758549-DA89-4A30-8D32-0AB61A4DB59D}"/>
                  </a:ext>
                </a:extLst>
              </p:cNvPr>
              <p:cNvSpPr>
                <a:spLocks/>
              </p:cNvSpPr>
              <p:nvPr/>
            </p:nvSpPr>
            <p:spPr bwMode="auto">
              <a:xfrm>
                <a:off x="3029" y="5915"/>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5" name="Freeform 2297">
                <a:extLst>
                  <a:ext uri="{FF2B5EF4-FFF2-40B4-BE49-F238E27FC236}">
                    <a16:creationId xmlns:a16="http://schemas.microsoft.com/office/drawing/2014/main" xmlns="" id="{9F1AA0AF-AEFE-4843-80E6-8CA6CC102C84}"/>
                  </a:ext>
                </a:extLst>
              </p:cNvPr>
              <p:cNvSpPr>
                <a:spLocks/>
              </p:cNvSpPr>
              <p:nvPr/>
            </p:nvSpPr>
            <p:spPr bwMode="auto">
              <a:xfrm>
                <a:off x="3029" y="5915"/>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 name="Freeform 2298">
                <a:extLst>
                  <a:ext uri="{FF2B5EF4-FFF2-40B4-BE49-F238E27FC236}">
                    <a16:creationId xmlns:a16="http://schemas.microsoft.com/office/drawing/2014/main" xmlns="" id="{BC522CC6-4CE7-4F91-8F5C-8D47DC03BCFC}"/>
                  </a:ext>
                </a:extLst>
              </p:cNvPr>
              <p:cNvSpPr>
                <a:spLocks/>
              </p:cNvSpPr>
              <p:nvPr/>
            </p:nvSpPr>
            <p:spPr bwMode="auto">
              <a:xfrm>
                <a:off x="2171" y="5647"/>
                <a:ext cx="54" cy="66"/>
              </a:xfrm>
              <a:custGeom>
                <a:avLst/>
                <a:gdLst>
                  <a:gd name="T0" fmla="*/ 0 w 54"/>
                  <a:gd name="T1" fmla="*/ 33 h 66"/>
                  <a:gd name="T2" fmla="*/ 32 w 54"/>
                  <a:gd name="T3" fmla="*/ 66 h 66"/>
                  <a:gd name="T4" fmla="*/ 54 w 54"/>
                  <a:gd name="T5" fmla="*/ 33 h 66"/>
                  <a:gd name="T6" fmla="*/ 16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2" y="66"/>
                    </a:lnTo>
                    <a:lnTo>
                      <a:pt x="54" y="33"/>
                    </a:lnTo>
                    <a:lnTo>
                      <a:pt x="16"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7" name="Freeform 2299">
                <a:extLst>
                  <a:ext uri="{FF2B5EF4-FFF2-40B4-BE49-F238E27FC236}">
                    <a16:creationId xmlns:a16="http://schemas.microsoft.com/office/drawing/2014/main" xmlns="" id="{560D0718-08A8-4B66-9581-BB70D961A912}"/>
                  </a:ext>
                </a:extLst>
              </p:cNvPr>
              <p:cNvSpPr>
                <a:spLocks/>
              </p:cNvSpPr>
              <p:nvPr/>
            </p:nvSpPr>
            <p:spPr bwMode="auto">
              <a:xfrm>
                <a:off x="2171" y="5647"/>
                <a:ext cx="54"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 name="Freeform 2300">
                <a:extLst>
                  <a:ext uri="{FF2B5EF4-FFF2-40B4-BE49-F238E27FC236}">
                    <a16:creationId xmlns:a16="http://schemas.microsoft.com/office/drawing/2014/main" xmlns="" id="{977E1C4E-68C3-4860-A28B-E76348BA2208}"/>
                  </a:ext>
                </a:extLst>
              </p:cNvPr>
              <p:cNvSpPr>
                <a:spLocks/>
              </p:cNvSpPr>
              <p:nvPr/>
            </p:nvSpPr>
            <p:spPr bwMode="auto">
              <a:xfrm>
                <a:off x="1279" y="5691"/>
                <a:ext cx="55" cy="44"/>
              </a:xfrm>
              <a:custGeom>
                <a:avLst/>
                <a:gdLst>
                  <a:gd name="T0" fmla="*/ 0 w 55"/>
                  <a:gd name="T1" fmla="*/ 33 h 44"/>
                  <a:gd name="T2" fmla="*/ 33 w 55"/>
                  <a:gd name="T3" fmla="*/ 44 h 44"/>
                  <a:gd name="T4" fmla="*/ 55 w 55"/>
                  <a:gd name="T5" fmla="*/ 11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11"/>
                    </a:lnTo>
                    <a:lnTo>
                      <a:pt x="28"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9" name="Freeform 2301">
                <a:extLst>
                  <a:ext uri="{FF2B5EF4-FFF2-40B4-BE49-F238E27FC236}">
                    <a16:creationId xmlns:a16="http://schemas.microsoft.com/office/drawing/2014/main" xmlns="" id="{02C97241-268E-49BC-AAAA-D458CBE83B74}"/>
                  </a:ext>
                </a:extLst>
              </p:cNvPr>
              <p:cNvSpPr>
                <a:spLocks/>
              </p:cNvSpPr>
              <p:nvPr/>
            </p:nvSpPr>
            <p:spPr bwMode="auto">
              <a:xfrm>
                <a:off x="1279" y="5691"/>
                <a:ext cx="55" cy="44"/>
              </a:xfrm>
              <a:custGeom>
                <a:avLst/>
                <a:gdLst>
                  <a:gd name="T0" fmla="*/ 0 w 10"/>
                  <a:gd name="T1" fmla="*/ 6 h 8"/>
                  <a:gd name="T2" fmla="*/ 6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 name="Freeform 2302">
                <a:extLst>
                  <a:ext uri="{FF2B5EF4-FFF2-40B4-BE49-F238E27FC236}">
                    <a16:creationId xmlns:a16="http://schemas.microsoft.com/office/drawing/2014/main" xmlns="" id="{1F56809F-7286-4CA1-AD7F-996CEF6D36A2}"/>
                  </a:ext>
                </a:extLst>
              </p:cNvPr>
              <p:cNvSpPr>
                <a:spLocks/>
              </p:cNvSpPr>
              <p:nvPr/>
            </p:nvSpPr>
            <p:spPr bwMode="auto">
              <a:xfrm>
                <a:off x="2493" y="5735"/>
                <a:ext cx="55" cy="71"/>
              </a:xfrm>
              <a:custGeom>
                <a:avLst/>
                <a:gdLst>
                  <a:gd name="T0" fmla="*/ 0 w 55"/>
                  <a:gd name="T1" fmla="*/ 38 h 71"/>
                  <a:gd name="T2" fmla="*/ 33 w 55"/>
                  <a:gd name="T3" fmla="*/ 71 h 71"/>
                  <a:gd name="T4" fmla="*/ 55 w 55"/>
                  <a:gd name="T5" fmla="*/ 38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8"/>
                    </a:lnTo>
                    <a:lnTo>
                      <a:pt x="1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1" name="Freeform 2303">
                <a:extLst>
                  <a:ext uri="{FF2B5EF4-FFF2-40B4-BE49-F238E27FC236}">
                    <a16:creationId xmlns:a16="http://schemas.microsoft.com/office/drawing/2014/main" xmlns="" id="{3652C14B-7DD3-4605-94A9-4D5411773381}"/>
                  </a:ext>
                </a:extLst>
              </p:cNvPr>
              <p:cNvSpPr>
                <a:spLocks/>
              </p:cNvSpPr>
              <p:nvPr/>
            </p:nvSpPr>
            <p:spPr bwMode="auto">
              <a:xfrm>
                <a:off x="2493" y="5735"/>
                <a:ext cx="55" cy="71"/>
              </a:xfrm>
              <a:custGeom>
                <a:avLst/>
                <a:gdLst>
                  <a:gd name="T0" fmla="*/ 0 w 10"/>
                  <a:gd name="T1" fmla="*/ 7 h 13"/>
                  <a:gd name="T2" fmla="*/ 6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 name="Freeform 2304">
                <a:extLst>
                  <a:ext uri="{FF2B5EF4-FFF2-40B4-BE49-F238E27FC236}">
                    <a16:creationId xmlns:a16="http://schemas.microsoft.com/office/drawing/2014/main" xmlns="" id="{ED6524C0-D36C-4FBE-A55E-160527ED6248}"/>
                  </a:ext>
                </a:extLst>
              </p:cNvPr>
              <p:cNvSpPr>
                <a:spLocks/>
              </p:cNvSpPr>
              <p:nvPr/>
            </p:nvSpPr>
            <p:spPr bwMode="auto">
              <a:xfrm>
                <a:off x="1602" y="5625"/>
                <a:ext cx="55" cy="50"/>
              </a:xfrm>
              <a:custGeom>
                <a:avLst/>
                <a:gdLst>
                  <a:gd name="T0" fmla="*/ 0 w 55"/>
                  <a:gd name="T1" fmla="*/ 39 h 50"/>
                  <a:gd name="T2" fmla="*/ 33 w 55"/>
                  <a:gd name="T3" fmla="*/ 50 h 50"/>
                  <a:gd name="T4" fmla="*/ 55 w 55"/>
                  <a:gd name="T5" fmla="*/ 17 h 50"/>
                  <a:gd name="T6" fmla="*/ 22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33" y="50"/>
                    </a:lnTo>
                    <a:lnTo>
                      <a:pt x="55" y="17"/>
                    </a:lnTo>
                    <a:lnTo>
                      <a:pt x="22" y="0"/>
                    </a:lnTo>
                    <a:lnTo>
                      <a:pt x="0" y="3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3" name="Freeform 2305">
                <a:extLst>
                  <a:ext uri="{FF2B5EF4-FFF2-40B4-BE49-F238E27FC236}">
                    <a16:creationId xmlns:a16="http://schemas.microsoft.com/office/drawing/2014/main" xmlns="" id="{727ED5AC-02DE-4A86-BE7C-17B0C5043CC3}"/>
                  </a:ext>
                </a:extLst>
              </p:cNvPr>
              <p:cNvSpPr>
                <a:spLocks/>
              </p:cNvSpPr>
              <p:nvPr/>
            </p:nvSpPr>
            <p:spPr bwMode="auto">
              <a:xfrm>
                <a:off x="1602" y="5625"/>
                <a:ext cx="55" cy="50"/>
              </a:xfrm>
              <a:custGeom>
                <a:avLst/>
                <a:gdLst>
                  <a:gd name="T0" fmla="*/ 0 w 10"/>
                  <a:gd name="T1" fmla="*/ 7 h 9"/>
                  <a:gd name="T2" fmla="*/ 6 w 10"/>
                  <a:gd name="T3" fmla="*/ 9 h 9"/>
                  <a:gd name="T4" fmla="*/ 10 w 10"/>
                  <a:gd name="T5" fmla="*/ 3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 name="Freeform 2306">
                <a:extLst>
                  <a:ext uri="{FF2B5EF4-FFF2-40B4-BE49-F238E27FC236}">
                    <a16:creationId xmlns:a16="http://schemas.microsoft.com/office/drawing/2014/main" xmlns="" id="{75C864D2-0DB9-4E29-BE64-5068504598BA}"/>
                  </a:ext>
                </a:extLst>
              </p:cNvPr>
              <p:cNvSpPr>
                <a:spLocks/>
              </p:cNvSpPr>
              <p:nvPr/>
            </p:nvSpPr>
            <p:spPr bwMode="auto">
              <a:xfrm>
                <a:off x="2810" y="5844"/>
                <a:ext cx="49" cy="71"/>
              </a:xfrm>
              <a:custGeom>
                <a:avLst/>
                <a:gdLst>
                  <a:gd name="T0" fmla="*/ 0 w 49"/>
                  <a:gd name="T1" fmla="*/ 33 h 71"/>
                  <a:gd name="T2" fmla="*/ 33 w 49"/>
                  <a:gd name="T3" fmla="*/ 71 h 71"/>
                  <a:gd name="T4" fmla="*/ 49 w 49"/>
                  <a:gd name="T5" fmla="*/ 33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5" name="Freeform 2307">
                <a:extLst>
                  <a:ext uri="{FF2B5EF4-FFF2-40B4-BE49-F238E27FC236}">
                    <a16:creationId xmlns:a16="http://schemas.microsoft.com/office/drawing/2014/main" xmlns="" id="{F6CDA433-DF35-407E-80FE-9A8CDE54CF7A}"/>
                  </a:ext>
                </a:extLst>
              </p:cNvPr>
              <p:cNvSpPr>
                <a:spLocks/>
              </p:cNvSpPr>
              <p:nvPr/>
            </p:nvSpPr>
            <p:spPr bwMode="auto">
              <a:xfrm>
                <a:off x="2810" y="5844"/>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6" name="Freeform 2308">
                <a:extLst>
                  <a:ext uri="{FF2B5EF4-FFF2-40B4-BE49-F238E27FC236}">
                    <a16:creationId xmlns:a16="http://schemas.microsoft.com/office/drawing/2014/main" xmlns="" id="{70E1B09B-131A-42B7-8DE3-7316C4A4DD57}"/>
                  </a:ext>
                </a:extLst>
              </p:cNvPr>
              <p:cNvSpPr>
                <a:spLocks/>
              </p:cNvSpPr>
              <p:nvPr/>
            </p:nvSpPr>
            <p:spPr bwMode="auto">
              <a:xfrm>
                <a:off x="1930" y="5614"/>
                <a:ext cx="55" cy="61"/>
              </a:xfrm>
              <a:custGeom>
                <a:avLst/>
                <a:gdLst>
                  <a:gd name="T0" fmla="*/ 0 w 55"/>
                  <a:gd name="T1" fmla="*/ 39 h 61"/>
                  <a:gd name="T2" fmla="*/ 33 w 55"/>
                  <a:gd name="T3" fmla="*/ 61 h 61"/>
                  <a:gd name="T4" fmla="*/ 55 w 55"/>
                  <a:gd name="T5" fmla="*/ 28 h 61"/>
                  <a:gd name="T6" fmla="*/ 22 w 55"/>
                  <a:gd name="T7" fmla="*/ 0 h 61"/>
                  <a:gd name="T8" fmla="*/ 0 w 55"/>
                  <a:gd name="T9" fmla="*/ 39 h 61"/>
                </a:gdLst>
                <a:ahLst/>
                <a:cxnLst>
                  <a:cxn ang="0">
                    <a:pos x="T0" y="T1"/>
                  </a:cxn>
                  <a:cxn ang="0">
                    <a:pos x="T2" y="T3"/>
                  </a:cxn>
                  <a:cxn ang="0">
                    <a:pos x="T4" y="T5"/>
                  </a:cxn>
                  <a:cxn ang="0">
                    <a:pos x="T6" y="T7"/>
                  </a:cxn>
                  <a:cxn ang="0">
                    <a:pos x="T8" y="T9"/>
                  </a:cxn>
                </a:cxnLst>
                <a:rect l="0" t="0" r="r" b="b"/>
                <a:pathLst>
                  <a:path w="55" h="61">
                    <a:moveTo>
                      <a:pt x="0" y="39"/>
                    </a:moveTo>
                    <a:lnTo>
                      <a:pt x="33" y="61"/>
                    </a:lnTo>
                    <a:lnTo>
                      <a:pt x="55" y="28"/>
                    </a:lnTo>
                    <a:lnTo>
                      <a:pt x="22" y="0"/>
                    </a:lnTo>
                    <a:lnTo>
                      <a:pt x="0" y="3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7" name="Freeform 2309">
                <a:extLst>
                  <a:ext uri="{FF2B5EF4-FFF2-40B4-BE49-F238E27FC236}">
                    <a16:creationId xmlns:a16="http://schemas.microsoft.com/office/drawing/2014/main" xmlns="" id="{8D774CD0-57F3-43AB-BDF7-0201A1B3C8A1}"/>
                  </a:ext>
                </a:extLst>
              </p:cNvPr>
              <p:cNvSpPr>
                <a:spLocks/>
              </p:cNvSpPr>
              <p:nvPr/>
            </p:nvSpPr>
            <p:spPr bwMode="auto">
              <a:xfrm>
                <a:off x="1930" y="5614"/>
                <a:ext cx="55" cy="61"/>
              </a:xfrm>
              <a:custGeom>
                <a:avLst/>
                <a:gdLst>
                  <a:gd name="T0" fmla="*/ 0 w 10"/>
                  <a:gd name="T1" fmla="*/ 7 h 11"/>
                  <a:gd name="T2" fmla="*/ 6 w 10"/>
                  <a:gd name="T3" fmla="*/ 11 h 11"/>
                  <a:gd name="T4" fmla="*/ 10 w 10"/>
                  <a:gd name="T5" fmla="*/ 5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8" name="Freeform 2310">
                <a:extLst>
                  <a:ext uri="{FF2B5EF4-FFF2-40B4-BE49-F238E27FC236}">
                    <a16:creationId xmlns:a16="http://schemas.microsoft.com/office/drawing/2014/main" xmlns="" id="{46998339-8A7E-4727-9008-C89CAAD4C7C5}"/>
                  </a:ext>
                </a:extLst>
              </p:cNvPr>
              <p:cNvSpPr>
                <a:spLocks/>
              </p:cNvSpPr>
              <p:nvPr/>
            </p:nvSpPr>
            <p:spPr bwMode="auto">
              <a:xfrm>
                <a:off x="3111" y="5948"/>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9" name="Freeform 2311">
                <a:extLst>
                  <a:ext uri="{FF2B5EF4-FFF2-40B4-BE49-F238E27FC236}">
                    <a16:creationId xmlns:a16="http://schemas.microsoft.com/office/drawing/2014/main" xmlns="" id="{271FAA1F-14B4-49E8-A027-480EDE6DB782}"/>
                  </a:ext>
                </a:extLst>
              </p:cNvPr>
              <p:cNvSpPr>
                <a:spLocks/>
              </p:cNvSpPr>
              <p:nvPr/>
            </p:nvSpPr>
            <p:spPr bwMode="auto">
              <a:xfrm>
                <a:off x="3111" y="5948"/>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0" name="Freeform 2312">
                <a:extLst>
                  <a:ext uri="{FF2B5EF4-FFF2-40B4-BE49-F238E27FC236}">
                    <a16:creationId xmlns:a16="http://schemas.microsoft.com/office/drawing/2014/main" xmlns="" id="{612536D5-6A50-4AD2-928C-852626BB5C1A}"/>
                  </a:ext>
                </a:extLst>
              </p:cNvPr>
              <p:cNvSpPr>
                <a:spLocks/>
              </p:cNvSpPr>
              <p:nvPr/>
            </p:nvSpPr>
            <p:spPr bwMode="auto">
              <a:xfrm>
                <a:off x="2258" y="5675"/>
                <a:ext cx="55" cy="65"/>
              </a:xfrm>
              <a:custGeom>
                <a:avLst/>
                <a:gdLst>
                  <a:gd name="T0" fmla="*/ 0 w 55"/>
                  <a:gd name="T1" fmla="*/ 32 h 65"/>
                  <a:gd name="T2" fmla="*/ 38 w 55"/>
                  <a:gd name="T3" fmla="*/ 65 h 65"/>
                  <a:gd name="T4" fmla="*/ 55 w 55"/>
                  <a:gd name="T5" fmla="*/ 32 h 65"/>
                  <a:gd name="T6" fmla="*/ 22 w 55"/>
                  <a:gd name="T7" fmla="*/ 0 h 65"/>
                  <a:gd name="T8" fmla="*/ 0 w 55"/>
                  <a:gd name="T9" fmla="*/ 32 h 65"/>
                </a:gdLst>
                <a:ahLst/>
                <a:cxnLst>
                  <a:cxn ang="0">
                    <a:pos x="T0" y="T1"/>
                  </a:cxn>
                  <a:cxn ang="0">
                    <a:pos x="T2" y="T3"/>
                  </a:cxn>
                  <a:cxn ang="0">
                    <a:pos x="T4" y="T5"/>
                  </a:cxn>
                  <a:cxn ang="0">
                    <a:pos x="T6" y="T7"/>
                  </a:cxn>
                  <a:cxn ang="0">
                    <a:pos x="T8" y="T9"/>
                  </a:cxn>
                </a:cxnLst>
                <a:rect l="0" t="0" r="r" b="b"/>
                <a:pathLst>
                  <a:path w="55" h="65">
                    <a:moveTo>
                      <a:pt x="0" y="32"/>
                    </a:moveTo>
                    <a:lnTo>
                      <a:pt x="38" y="65"/>
                    </a:lnTo>
                    <a:lnTo>
                      <a:pt x="55" y="32"/>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1" name="Freeform 2313">
                <a:extLst>
                  <a:ext uri="{FF2B5EF4-FFF2-40B4-BE49-F238E27FC236}">
                    <a16:creationId xmlns:a16="http://schemas.microsoft.com/office/drawing/2014/main" xmlns="" id="{612469B6-1C56-4967-A3F4-C69E2613D8C7}"/>
                  </a:ext>
                </a:extLst>
              </p:cNvPr>
              <p:cNvSpPr>
                <a:spLocks/>
              </p:cNvSpPr>
              <p:nvPr/>
            </p:nvSpPr>
            <p:spPr bwMode="auto">
              <a:xfrm>
                <a:off x="2258" y="5675"/>
                <a:ext cx="55" cy="65"/>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2" name="Freeform 2314">
                <a:extLst>
                  <a:ext uri="{FF2B5EF4-FFF2-40B4-BE49-F238E27FC236}">
                    <a16:creationId xmlns:a16="http://schemas.microsoft.com/office/drawing/2014/main" xmlns="" id="{4B85A5D0-9510-417B-B934-72C20786F878}"/>
                  </a:ext>
                </a:extLst>
              </p:cNvPr>
              <p:cNvSpPr>
                <a:spLocks/>
              </p:cNvSpPr>
              <p:nvPr/>
            </p:nvSpPr>
            <p:spPr bwMode="auto">
              <a:xfrm>
                <a:off x="1367" y="5675"/>
                <a:ext cx="54" cy="43"/>
              </a:xfrm>
              <a:custGeom>
                <a:avLst/>
                <a:gdLst>
                  <a:gd name="T0" fmla="*/ 0 w 54"/>
                  <a:gd name="T1" fmla="*/ 32 h 43"/>
                  <a:gd name="T2" fmla="*/ 33 w 54"/>
                  <a:gd name="T3" fmla="*/ 43 h 43"/>
                  <a:gd name="T4" fmla="*/ 54 w 54"/>
                  <a:gd name="T5" fmla="*/ 11 h 43"/>
                  <a:gd name="T6" fmla="*/ 22 w 54"/>
                  <a:gd name="T7" fmla="*/ 0 h 43"/>
                  <a:gd name="T8" fmla="*/ 0 w 54"/>
                  <a:gd name="T9" fmla="*/ 32 h 43"/>
                </a:gdLst>
                <a:ahLst/>
                <a:cxnLst>
                  <a:cxn ang="0">
                    <a:pos x="T0" y="T1"/>
                  </a:cxn>
                  <a:cxn ang="0">
                    <a:pos x="T2" y="T3"/>
                  </a:cxn>
                  <a:cxn ang="0">
                    <a:pos x="T4" y="T5"/>
                  </a:cxn>
                  <a:cxn ang="0">
                    <a:pos x="T6" y="T7"/>
                  </a:cxn>
                  <a:cxn ang="0">
                    <a:pos x="T8" y="T9"/>
                  </a:cxn>
                </a:cxnLst>
                <a:rect l="0" t="0" r="r" b="b"/>
                <a:pathLst>
                  <a:path w="54" h="43">
                    <a:moveTo>
                      <a:pt x="0" y="32"/>
                    </a:moveTo>
                    <a:lnTo>
                      <a:pt x="33" y="43"/>
                    </a:lnTo>
                    <a:lnTo>
                      <a:pt x="54" y="11"/>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3" name="Freeform 2315">
                <a:extLst>
                  <a:ext uri="{FF2B5EF4-FFF2-40B4-BE49-F238E27FC236}">
                    <a16:creationId xmlns:a16="http://schemas.microsoft.com/office/drawing/2014/main" xmlns="" id="{F78EAD06-76FC-4FB4-8EA4-E92D622AAA70}"/>
                  </a:ext>
                </a:extLst>
              </p:cNvPr>
              <p:cNvSpPr>
                <a:spLocks/>
              </p:cNvSpPr>
              <p:nvPr/>
            </p:nvSpPr>
            <p:spPr bwMode="auto">
              <a:xfrm>
                <a:off x="1367" y="5675"/>
                <a:ext cx="54"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4" name="Freeform 2316">
                <a:extLst>
                  <a:ext uri="{FF2B5EF4-FFF2-40B4-BE49-F238E27FC236}">
                    <a16:creationId xmlns:a16="http://schemas.microsoft.com/office/drawing/2014/main" xmlns="" id="{8F7FF640-AD82-4532-A562-79FCB099FB12}"/>
                  </a:ext>
                </a:extLst>
              </p:cNvPr>
              <p:cNvSpPr>
                <a:spLocks/>
              </p:cNvSpPr>
              <p:nvPr/>
            </p:nvSpPr>
            <p:spPr bwMode="auto">
              <a:xfrm>
                <a:off x="2581" y="5773"/>
                <a:ext cx="54" cy="71"/>
              </a:xfrm>
              <a:custGeom>
                <a:avLst/>
                <a:gdLst>
                  <a:gd name="T0" fmla="*/ 0 w 54"/>
                  <a:gd name="T1" fmla="*/ 33 h 71"/>
                  <a:gd name="T2" fmla="*/ 38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8" y="71"/>
                    </a:lnTo>
                    <a:lnTo>
                      <a:pt x="54"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5" name="Freeform 2317">
                <a:extLst>
                  <a:ext uri="{FF2B5EF4-FFF2-40B4-BE49-F238E27FC236}">
                    <a16:creationId xmlns:a16="http://schemas.microsoft.com/office/drawing/2014/main" xmlns="" id="{837A7927-8041-4CA3-B229-D73C5732B323}"/>
                  </a:ext>
                </a:extLst>
              </p:cNvPr>
              <p:cNvSpPr>
                <a:spLocks/>
              </p:cNvSpPr>
              <p:nvPr/>
            </p:nvSpPr>
            <p:spPr bwMode="auto">
              <a:xfrm>
                <a:off x="2581" y="5773"/>
                <a:ext cx="54"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6" name="Freeform 2318">
                <a:extLst>
                  <a:ext uri="{FF2B5EF4-FFF2-40B4-BE49-F238E27FC236}">
                    <a16:creationId xmlns:a16="http://schemas.microsoft.com/office/drawing/2014/main" xmlns="" id="{A11956C9-C7F5-4081-86F4-F4FD2F52834E}"/>
                  </a:ext>
                </a:extLst>
              </p:cNvPr>
              <p:cNvSpPr>
                <a:spLocks/>
              </p:cNvSpPr>
              <p:nvPr/>
            </p:nvSpPr>
            <p:spPr bwMode="auto">
              <a:xfrm>
                <a:off x="1689" y="5620"/>
                <a:ext cx="55" cy="55"/>
              </a:xfrm>
              <a:custGeom>
                <a:avLst/>
                <a:gdLst>
                  <a:gd name="T0" fmla="*/ 0 w 55"/>
                  <a:gd name="T1" fmla="*/ 38 h 55"/>
                  <a:gd name="T2" fmla="*/ 33 w 55"/>
                  <a:gd name="T3" fmla="*/ 55 h 55"/>
                  <a:gd name="T4" fmla="*/ 55 w 55"/>
                  <a:gd name="T5" fmla="*/ 16 h 55"/>
                  <a:gd name="T6" fmla="*/ 22 w 55"/>
                  <a:gd name="T7" fmla="*/ 0 h 55"/>
                  <a:gd name="T8" fmla="*/ 0 w 55"/>
                  <a:gd name="T9" fmla="*/ 38 h 55"/>
                </a:gdLst>
                <a:ahLst/>
                <a:cxnLst>
                  <a:cxn ang="0">
                    <a:pos x="T0" y="T1"/>
                  </a:cxn>
                  <a:cxn ang="0">
                    <a:pos x="T2" y="T3"/>
                  </a:cxn>
                  <a:cxn ang="0">
                    <a:pos x="T4" y="T5"/>
                  </a:cxn>
                  <a:cxn ang="0">
                    <a:pos x="T6" y="T7"/>
                  </a:cxn>
                  <a:cxn ang="0">
                    <a:pos x="T8" y="T9"/>
                  </a:cxn>
                </a:cxnLst>
                <a:rect l="0" t="0" r="r" b="b"/>
                <a:pathLst>
                  <a:path w="55" h="55">
                    <a:moveTo>
                      <a:pt x="0" y="38"/>
                    </a:moveTo>
                    <a:lnTo>
                      <a:pt x="33" y="55"/>
                    </a:lnTo>
                    <a:lnTo>
                      <a:pt x="55" y="16"/>
                    </a:lnTo>
                    <a:lnTo>
                      <a:pt x="22" y="0"/>
                    </a:lnTo>
                    <a:lnTo>
                      <a:pt x="0" y="3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7" name="Freeform 2319">
                <a:extLst>
                  <a:ext uri="{FF2B5EF4-FFF2-40B4-BE49-F238E27FC236}">
                    <a16:creationId xmlns:a16="http://schemas.microsoft.com/office/drawing/2014/main" xmlns="" id="{6844E0FE-EA0F-4CC8-80D6-AEBA290EBFF0}"/>
                  </a:ext>
                </a:extLst>
              </p:cNvPr>
              <p:cNvSpPr>
                <a:spLocks/>
              </p:cNvSpPr>
              <p:nvPr/>
            </p:nvSpPr>
            <p:spPr bwMode="auto">
              <a:xfrm>
                <a:off x="1689" y="5620"/>
                <a:ext cx="55" cy="55"/>
              </a:xfrm>
              <a:custGeom>
                <a:avLst/>
                <a:gdLst>
                  <a:gd name="T0" fmla="*/ 0 w 10"/>
                  <a:gd name="T1" fmla="*/ 7 h 10"/>
                  <a:gd name="T2" fmla="*/ 6 w 10"/>
                  <a:gd name="T3" fmla="*/ 10 h 10"/>
                  <a:gd name="T4" fmla="*/ 10 w 10"/>
                  <a:gd name="T5" fmla="*/ 3 h 10"/>
                  <a:gd name="T6" fmla="*/ 4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6" y="10"/>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8" name="Freeform 2320">
                <a:extLst>
                  <a:ext uri="{FF2B5EF4-FFF2-40B4-BE49-F238E27FC236}">
                    <a16:creationId xmlns:a16="http://schemas.microsoft.com/office/drawing/2014/main" xmlns="" id="{7EAAA279-D70F-4809-80F2-F70BE0038A7D}"/>
                  </a:ext>
                </a:extLst>
              </p:cNvPr>
              <p:cNvSpPr>
                <a:spLocks/>
              </p:cNvSpPr>
              <p:nvPr/>
            </p:nvSpPr>
            <p:spPr bwMode="auto">
              <a:xfrm>
                <a:off x="2892" y="5877"/>
                <a:ext cx="50" cy="71"/>
              </a:xfrm>
              <a:custGeom>
                <a:avLst/>
                <a:gdLst>
                  <a:gd name="T0" fmla="*/ 0 w 50"/>
                  <a:gd name="T1" fmla="*/ 38 h 71"/>
                  <a:gd name="T2" fmla="*/ 39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9" y="71"/>
                    </a:lnTo>
                    <a:lnTo>
                      <a:pt x="50" y="38"/>
                    </a:lnTo>
                    <a:lnTo>
                      <a:pt x="1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9" name="Freeform 2321">
                <a:extLst>
                  <a:ext uri="{FF2B5EF4-FFF2-40B4-BE49-F238E27FC236}">
                    <a16:creationId xmlns:a16="http://schemas.microsoft.com/office/drawing/2014/main" xmlns="" id="{A6079DD1-6BB6-490C-BB7B-AFB3455FEFDE}"/>
                  </a:ext>
                </a:extLst>
              </p:cNvPr>
              <p:cNvSpPr>
                <a:spLocks/>
              </p:cNvSpPr>
              <p:nvPr/>
            </p:nvSpPr>
            <p:spPr bwMode="auto">
              <a:xfrm>
                <a:off x="2892" y="5877"/>
                <a:ext cx="50" cy="71"/>
              </a:xfrm>
              <a:custGeom>
                <a:avLst/>
                <a:gdLst>
                  <a:gd name="T0" fmla="*/ 0 w 9"/>
                  <a:gd name="T1" fmla="*/ 7 h 13"/>
                  <a:gd name="T2" fmla="*/ 7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0" name="Freeform 2322">
                <a:extLst>
                  <a:ext uri="{FF2B5EF4-FFF2-40B4-BE49-F238E27FC236}">
                    <a16:creationId xmlns:a16="http://schemas.microsoft.com/office/drawing/2014/main" xmlns="" id="{CF37A5F0-2A2A-4830-8DED-2AB76BB9F87A}"/>
                  </a:ext>
                </a:extLst>
              </p:cNvPr>
              <p:cNvSpPr>
                <a:spLocks/>
              </p:cNvSpPr>
              <p:nvPr/>
            </p:nvSpPr>
            <p:spPr bwMode="auto">
              <a:xfrm>
                <a:off x="2023" y="5631"/>
                <a:ext cx="55" cy="66"/>
              </a:xfrm>
              <a:custGeom>
                <a:avLst/>
                <a:gdLst>
                  <a:gd name="T0" fmla="*/ 0 w 55"/>
                  <a:gd name="T1" fmla="*/ 38 h 66"/>
                  <a:gd name="T2" fmla="*/ 33 w 55"/>
                  <a:gd name="T3" fmla="*/ 66 h 66"/>
                  <a:gd name="T4" fmla="*/ 55 w 55"/>
                  <a:gd name="T5" fmla="*/ 27 h 66"/>
                  <a:gd name="T6" fmla="*/ 22 w 55"/>
                  <a:gd name="T7" fmla="*/ 0 h 66"/>
                  <a:gd name="T8" fmla="*/ 0 w 55"/>
                  <a:gd name="T9" fmla="*/ 38 h 66"/>
                </a:gdLst>
                <a:ahLst/>
                <a:cxnLst>
                  <a:cxn ang="0">
                    <a:pos x="T0" y="T1"/>
                  </a:cxn>
                  <a:cxn ang="0">
                    <a:pos x="T2" y="T3"/>
                  </a:cxn>
                  <a:cxn ang="0">
                    <a:pos x="T4" y="T5"/>
                  </a:cxn>
                  <a:cxn ang="0">
                    <a:pos x="T6" y="T7"/>
                  </a:cxn>
                  <a:cxn ang="0">
                    <a:pos x="T8" y="T9"/>
                  </a:cxn>
                </a:cxnLst>
                <a:rect l="0" t="0" r="r" b="b"/>
                <a:pathLst>
                  <a:path w="55" h="66">
                    <a:moveTo>
                      <a:pt x="0" y="38"/>
                    </a:moveTo>
                    <a:lnTo>
                      <a:pt x="33" y="66"/>
                    </a:lnTo>
                    <a:lnTo>
                      <a:pt x="55" y="27"/>
                    </a:lnTo>
                    <a:lnTo>
                      <a:pt x="22" y="0"/>
                    </a:lnTo>
                    <a:lnTo>
                      <a:pt x="0" y="3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1" name="Freeform 2323">
                <a:extLst>
                  <a:ext uri="{FF2B5EF4-FFF2-40B4-BE49-F238E27FC236}">
                    <a16:creationId xmlns:a16="http://schemas.microsoft.com/office/drawing/2014/main" xmlns="" id="{95A66F48-10F8-43EC-A3C4-EE049D36D117}"/>
                  </a:ext>
                </a:extLst>
              </p:cNvPr>
              <p:cNvSpPr>
                <a:spLocks/>
              </p:cNvSpPr>
              <p:nvPr/>
            </p:nvSpPr>
            <p:spPr bwMode="auto">
              <a:xfrm>
                <a:off x="2023" y="5631"/>
                <a:ext cx="55" cy="66"/>
              </a:xfrm>
              <a:custGeom>
                <a:avLst/>
                <a:gdLst>
                  <a:gd name="T0" fmla="*/ 0 w 10"/>
                  <a:gd name="T1" fmla="*/ 7 h 12"/>
                  <a:gd name="T2" fmla="*/ 6 w 10"/>
                  <a:gd name="T3" fmla="*/ 12 h 12"/>
                  <a:gd name="T4" fmla="*/ 10 w 10"/>
                  <a:gd name="T5" fmla="*/ 5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2" name="Freeform 2324">
                <a:extLst>
                  <a:ext uri="{FF2B5EF4-FFF2-40B4-BE49-F238E27FC236}">
                    <a16:creationId xmlns:a16="http://schemas.microsoft.com/office/drawing/2014/main" xmlns="" id="{BB943183-9ABB-4978-AD47-C776745B5D33}"/>
                  </a:ext>
                </a:extLst>
              </p:cNvPr>
              <p:cNvSpPr>
                <a:spLocks/>
              </p:cNvSpPr>
              <p:nvPr/>
            </p:nvSpPr>
            <p:spPr bwMode="auto">
              <a:xfrm>
                <a:off x="3193" y="5981"/>
                <a:ext cx="49" cy="71"/>
              </a:xfrm>
              <a:custGeom>
                <a:avLst/>
                <a:gdLst>
                  <a:gd name="T0" fmla="*/ 0 w 49"/>
                  <a:gd name="T1" fmla="*/ 38 h 71"/>
                  <a:gd name="T2" fmla="*/ 38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8" y="71"/>
                    </a:lnTo>
                    <a:lnTo>
                      <a:pt x="49" y="38"/>
                    </a:lnTo>
                    <a:lnTo>
                      <a:pt x="16"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3" name="Freeform 2325">
                <a:extLst>
                  <a:ext uri="{FF2B5EF4-FFF2-40B4-BE49-F238E27FC236}">
                    <a16:creationId xmlns:a16="http://schemas.microsoft.com/office/drawing/2014/main" xmlns="" id="{03D19293-9BE3-4AE7-A2EF-46CE4A0DA6CD}"/>
                  </a:ext>
                </a:extLst>
              </p:cNvPr>
              <p:cNvSpPr>
                <a:spLocks/>
              </p:cNvSpPr>
              <p:nvPr/>
            </p:nvSpPr>
            <p:spPr bwMode="auto">
              <a:xfrm>
                <a:off x="3193" y="5981"/>
                <a:ext cx="49" cy="71"/>
              </a:xfrm>
              <a:custGeom>
                <a:avLst/>
                <a:gdLst>
                  <a:gd name="T0" fmla="*/ 0 w 9"/>
                  <a:gd name="T1" fmla="*/ 7 h 13"/>
                  <a:gd name="T2" fmla="*/ 7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4" name="Freeform 2326">
                <a:extLst>
                  <a:ext uri="{FF2B5EF4-FFF2-40B4-BE49-F238E27FC236}">
                    <a16:creationId xmlns:a16="http://schemas.microsoft.com/office/drawing/2014/main" xmlns="" id="{3F2A9004-CBB7-4C13-8764-51D268657ABD}"/>
                  </a:ext>
                </a:extLst>
              </p:cNvPr>
              <p:cNvSpPr>
                <a:spLocks/>
              </p:cNvSpPr>
              <p:nvPr/>
            </p:nvSpPr>
            <p:spPr bwMode="auto">
              <a:xfrm>
                <a:off x="1137" y="5735"/>
                <a:ext cx="55" cy="44"/>
              </a:xfrm>
              <a:custGeom>
                <a:avLst/>
                <a:gdLst>
                  <a:gd name="T0" fmla="*/ 0 w 55"/>
                  <a:gd name="T1" fmla="*/ 38 h 44"/>
                  <a:gd name="T2" fmla="*/ 33 w 55"/>
                  <a:gd name="T3" fmla="*/ 44 h 44"/>
                  <a:gd name="T4" fmla="*/ 55 w 55"/>
                  <a:gd name="T5" fmla="*/ 11 h 44"/>
                  <a:gd name="T6" fmla="*/ 27 w 55"/>
                  <a:gd name="T7" fmla="*/ 0 h 44"/>
                  <a:gd name="T8" fmla="*/ 0 w 55"/>
                  <a:gd name="T9" fmla="*/ 38 h 44"/>
                </a:gdLst>
                <a:ahLst/>
                <a:cxnLst>
                  <a:cxn ang="0">
                    <a:pos x="T0" y="T1"/>
                  </a:cxn>
                  <a:cxn ang="0">
                    <a:pos x="T2" y="T3"/>
                  </a:cxn>
                  <a:cxn ang="0">
                    <a:pos x="T4" y="T5"/>
                  </a:cxn>
                  <a:cxn ang="0">
                    <a:pos x="T6" y="T7"/>
                  </a:cxn>
                  <a:cxn ang="0">
                    <a:pos x="T8" y="T9"/>
                  </a:cxn>
                </a:cxnLst>
                <a:rect l="0" t="0" r="r" b="b"/>
                <a:pathLst>
                  <a:path w="55" h="44">
                    <a:moveTo>
                      <a:pt x="0" y="38"/>
                    </a:moveTo>
                    <a:lnTo>
                      <a:pt x="33" y="44"/>
                    </a:lnTo>
                    <a:lnTo>
                      <a:pt x="55" y="11"/>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5" name="Freeform 2327">
                <a:extLst>
                  <a:ext uri="{FF2B5EF4-FFF2-40B4-BE49-F238E27FC236}">
                    <a16:creationId xmlns:a16="http://schemas.microsoft.com/office/drawing/2014/main" xmlns="" id="{6368B9B0-5FD6-415A-9BEB-D8A8ECFB7820}"/>
                  </a:ext>
                </a:extLst>
              </p:cNvPr>
              <p:cNvSpPr>
                <a:spLocks/>
              </p:cNvSpPr>
              <p:nvPr/>
            </p:nvSpPr>
            <p:spPr bwMode="auto">
              <a:xfrm>
                <a:off x="1137" y="5735"/>
                <a:ext cx="55"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6" name="Freeform 2328">
                <a:extLst>
                  <a:ext uri="{FF2B5EF4-FFF2-40B4-BE49-F238E27FC236}">
                    <a16:creationId xmlns:a16="http://schemas.microsoft.com/office/drawing/2014/main" xmlns="" id="{48BB6DE1-7655-4961-9977-DB5F73D60289}"/>
                  </a:ext>
                </a:extLst>
              </p:cNvPr>
              <p:cNvSpPr>
                <a:spLocks/>
              </p:cNvSpPr>
              <p:nvPr/>
            </p:nvSpPr>
            <p:spPr bwMode="auto">
              <a:xfrm>
                <a:off x="2351" y="5707"/>
                <a:ext cx="55" cy="66"/>
              </a:xfrm>
              <a:custGeom>
                <a:avLst/>
                <a:gdLst>
                  <a:gd name="T0" fmla="*/ 0 w 55"/>
                  <a:gd name="T1" fmla="*/ 33 h 66"/>
                  <a:gd name="T2" fmla="*/ 33 w 55"/>
                  <a:gd name="T3" fmla="*/ 66 h 66"/>
                  <a:gd name="T4" fmla="*/ 55 w 55"/>
                  <a:gd name="T5" fmla="*/ 33 h 66"/>
                  <a:gd name="T6" fmla="*/ 16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16"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7" name="Freeform 2329">
                <a:extLst>
                  <a:ext uri="{FF2B5EF4-FFF2-40B4-BE49-F238E27FC236}">
                    <a16:creationId xmlns:a16="http://schemas.microsoft.com/office/drawing/2014/main" xmlns="" id="{300119C4-6C41-4D3A-84BF-9FF3559B6E9E}"/>
                  </a:ext>
                </a:extLst>
              </p:cNvPr>
              <p:cNvSpPr>
                <a:spLocks/>
              </p:cNvSpPr>
              <p:nvPr/>
            </p:nvSpPr>
            <p:spPr bwMode="auto">
              <a:xfrm>
                <a:off x="2351" y="5707"/>
                <a:ext cx="55"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8" name="Freeform 2330">
                <a:extLst>
                  <a:ext uri="{FF2B5EF4-FFF2-40B4-BE49-F238E27FC236}">
                    <a16:creationId xmlns:a16="http://schemas.microsoft.com/office/drawing/2014/main" xmlns="" id="{D02A333D-ADA4-4F01-8AD1-43D3CC3B0593}"/>
                  </a:ext>
                </a:extLst>
              </p:cNvPr>
              <p:cNvSpPr>
                <a:spLocks/>
              </p:cNvSpPr>
              <p:nvPr/>
            </p:nvSpPr>
            <p:spPr bwMode="auto">
              <a:xfrm>
                <a:off x="1454" y="5658"/>
                <a:ext cx="55" cy="49"/>
              </a:xfrm>
              <a:custGeom>
                <a:avLst/>
                <a:gdLst>
                  <a:gd name="T0" fmla="*/ 0 w 55"/>
                  <a:gd name="T1" fmla="*/ 39 h 49"/>
                  <a:gd name="T2" fmla="*/ 33 w 55"/>
                  <a:gd name="T3" fmla="*/ 49 h 49"/>
                  <a:gd name="T4" fmla="*/ 55 w 55"/>
                  <a:gd name="T5" fmla="*/ 11 h 49"/>
                  <a:gd name="T6" fmla="*/ 22 w 55"/>
                  <a:gd name="T7" fmla="*/ 0 h 49"/>
                  <a:gd name="T8" fmla="*/ 0 w 55"/>
                  <a:gd name="T9" fmla="*/ 39 h 49"/>
                </a:gdLst>
                <a:ahLst/>
                <a:cxnLst>
                  <a:cxn ang="0">
                    <a:pos x="T0" y="T1"/>
                  </a:cxn>
                  <a:cxn ang="0">
                    <a:pos x="T2" y="T3"/>
                  </a:cxn>
                  <a:cxn ang="0">
                    <a:pos x="T4" y="T5"/>
                  </a:cxn>
                  <a:cxn ang="0">
                    <a:pos x="T6" y="T7"/>
                  </a:cxn>
                  <a:cxn ang="0">
                    <a:pos x="T8" y="T9"/>
                  </a:cxn>
                </a:cxnLst>
                <a:rect l="0" t="0" r="r" b="b"/>
                <a:pathLst>
                  <a:path w="55" h="49">
                    <a:moveTo>
                      <a:pt x="0" y="39"/>
                    </a:moveTo>
                    <a:lnTo>
                      <a:pt x="33" y="49"/>
                    </a:lnTo>
                    <a:lnTo>
                      <a:pt x="55" y="11"/>
                    </a:lnTo>
                    <a:lnTo>
                      <a:pt x="22"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9" name="Freeform 2331">
                <a:extLst>
                  <a:ext uri="{FF2B5EF4-FFF2-40B4-BE49-F238E27FC236}">
                    <a16:creationId xmlns:a16="http://schemas.microsoft.com/office/drawing/2014/main" xmlns="" id="{4FB14C49-8B6A-4007-9FD9-8E434FC7B511}"/>
                  </a:ext>
                </a:extLst>
              </p:cNvPr>
              <p:cNvSpPr>
                <a:spLocks/>
              </p:cNvSpPr>
              <p:nvPr/>
            </p:nvSpPr>
            <p:spPr bwMode="auto">
              <a:xfrm>
                <a:off x="1454" y="5658"/>
                <a:ext cx="55" cy="49"/>
              </a:xfrm>
              <a:custGeom>
                <a:avLst/>
                <a:gdLst>
                  <a:gd name="T0" fmla="*/ 0 w 10"/>
                  <a:gd name="T1" fmla="*/ 7 h 9"/>
                  <a:gd name="T2" fmla="*/ 6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0" name="Freeform 2332">
                <a:extLst>
                  <a:ext uri="{FF2B5EF4-FFF2-40B4-BE49-F238E27FC236}">
                    <a16:creationId xmlns:a16="http://schemas.microsoft.com/office/drawing/2014/main" xmlns="" id="{DD4C6303-D460-44B3-A82D-79DDB7F7ED89}"/>
                  </a:ext>
                </a:extLst>
              </p:cNvPr>
              <p:cNvSpPr>
                <a:spLocks/>
              </p:cNvSpPr>
              <p:nvPr/>
            </p:nvSpPr>
            <p:spPr bwMode="auto">
              <a:xfrm>
                <a:off x="2668" y="5806"/>
                <a:ext cx="55" cy="71"/>
              </a:xfrm>
              <a:custGeom>
                <a:avLst/>
                <a:gdLst>
                  <a:gd name="T0" fmla="*/ 0 w 55"/>
                  <a:gd name="T1" fmla="*/ 38 h 71"/>
                  <a:gd name="T2" fmla="*/ 38 w 55"/>
                  <a:gd name="T3" fmla="*/ 71 h 71"/>
                  <a:gd name="T4" fmla="*/ 55 w 55"/>
                  <a:gd name="T5" fmla="*/ 38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1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1" name="Freeform 2333">
                <a:extLst>
                  <a:ext uri="{FF2B5EF4-FFF2-40B4-BE49-F238E27FC236}">
                    <a16:creationId xmlns:a16="http://schemas.microsoft.com/office/drawing/2014/main" xmlns="" id="{94D6498C-0F17-4A65-A18C-8A28AA917459}"/>
                  </a:ext>
                </a:extLst>
              </p:cNvPr>
              <p:cNvSpPr>
                <a:spLocks/>
              </p:cNvSpPr>
              <p:nvPr/>
            </p:nvSpPr>
            <p:spPr bwMode="auto">
              <a:xfrm>
                <a:off x="2668" y="5806"/>
                <a:ext cx="55"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2" name="Freeform 2334">
                <a:extLst>
                  <a:ext uri="{FF2B5EF4-FFF2-40B4-BE49-F238E27FC236}">
                    <a16:creationId xmlns:a16="http://schemas.microsoft.com/office/drawing/2014/main" xmlns="" id="{FE5D1E11-6057-4026-824E-A111631ABF2D}"/>
                  </a:ext>
                </a:extLst>
              </p:cNvPr>
              <p:cNvSpPr>
                <a:spLocks/>
              </p:cNvSpPr>
              <p:nvPr/>
            </p:nvSpPr>
            <p:spPr bwMode="auto">
              <a:xfrm>
                <a:off x="1782" y="5620"/>
                <a:ext cx="55" cy="55"/>
              </a:xfrm>
              <a:custGeom>
                <a:avLst/>
                <a:gdLst>
                  <a:gd name="T0" fmla="*/ 0 w 55"/>
                  <a:gd name="T1" fmla="*/ 38 h 55"/>
                  <a:gd name="T2" fmla="*/ 33 w 55"/>
                  <a:gd name="T3" fmla="*/ 55 h 55"/>
                  <a:gd name="T4" fmla="*/ 55 w 55"/>
                  <a:gd name="T5" fmla="*/ 22 h 55"/>
                  <a:gd name="T6" fmla="*/ 22 w 55"/>
                  <a:gd name="T7" fmla="*/ 0 h 55"/>
                  <a:gd name="T8" fmla="*/ 0 w 55"/>
                  <a:gd name="T9" fmla="*/ 38 h 55"/>
                </a:gdLst>
                <a:ahLst/>
                <a:cxnLst>
                  <a:cxn ang="0">
                    <a:pos x="T0" y="T1"/>
                  </a:cxn>
                  <a:cxn ang="0">
                    <a:pos x="T2" y="T3"/>
                  </a:cxn>
                  <a:cxn ang="0">
                    <a:pos x="T4" y="T5"/>
                  </a:cxn>
                  <a:cxn ang="0">
                    <a:pos x="T6" y="T7"/>
                  </a:cxn>
                  <a:cxn ang="0">
                    <a:pos x="T8" y="T9"/>
                  </a:cxn>
                </a:cxnLst>
                <a:rect l="0" t="0" r="r" b="b"/>
                <a:pathLst>
                  <a:path w="55" h="55">
                    <a:moveTo>
                      <a:pt x="0" y="38"/>
                    </a:moveTo>
                    <a:lnTo>
                      <a:pt x="33" y="55"/>
                    </a:lnTo>
                    <a:lnTo>
                      <a:pt x="55" y="22"/>
                    </a:lnTo>
                    <a:lnTo>
                      <a:pt x="22" y="0"/>
                    </a:lnTo>
                    <a:lnTo>
                      <a:pt x="0" y="3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3" name="Freeform 2335">
                <a:extLst>
                  <a:ext uri="{FF2B5EF4-FFF2-40B4-BE49-F238E27FC236}">
                    <a16:creationId xmlns:a16="http://schemas.microsoft.com/office/drawing/2014/main" xmlns="" id="{3D26BF9D-D5EF-44CF-9FAB-CB9729E4C4D9}"/>
                  </a:ext>
                </a:extLst>
              </p:cNvPr>
              <p:cNvSpPr>
                <a:spLocks/>
              </p:cNvSpPr>
              <p:nvPr/>
            </p:nvSpPr>
            <p:spPr bwMode="auto">
              <a:xfrm>
                <a:off x="1782" y="5620"/>
                <a:ext cx="55" cy="55"/>
              </a:xfrm>
              <a:custGeom>
                <a:avLst/>
                <a:gdLst>
                  <a:gd name="T0" fmla="*/ 0 w 10"/>
                  <a:gd name="T1" fmla="*/ 7 h 10"/>
                  <a:gd name="T2" fmla="*/ 6 w 10"/>
                  <a:gd name="T3" fmla="*/ 10 h 10"/>
                  <a:gd name="T4" fmla="*/ 10 w 10"/>
                  <a:gd name="T5" fmla="*/ 4 h 10"/>
                  <a:gd name="T6" fmla="*/ 4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6" y="10"/>
                    </a:lnTo>
                    <a:lnTo>
                      <a:pt x="10"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4" name="Freeform 2336">
                <a:extLst>
                  <a:ext uri="{FF2B5EF4-FFF2-40B4-BE49-F238E27FC236}">
                    <a16:creationId xmlns:a16="http://schemas.microsoft.com/office/drawing/2014/main" xmlns="" id="{7E3E216C-1882-4046-8779-26319E273CCD}"/>
                  </a:ext>
                </a:extLst>
              </p:cNvPr>
              <p:cNvSpPr>
                <a:spLocks/>
              </p:cNvSpPr>
              <p:nvPr/>
            </p:nvSpPr>
            <p:spPr bwMode="auto">
              <a:xfrm>
                <a:off x="2980" y="5915"/>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5" name="Freeform 2337">
                <a:extLst>
                  <a:ext uri="{FF2B5EF4-FFF2-40B4-BE49-F238E27FC236}">
                    <a16:creationId xmlns:a16="http://schemas.microsoft.com/office/drawing/2014/main" xmlns="" id="{C5B3BD3C-04C1-437C-A21C-F95AB993FF9B}"/>
                  </a:ext>
                </a:extLst>
              </p:cNvPr>
              <p:cNvSpPr>
                <a:spLocks/>
              </p:cNvSpPr>
              <p:nvPr/>
            </p:nvSpPr>
            <p:spPr bwMode="auto">
              <a:xfrm>
                <a:off x="2980" y="5915"/>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6" name="Freeform 2338">
                <a:extLst>
                  <a:ext uri="{FF2B5EF4-FFF2-40B4-BE49-F238E27FC236}">
                    <a16:creationId xmlns:a16="http://schemas.microsoft.com/office/drawing/2014/main" xmlns="" id="{286CE23A-ADD9-41BD-862D-E03B086765C8}"/>
                  </a:ext>
                </a:extLst>
              </p:cNvPr>
              <p:cNvSpPr>
                <a:spLocks/>
              </p:cNvSpPr>
              <p:nvPr/>
            </p:nvSpPr>
            <p:spPr bwMode="auto">
              <a:xfrm>
                <a:off x="2110" y="5653"/>
                <a:ext cx="61" cy="65"/>
              </a:xfrm>
              <a:custGeom>
                <a:avLst/>
                <a:gdLst>
                  <a:gd name="T0" fmla="*/ 0 w 61"/>
                  <a:gd name="T1" fmla="*/ 33 h 65"/>
                  <a:gd name="T2" fmla="*/ 39 w 61"/>
                  <a:gd name="T3" fmla="*/ 65 h 65"/>
                  <a:gd name="T4" fmla="*/ 61 w 61"/>
                  <a:gd name="T5" fmla="*/ 27 h 65"/>
                  <a:gd name="T6" fmla="*/ 22 w 61"/>
                  <a:gd name="T7" fmla="*/ 0 h 65"/>
                  <a:gd name="T8" fmla="*/ 0 w 61"/>
                  <a:gd name="T9" fmla="*/ 33 h 65"/>
                </a:gdLst>
                <a:ahLst/>
                <a:cxnLst>
                  <a:cxn ang="0">
                    <a:pos x="T0" y="T1"/>
                  </a:cxn>
                  <a:cxn ang="0">
                    <a:pos x="T2" y="T3"/>
                  </a:cxn>
                  <a:cxn ang="0">
                    <a:pos x="T4" y="T5"/>
                  </a:cxn>
                  <a:cxn ang="0">
                    <a:pos x="T6" y="T7"/>
                  </a:cxn>
                  <a:cxn ang="0">
                    <a:pos x="T8" y="T9"/>
                  </a:cxn>
                </a:cxnLst>
                <a:rect l="0" t="0" r="r" b="b"/>
                <a:pathLst>
                  <a:path w="61" h="65">
                    <a:moveTo>
                      <a:pt x="0" y="33"/>
                    </a:moveTo>
                    <a:lnTo>
                      <a:pt x="39" y="65"/>
                    </a:lnTo>
                    <a:lnTo>
                      <a:pt x="61" y="27"/>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7" name="Freeform 2339">
                <a:extLst>
                  <a:ext uri="{FF2B5EF4-FFF2-40B4-BE49-F238E27FC236}">
                    <a16:creationId xmlns:a16="http://schemas.microsoft.com/office/drawing/2014/main" xmlns="" id="{7B861252-EA67-4D60-8F62-7A2DB9A0DC50}"/>
                  </a:ext>
                </a:extLst>
              </p:cNvPr>
              <p:cNvSpPr>
                <a:spLocks/>
              </p:cNvSpPr>
              <p:nvPr/>
            </p:nvSpPr>
            <p:spPr bwMode="auto">
              <a:xfrm>
                <a:off x="2110" y="5653"/>
                <a:ext cx="61" cy="65"/>
              </a:xfrm>
              <a:custGeom>
                <a:avLst/>
                <a:gdLst>
                  <a:gd name="T0" fmla="*/ 0 w 11"/>
                  <a:gd name="T1" fmla="*/ 6 h 12"/>
                  <a:gd name="T2" fmla="*/ 7 w 11"/>
                  <a:gd name="T3" fmla="*/ 12 h 12"/>
                  <a:gd name="T4" fmla="*/ 11 w 11"/>
                  <a:gd name="T5" fmla="*/ 5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7" y="12"/>
                    </a:lnTo>
                    <a:lnTo>
                      <a:pt x="11"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8" name="Freeform 2340">
                <a:extLst>
                  <a:ext uri="{FF2B5EF4-FFF2-40B4-BE49-F238E27FC236}">
                    <a16:creationId xmlns:a16="http://schemas.microsoft.com/office/drawing/2014/main" xmlns="" id="{C5C19F53-3C80-4C12-9A81-B24097936B0D}"/>
                  </a:ext>
                </a:extLst>
              </p:cNvPr>
              <p:cNvSpPr>
                <a:spLocks/>
              </p:cNvSpPr>
              <p:nvPr/>
            </p:nvSpPr>
            <p:spPr bwMode="auto">
              <a:xfrm>
                <a:off x="3275" y="6019"/>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9" name="Freeform 2341">
                <a:extLst>
                  <a:ext uri="{FF2B5EF4-FFF2-40B4-BE49-F238E27FC236}">
                    <a16:creationId xmlns:a16="http://schemas.microsoft.com/office/drawing/2014/main" xmlns="" id="{C224E772-B81F-4764-B066-5F148ABD6CC7}"/>
                  </a:ext>
                </a:extLst>
              </p:cNvPr>
              <p:cNvSpPr>
                <a:spLocks/>
              </p:cNvSpPr>
              <p:nvPr/>
            </p:nvSpPr>
            <p:spPr bwMode="auto">
              <a:xfrm>
                <a:off x="3275" y="6019"/>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0" name="Freeform 2342">
                <a:extLst>
                  <a:ext uri="{FF2B5EF4-FFF2-40B4-BE49-F238E27FC236}">
                    <a16:creationId xmlns:a16="http://schemas.microsoft.com/office/drawing/2014/main" xmlns="" id="{E48DE50D-BB92-4D74-89CF-A292F18FCD2E}"/>
                  </a:ext>
                </a:extLst>
              </p:cNvPr>
              <p:cNvSpPr>
                <a:spLocks/>
              </p:cNvSpPr>
              <p:nvPr/>
            </p:nvSpPr>
            <p:spPr bwMode="auto">
              <a:xfrm>
                <a:off x="1225" y="5718"/>
                <a:ext cx="54" cy="44"/>
              </a:xfrm>
              <a:custGeom>
                <a:avLst/>
                <a:gdLst>
                  <a:gd name="T0" fmla="*/ 0 w 54"/>
                  <a:gd name="T1" fmla="*/ 33 h 44"/>
                  <a:gd name="T2" fmla="*/ 27 w 54"/>
                  <a:gd name="T3" fmla="*/ 44 h 44"/>
                  <a:gd name="T4" fmla="*/ 54 w 54"/>
                  <a:gd name="T5" fmla="*/ 6 h 44"/>
                  <a:gd name="T6" fmla="*/ 27 w 54"/>
                  <a:gd name="T7" fmla="*/ 0 h 44"/>
                  <a:gd name="T8" fmla="*/ 0 w 54"/>
                  <a:gd name="T9" fmla="*/ 33 h 44"/>
                </a:gdLst>
                <a:ahLst/>
                <a:cxnLst>
                  <a:cxn ang="0">
                    <a:pos x="T0" y="T1"/>
                  </a:cxn>
                  <a:cxn ang="0">
                    <a:pos x="T2" y="T3"/>
                  </a:cxn>
                  <a:cxn ang="0">
                    <a:pos x="T4" y="T5"/>
                  </a:cxn>
                  <a:cxn ang="0">
                    <a:pos x="T6" y="T7"/>
                  </a:cxn>
                  <a:cxn ang="0">
                    <a:pos x="T8" y="T9"/>
                  </a:cxn>
                </a:cxnLst>
                <a:rect l="0" t="0" r="r" b="b"/>
                <a:pathLst>
                  <a:path w="54" h="44">
                    <a:moveTo>
                      <a:pt x="0" y="33"/>
                    </a:moveTo>
                    <a:lnTo>
                      <a:pt x="27" y="44"/>
                    </a:lnTo>
                    <a:lnTo>
                      <a:pt x="54" y="6"/>
                    </a:lnTo>
                    <a:lnTo>
                      <a:pt x="2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1" name="Freeform 2343">
                <a:extLst>
                  <a:ext uri="{FF2B5EF4-FFF2-40B4-BE49-F238E27FC236}">
                    <a16:creationId xmlns:a16="http://schemas.microsoft.com/office/drawing/2014/main" xmlns="" id="{5FD09BF9-7707-45A1-BEBE-A002688AE0B0}"/>
                  </a:ext>
                </a:extLst>
              </p:cNvPr>
              <p:cNvSpPr>
                <a:spLocks/>
              </p:cNvSpPr>
              <p:nvPr/>
            </p:nvSpPr>
            <p:spPr bwMode="auto">
              <a:xfrm>
                <a:off x="1225" y="5718"/>
                <a:ext cx="54" cy="44"/>
              </a:xfrm>
              <a:custGeom>
                <a:avLst/>
                <a:gdLst>
                  <a:gd name="T0" fmla="*/ 0 w 10"/>
                  <a:gd name="T1" fmla="*/ 6 h 8"/>
                  <a:gd name="T2" fmla="*/ 5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2" name="Freeform 2344">
                <a:extLst>
                  <a:ext uri="{FF2B5EF4-FFF2-40B4-BE49-F238E27FC236}">
                    <a16:creationId xmlns:a16="http://schemas.microsoft.com/office/drawing/2014/main" xmlns="" id="{A18C4DA0-E4DD-43BC-AE2B-102D5EC3C883}"/>
                  </a:ext>
                </a:extLst>
              </p:cNvPr>
              <p:cNvSpPr>
                <a:spLocks/>
              </p:cNvSpPr>
              <p:nvPr/>
            </p:nvSpPr>
            <p:spPr bwMode="auto">
              <a:xfrm>
                <a:off x="2438" y="5735"/>
                <a:ext cx="55" cy="71"/>
              </a:xfrm>
              <a:custGeom>
                <a:avLst/>
                <a:gdLst>
                  <a:gd name="T0" fmla="*/ 0 w 55"/>
                  <a:gd name="T1" fmla="*/ 38 h 71"/>
                  <a:gd name="T2" fmla="*/ 39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3" name="Freeform 2345">
                <a:extLst>
                  <a:ext uri="{FF2B5EF4-FFF2-40B4-BE49-F238E27FC236}">
                    <a16:creationId xmlns:a16="http://schemas.microsoft.com/office/drawing/2014/main" xmlns="" id="{256D2705-0F5C-4DA9-982D-3AFCCB90C805}"/>
                  </a:ext>
                </a:extLst>
              </p:cNvPr>
              <p:cNvSpPr>
                <a:spLocks/>
              </p:cNvSpPr>
              <p:nvPr/>
            </p:nvSpPr>
            <p:spPr bwMode="auto">
              <a:xfrm>
                <a:off x="2438" y="5735"/>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4" name="Freeform 2346">
                <a:extLst>
                  <a:ext uri="{FF2B5EF4-FFF2-40B4-BE49-F238E27FC236}">
                    <a16:creationId xmlns:a16="http://schemas.microsoft.com/office/drawing/2014/main" xmlns="" id="{31BAD5B9-E397-4653-A29E-6CBCEC02B85A}"/>
                  </a:ext>
                </a:extLst>
              </p:cNvPr>
              <p:cNvSpPr>
                <a:spLocks/>
              </p:cNvSpPr>
              <p:nvPr/>
            </p:nvSpPr>
            <p:spPr bwMode="auto">
              <a:xfrm>
                <a:off x="1542" y="5647"/>
                <a:ext cx="60" cy="50"/>
              </a:xfrm>
              <a:custGeom>
                <a:avLst/>
                <a:gdLst>
                  <a:gd name="T0" fmla="*/ 0 w 60"/>
                  <a:gd name="T1" fmla="*/ 39 h 50"/>
                  <a:gd name="T2" fmla="*/ 33 w 60"/>
                  <a:gd name="T3" fmla="*/ 50 h 50"/>
                  <a:gd name="T4" fmla="*/ 60 w 60"/>
                  <a:gd name="T5" fmla="*/ 17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3" y="50"/>
                    </a:lnTo>
                    <a:lnTo>
                      <a:pt x="60" y="17"/>
                    </a:lnTo>
                    <a:lnTo>
                      <a:pt x="27" y="0"/>
                    </a:lnTo>
                    <a:lnTo>
                      <a:pt x="0" y="3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5" name="Freeform 2347">
                <a:extLst>
                  <a:ext uri="{FF2B5EF4-FFF2-40B4-BE49-F238E27FC236}">
                    <a16:creationId xmlns:a16="http://schemas.microsoft.com/office/drawing/2014/main" xmlns="" id="{CBCD18CC-CDAF-4131-BA03-4DE64CC76ECB}"/>
                  </a:ext>
                </a:extLst>
              </p:cNvPr>
              <p:cNvSpPr>
                <a:spLocks/>
              </p:cNvSpPr>
              <p:nvPr/>
            </p:nvSpPr>
            <p:spPr bwMode="auto">
              <a:xfrm>
                <a:off x="1542" y="5647"/>
                <a:ext cx="60" cy="50"/>
              </a:xfrm>
              <a:custGeom>
                <a:avLst/>
                <a:gdLst>
                  <a:gd name="T0" fmla="*/ 0 w 11"/>
                  <a:gd name="T1" fmla="*/ 7 h 9"/>
                  <a:gd name="T2" fmla="*/ 6 w 11"/>
                  <a:gd name="T3" fmla="*/ 9 h 9"/>
                  <a:gd name="T4" fmla="*/ 11 w 11"/>
                  <a:gd name="T5" fmla="*/ 3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6" name="Freeform 2348">
                <a:extLst>
                  <a:ext uri="{FF2B5EF4-FFF2-40B4-BE49-F238E27FC236}">
                    <a16:creationId xmlns:a16="http://schemas.microsoft.com/office/drawing/2014/main" xmlns="" id="{1C8B53FC-2049-4FD2-A55B-A71FE07DB20B}"/>
                  </a:ext>
                </a:extLst>
              </p:cNvPr>
              <p:cNvSpPr>
                <a:spLocks/>
              </p:cNvSpPr>
              <p:nvPr/>
            </p:nvSpPr>
            <p:spPr bwMode="auto">
              <a:xfrm>
                <a:off x="2756" y="5844"/>
                <a:ext cx="54" cy="71"/>
              </a:xfrm>
              <a:custGeom>
                <a:avLst/>
                <a:gdLst>
                  <a:gd name="T0" fmla="*/ 0 w 54"/>
                  <a:gd name="T1" fmla="*/ 33 h 71"/>
                  <a:gd name="T2" fmla="*/ 32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2" y="71"/>
                    </a:lnTo>
                    <a:lnTo>
                      <a:pt x="54"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7" name="Freeform 2349">
                <a:extLst>
                  <a:ext uri="{FF2B5EF4-FFF2-40B4-BE49-F238E27FC236}">
                    <a16:creationId xmlns:a16="http://schemas.microsoft.com/office/drawing/2014/main" xmlns="" id="{C066F50C-21CF-4DEB-9BF2-5F81B8861A5C}"/>
                  </a:ext>
                </a:extLst>
              </p:cNvPr>
              <p:cNvSpPr>
                <a:spLocks/>
              </p:cNvSpPr>
              <p:nvPr/>
            </p:nvSpPr>
            <p:spPr bwMode="auto">
              <a:xfrm>
                <a:off x="2756" y="5844"/>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8" name="Freeform 2350">
                <a:extLst>
                  <a:ext uri="{FF2B5EF4-FFF2-40B4-BE49-F238E27FC236}">
                    <a16:creationId xmlns:a16="http://schemas.microsoft.com/office/drawing/2014/main" xmlns="" id="{E95B5A3F-D280-4E48-951F-3D0CFD803B33}"/>
                  </a:ext>
                </a:extLst>
              </p:cNvPr>
              <p:cNvSpPr>
                <a:spLocks/>
              </p:cNvSpPr>
              <p:nvPr/>
            </p:nvSpPr>
            <p:spPr bwMode="auto">
              <a:xfrm>
                <a:off x="1870" y="5631"/>
                <a:ext cx="60" cy="55"/>
              </a:xfrm>
              <a:custGeom>
                <a:avLst/>
                <a:gdLst>
                  <a:gd name="T0" fmla="*/ 0 w 60"/>
                  <a:gd name="T1" fmla="*/ 33 h 55"/>
                  <a:gd name="T2" fmla="*/ 38 w 60"/>
                  <a:gd name="T3" fmla="*/ 55 h 55"/>
                  <a:gd name="T4" fmla="*/ 60 w 60"/>
                  <a:gd name="T5" fmla="*/ 22 h 55"/>
                  <a:gd name="T6" fmla="*/ 27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8" y="55"/>
                    </a:lnTo>
                    <a:lnTo>
                      <a:pt x="60" y="22"/>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9" name="Freeform 2351">
                <a:extLst>
                  <a:ext uri="{FF2B5EF4-FFF2-40B4-BE49-F238E27FC236}">
                    <a16:creationId xmlns:a16="http://schemas.microsoft.com/office/drawing/2014/main" xmlns="" id="{8542F58A-C1E8-46EC-A5E7-15684B658C4F}"/>
                  </a:ext>
                </a:extLst>
              </p:cNvPr>
              <p:cNvSpPr>
                <a:spLocks/>
              </p:cNvSpPr>
              <p:nvPr/>
            </p:nvSpPr>
            <p:spPr bwMode="auto">
              <a:xfrm>
                <a:off x="1870" y="5631"/>
                <a:ext cx="60" cy="55"/>
              </a:xfrm>
              <a:custGeom>
                <a:avLst/>
                <a:gdLst>
                  <a:gd name="T0" fmla="*/ 0 w 11"/>
                  <a:gd name="T1" fmla="*/ 6 h 10"/>
                  <a:gd name="T2" fmla="*/ 7 w 11"/>
                  <a:gd name="T3" fmla="*/ 10 h 10"/>
                  <a:gd name="T4" fmla="*/ 11 w 11"/>
                  <a:gd name="T5" fmla="*/ 4 h 10"/>
                  <a:gd name="T6" fmla="*/ 5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4"/>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0" name="Freeform 2352">
                <a:extLst>
                  <a:ext uri="{FF2B5EF4-FFF2-40B4-BE49-F238E27FC236}">
                    <a16:creationId xmlns:a16="http://schemas.microsoft.com/office/drawing/2014/main" xmlns="" id="{1768E00B-D839-43C8-BEB3-38AB13E9BAA2}"/>
                  </a:ext>
                </a:extLst>
              </p:cNvPr>
              <p:cNvSpPr>
                <a:spLocks/>
              </p:cNvSpPr>
              <p:nvPr/>
            </p:nvSpPr>
            <p:spPr bwMode="auto">
              <a:xfrm>
                <a:off x="3062" y="5948"/>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1" name="Freeform 2353">
                <a:extLst>
                  <a:ext uri="{FF2B5EF4-FFF2-40B4-BE49-F238E27FC236}">
                    <a16:creationId xmlns:a16="http://schemas.microsoft.com/office/drawing/2014/main" xmlns="" id="{E9533FEB-D3A5-4559-BA52-73D04D103E55}"/>
                  </a:ext>
                </a:extLst>
              </p:cNvPr>
              <p:cNvSpPr>
                <a:spLocks/>
              </p:cNvSpPr>
              <p:nvPr/>
            </p:nvSpPr>
            <p:spPr bwMode="auto">
              <a:xfrm>
                <a:off x="3062" y="5948"/>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2" name="Freeform 2354">
                <a:extLst>
                  <a:ext uri="{FF2B5EF4-FFF2-40B4-BE49-F238E27FC236}">
                    <a16:creationId xmlns:a16="http://schemas.microsoft.com/office/drawing/2014/main" xmlns="" id="{51B20CE4-2C5A-4628-95F2-CFFF4FCBCA50}"/>
                  </a:ext>
                </a:extLst>
              </p:cNvPr>
              <p:cNvSpPr>
                <a:spLocks/>
              </p:cNvSpPr>
              <p:nvPr/>
            </p:nvSpPr>
            <p:spPr bwMode="auto">
              <a:xfrm>
                <a:off x="2203" y="5680"/>
                <a:ext cx="55" cy="66"/>
              </a:xfrm>
              <a:custGeom>
                <a:avLst/>
                <a:gdLst>
                  <a:gd name="T0" fmla="*/ 0 w 55"/>
                  <a:gd name="T1" fmla="*/ 33 h 66"/>
                  <a:gd name="T2" fmla="*/ 39 w 55"/>
                  <a:gd name="T3" fmla="*/ 66 h 66"/>
                  <a:gd name="T4" fmla="*/ 55 w 55"/>
                  <a:gd name="T5" fmla="*/ 27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9" y="66"/>
                    </a:lnTo>
                    <a:lnTo>
                      <a:pt x="55" y="27"/>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3" name="Freeform 2355">
                <a:extLst>
                  <a:ext uri="{FF2B5EF4-FFF2-40B4-BE49-F238E27FC236}">
                    <a16:creationId xmlns:a16="http://schemas.microsoft.com/office/drawing/2014/main" xmlns="" id="{AEAB8D13-19CE-42A3-93C6-CD66E10713C1}"/>
                  </a:ext>
                </a:extLst>
              </p:cNvPr>
              <p:cNvSpPr>
                <a:spLocks/>
              </p:cNvSpPr>
              <p:nvPr/>
            </p:nvSpPr>
            <p:spPr bwMode="auto">
              <a:xfrm>
                <a:off x="2203" y="5680"/>
                <a:ext cx="55" cy="66"/>
              </a:xfrm>
              <a:custGeom>
                <a:avLst/>
                <a:gdLst>
                  <a:gd name="T0" fmla="*/ 0 w 10"/>
                  <a:gd name="T1" fmla="*/ 6 h 12"/>
                  <a:gd name="T2" fmla="*/ 7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4" name="Freeform 2356">
                <a:extLst>
                  <a:ext uri="{FF2B5EF4-FFF2-40B4-BE49-F238E27FC236}">
                    <a16:creationId xmlns:a16="http://schemas.microsoft.com/office/drawing/2014/main" xmlns="" id="{0CCABFEC-4F4A-4458-9B26-9482EA57ADDA}"/>
                  </a:ext>
                </a:extLst>
              </p:cNvPr>
              <p:cNvSpPr>
                <a:spLocks/>
              </p:cNvSpPr>
              <p:nvPr/>
            </p:nvSpPr>
            <p:spPr bwMode="auto">
              <a:xfrm>
                <a:off x="1312" y="5702"/>
                <a:ext cx="55" cy="44"/>
              </a:xfrm>
              <a:custGeom>
                <a:avLst/>
                <a:gdLst>
                  <a:gd name="T0" fmla="*/ 0 w 55"/>
                  <a:gd name="T1" fmla="*/ 33 h 44"/>
                  <a:gd name="T2" fmla="*/ 27 w 55"/>
                  <a:gd name="T3" fmla="*/ 44 h 44"/>
                  <a:gd name="T4" fmla="*/ 55 w 55"/>
                  <a:gd name="T5" fmla="*/ 5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7" y="44"/>
                    </a:lnTo>
                    <a:lnTo>
                      <a:pt x="55" y="5"/>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5" name="Freeform 2357">
                <a:extLst>
                  <a:ext uri="{FF2B5EF4-FFF2-40B4-BE49-F238E27FC236}">
                    <a16:creationId xmlns:a16="http://schemas.microsoft.com/office/drawing/2014/main" xmlns="" id="{ECAC71F5-F0A6-4AE0-AC22-E7089A9FC776}"/>
                  </a:ext>
                </a:extLst>
              </p:cNvPr>
              <p:cNvSpPr>
                <a:spLocks/>
              </p:cNvSpPr>
              <p:nvPr/>
            </p:nvSpPr>
            <p:spPr bwMode="auto">
              <a:xfrm>
                <a:off x="1312" y="5702"/>
                <a:ext cx="55" cy="44"/>
              </a:xfrm>
              <a:custGeom>
                <a:avLst/>
                <a:gdLst>
                  <a:gd name="T0" fmla="*/ 0 w 10"/>
                  <a:gd name="T1" fmla="*/ 6 h 8"/>
                  <a:gd name="T2" fmla="*/ 5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6" name="Freeform 2358">
                <a:extLst>
                  <a:ext uri="{FF2B5EF4-FFF2-40B4-BE49-F238E27FC236}">
                    <a16:creationId xmlns:a16="http://schemas.microsoft.com/office/drawing/2014/main" xmlns="" id="{2E8E04B0-8B61-44AA-A88D-A35F8B5730EA}"/>
                  </a:ext>
                </a:extLst>
              </p:cNvPr>
              <p:cNvSpPr>
                <a:spLocks/>
              </p:cNvSpPr>
              <p:nvPr/>
            </p:nvSpPr>
            <p:spPr bwMode="auto">
              <a:xfrm>
                <a:off x="2526" y="5773"/>
                <a:ext cx="55" cy="66"/>
              </a:xfrm>
              <a:custGeom>
                <a:avLst/>
                <a:gdLst>
                  <a:gd name="T0" fmla="*/ 0 w 55"/>
                  <a:gd name="T1" fmla="*/ 33 h 66"/>
                  <a:gd name="T2" fmla="*/ 38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22"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7" name="Freeform 2359">
                <a:extLst>
                  <a:ext uri="{FF2B5EF4-FFF2-40B4-BE49-F238E27FC236}">
                    <a16:creationId xmlns:a16="http://schemas.microsoft.com/office/drawing/2014/main" xmlns="" id="{30D2B29A-5B91-45AA-A116-FEE9CF0ABBC0}"/>
                  </a:ext>
                </a:extLst>
              </p:cNvPr>
              <p:cNvSpPr>
                <a:spLocks/>
              </p:cNvSpPr>
              <p:nvPr/>
            </p:nvSpPr>
            <p:spPr bwMode="auto">
              <a:xfrm>
                <a:off x="2526" y="5773"/>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8" name="Freeform 2360">
                <a:extLst>
                  <a:ext uri="{FF2B5EF4-FFF2-40B4-BE49-F238E27FC236}">
                    <a16:creationId xmlns:a16="http://schemas.microsoft.com/office/drawing/2014/main" xmlns="" id="{9B000091-F808-49F5-900A-C29538CEC767}"/>
                  </a:ext>
                </a:extLst>
              </p:cNvPr>
              <p:cNvSpPr>
                <a:spLocks/>
              </p:cNvSpPr>
              <p:nvPr/>
            </p:nvSpPr>
            <p:spPr bwMode="auto">
              <a:xfrm>
                <a:off x="1635" y="5642"/>
                <a:ext cx="54" cy="49"/>
              </a:xfrm>
              <a:custGeom>
                <a:avLst/>
                <a:gdLst>
                  <a:gd name="T0" fmla="*/ 0 w 54"/>
                  <a:gd name="T1" fmla="*/ 33 h 49"/>
                  <a:gd name="T2" fmla="*/ 32 w 54"/>
                  <a:gd name="T3" fmla="*/ 49 h 49"/>
                  <a:gd name="T4" fmla="*/ 54 w 54"/>
                  <a:gd name="T5" fmla="*/ 16 h 49"/>
                  <a:gd name="T6" fmla="*/ 22 w 54"/>
                  <a:gd name="T7" fmla="*/ 0 h 49"/>
                  <a:gd name="T8" fmla="*/ 0 w 54"/>
                  <a:gd name="T9" fmla="*/ 33 h 49"/>
                </a:gdLst>
                <a:ahLst/>
                <a:cxnLst>
                  <a:cxn ang="0">
                    <a:pos x="T0" y="T1"/>
                  </a:cxn>
                  <a:cxn ang="0">
                    <a:pos x="T2" y="T3"/>
                  </a:cxn>
                  <a:cxn ang="0">
                    <a:pos x="T4" y="T5"/>
                  </a:cxn>
                  <a:cxn ang="0">
                    <a:pos x="T6" y="T7"/>
                  </a:cxn>
                  <a:cxn ang="0">
                    <a:pos x="T8" y="T9"/>
                  </a:cxn>
                </a:cxnLst>
                <a:rect l="0" t="0" r="r" b="b"/>
                <a:pathLst>
                  <a:path w="54" h="49">
                    <a:moveTo>
                      <a:pt x="0" y="33"/>
                    </a:moveTo>
                    <a:lnTo>
                      <a:pt x="32" y="49"/>
                    </a:lnTo>
                    <a:lnTo>
                      <a:pt x="54" y="16"/>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9" name="Freeform 2361">
                <a:extLst>
                  <a:ext uri="{FF2B5EF4-FFF2-40B4-BE49-F238E27FC236}">
                    <a16:creationId xmlns:a16="http://schemas.microsoft.com/office/drawing/2014/main" xmlns="" id="{84D969C0-B8CB-41AF-8FFD-775ECF6B9D1E}"/>
                  </a:ext>
                </a:extLst>
              </p:cNvPr>
              <p:cNvSpPr>
                <a:spLocks/>
              </p:cNvSpPr>
              <p:nvPr/>
            </p:nvSpPr>
            <p:spPr bwMode="auto">
              <a:xfrm>
                <a:off x="1635" y="5642"/>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0" name="Freeform 2362">
                <a:extLst>
                  <a:ext uri="{FF2B5EF4-FFF2-40B4-BE49-F238E27FC236}">
                    <a16:creationId xmlns:a16="http://schemas.microsoft.com/office/drawing/2014/main" xmlns="" id="{A21B416A-F78F-4AE7-92D5-AA42859B412A}"/>
                  </a:ext>
                </a:extLst>
              </p:cNvPr>
              <p:cNvSpPr>
                <a:spLocks/>
              </p:cNvSpPr>
              <p:nvPr/>
            </p:nvSpPr>
            <p:spPr bwMode="auto">
              <a:xfrm>
                <a:off x="2843" y="5877"/>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1" name="Freeform 2363">
                <a:extLst>
                  <a:ext uri="{FF2B5EF4-FFF2-40B4-BE49-F238E27FC236}">
                    <a16:creationId xmlns:a16="http://schemas.microsoft.com/office/drawing/2014/main" xmlns="" id="{97D0821E-3739-4A5C-8422-0D5D06E4CF53}"/>
                  </a:ext>
                </a:extLst>
              </p:cNvPr>
              <p:cNvSpPr>
                <a:spLocks/>
              </p:cNvSpPr>
              <p:nvPr/>
            </p:nvSpPr>
            <p:spPr bwMode="auto">
              <a:xfrm>
                <a:off x="2843" y="5877"/>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2" name="Freeform 2364">
                <a:extLst>
                  <a:ext uri="{FF2B5EF4-FFF2-40B4-BE49-F238E27FC236}">
                    <a16:creationId xmlns:a16="http://schemas.microsoft.com/office/drawing/2014/main" xmlns="" id="{1B48CD00-76B8-4312-84F9-B4A63DAE3055}"/>
                  </a:ext>
                </a:extLst>
              </p:cNvPr>
              <p:cNvSpPr>
                <a:spLocks/>
              </p:cNvSpPr>
              <p:nvPr/>
            </p:nvSpPr>
            <p:spPr bwMode="auto">
              <a:xfrm>
                <a:off x="1963" y="5642"/>
                <a:ext cx="60" cy="60"/>
              </a:xfrm>
              <a:custGeom>
                <a:avLst/>
                <a:gdLst>
                  <a:gd name="T0" fmla="*/ 0 w 60"/>
                  <a:gd name="T1" fmla="*/ 33 h 60"/>
                  <a:gd name="T2" fmla="*/ 38 w 60"/>
                  <a:gd name="T3" fmla="*/ 60 h 60"/>
                  <a:gd name="T4" fmla="*/ 60 w 60"/>
                  <a:gd name="T5" fmla="*/ 27 h 60"/>
                  <a:gd name="T6" fmla="*/ 22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8" y="60"/>
                    </a:lnTo>
                    <a:lnTo>
                      <a:pt x="60" y="27"/>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3" name="Freeform 2365">
                <a:extLst>
                  <a:ext uri="{FF2B5EF4-FFF2-40B4-BE49-F238E27FC236}">
                    <a16:creationId xmlns:a16="http://schemas.microsoft.com/office/drawing/2014/main" xmlns="" id="{0CF92C91-1087-4C28-A4FC-267FD4FC5125}"/>
                  </a:ext>
                </a:extLst>
              </p:cNvPr>
              <p:cNvSpPr>
                <a:spLocks/>
              </p:cNvSpPr>
              <p:nvPr/>
            </p:nvSpPr>
            <p:spPr bwMode="auto">
              <a:xfrm>
                <a:off x="1963" y="5642"/>
                <a:ext cx="60" cy="60"/>
              </a:xfrm>
              <a:custGeom>
                <a:avLst/>
                <a:gdLst>
                  <a:gd name="T0" fmla="*/ 0 w 11"/>
                  <a:gd name="T1" fmla="*/ 6 h 11"/>
                  <a:gd name="T2" fmla="*/ 7 w 11"/>
                  <a:gd name="T3" fmla="*/ 11 h 11"/>
                  <a:gd name="T4" fmla="*/ 11 w 11"/>
                  <a:gd name="T5" fmla="*/ 5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4" name="Freeform 2366">
                <a:extLst>
                  <a:ext uri="{FF2B5EF4-FFF2-40B4-BE49-F238E27FC236}">
                    <a16:creationId xmlns:a16="http://schemas.microsoft.com/office/drawing/2014/main" xmlns="" id="{4609BED9-F2D7-4613-8F61-E3FB8E1318A8}"/>
                  </a:ext>
                </a:extLst>
              </p:cNvPr>
              <p:cNvSpPr>
                <a:spLocks/>
              </p:cNvSpPr>
              <p:nvPr/>
            </p:nvSpPr>
            <p:spPr bwMode="auto">
              <a:xfrm>
                <a:off x="3144" y="5986"/>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5" name="Freeform 2367">
                <a:extLst>
                  <a:ext uri="{FF2B5EF4-FFF2-40B4-BE49-F238E27FC236}">
                    <a16:creationId xmlns:a16="http://schemas.microsoft.com/office/drawing/2014/main" xmlns="" id="{A300A4CF-8FAA-4589-8745-CA24C1FD9149}"/>
                  </a:ext>
                </a:extLst>
              </p:cNvPr>
              <p:cNvSpPr>
                <a:spLocks/>
              </p:cNvSpPr>
              <p:nvPr/>
            </p:nvSpPr>
            <p:spPr bwMode="auto">
              <a:xfrm>
                <a:off x="3144" y="5986"/>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6" name="Freeform 2368">
                <a:extLst>
                  <a:ext uri="{FF2B5EF4-FFF2-40B4-BE49-F238E27FC236}">
                    <a16:creationId xmlns:a16="http://schemas.microsoft.com/office/drawing/2014/main" xmlns="" id="{9CD9288D-C895-4A56-9B64-8183EF68118A}"/>
                  </a:ext>
                </a:extLst>
              </p:cNvPr>
              <p:cNvSpPr>
                <a:spLocks/>
              </p:cNvSpPr>
              <p:nvPr/>
            </p:nvSpPr>
            <p:spPr bwMode="auto">
              <a:xfrm>
                <a:off x="1082" y="5762"/>
                <a:ext cx="55" cy="44"/>
              </a:xfrm>
              <a:custGeom>
                <a:avLst/>
                <a:gdLst>
                  <a:gd name="T0" fmla="*/ 0 w 55"/>
                  <a:gd name="T1" fmla="*/ 33 h 44"/>
                  <a:gd name="T2" fmla="*/ 28 w 55"/>
                  <a:gd name="T3" fmla="*/ 44 h 44"/>
                  <a:gd name="T4" fmla="*/ 55 w 55"/>
                  <a:gd name="T5" fmla="*/ 11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11"/>
                    </a:lnTo>
                    <a:lnTo>
                      <a:pt x="28"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7" name="Freeform 2369">
                <a:extLst>
                  <a:ext uri="{FF2B5EF4-FFF2-40B4-BE49-F238E27FC236}">
                    <a16:creationId xmlns:a16="http://schemas.microsoft.com/office/drawing/2014/main" xmlns="" id="{519EF631-5647-4A70-A8A5-1D9F5F3108F4}"/>
                  </a:ext>
                </a:extLst>
              </p:cNvPr>
              <p:cNvSpPr>
                <a:spLocks/>
              </p:cNvSpPr>
              <p:nvPr/>
            </p:nvSpPr>
            <p:spPr bwMode="auto">
              <a:xfrm>
                <a:off x="1082" y="5762"/>
                <a:ext cx="55" cy="44"/>
              </a:xfrm>
              <a:custGeom>
                <a:avLst/>
                <a:gdLst>
                  <a:gd name="T0" fmla="*/ 0 w 10"/>
                  <a:gd name="T1" fmla="*/ 6 h 8"/>
                  <a:gd name="T2" fmla="*/ 5 w 10"/>
                  <a:gd name="T3" fmla="*/ 8 h 8"/>
                  <a:gd name="T4" fmla="*/ 10 w 10"/>
                  <a:gd name="T5" fmla="*/ 2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8" name="Freeform 2370">
                <a:extLst>
                  <a:ext uri="{FF2B5EF4-FFF2-40B4-BE49-F238E27FC236}">
                    <a16:creationId xmlns:a16="http://schemas.microsoft.com/office/drawing/2014/main" xmlns="" id="{E61B4CC0-8E5D-4B54-B9A5-89A30DE44527}"/>
                  </a:ext>
                </a:extLst>
              </p:cNvPr>
              <p:cNvSpPr>
                <a:spLocks/>
              </p:cNvSpPr>
              <p:nvPr/>
            </p:nvSpPr>
            <p:spPr bwMode="auto">
              <a:xfrm>
                <a:off x="2296" y="5707"/>
                <a:ext cx="55" cy="66"/>
              </a:xfrm>
              <a:custGeom>
                <a:avLst/>
                <a:gdLst>
                  <a:gd name="T0" fmla="*/ 0 w 55"/>
                  <a:gd name="T1" fmla="*/ 33 h 66"/>
                  <a:gd name="T2" fmla="*/ 33 w 55"/>
                  <a:gd name="T3" fmla="*/ 66 h 66"/>
                  <a:gd name="T4" fmla="*/ 55 w 55"/>
                  <a:gd name="T5" fmla="*/ 33 h 66"/>
                  <a:gd name="T6" fmla="*/ 17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33"/>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9" name="Freeform 2371">
                <a:extLst>
                  <a:ext uri="{FF2B5EF4-FFF2-40B4-BE49-F238E27FC236}">
                    <a16:creationId xmlns:a16="http://schemas.microsoft.com/office/drawing/2014/main" xmlns="" id="{A7BF97E2-5A0B-4EFA-9E64-C20CB743542F}"/>
                  </a:ext>
                </a:extLst>
              </p:cNvPr>
              <p:cNvSpPr>
                <a:spLocks/>
              </p:cNvSpPr>
              <p:nvPr/>
            </p:nvSpPr>
            <p:spPr bwMode="auto">
              <a:xfrm>
                <a:off x="2296" y="5707"/>
                <a:ext cx="55" cy="66"/>
              </a:xfrm>
              <a:custGeom>
                <a:avLst/>
                <a:gdLst>
                  <a:gd name="T0" fmla="*/ 0 w 10"/>
                  <a:gd name="T1" fmla="*/ 6 h 12"/>
                  <a:gd name="T2" fmla="*/ 6 w 10"/>
                  <a:gd name="T3" fmla="*/ 12 h 12"/>
                  <a:gd name="T4" fmla="*/ 10 w 10"/>
                  <a:gd name="T5" fmla="*/ 6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0" name="Freeform 2372">
                <a:extLst>
                  <a:ext uri="{FF2B5EF4-FFF2-40B4-BE49-F238E27FC236}">
                    <a16:creationId xmlns:a16="http://schemas.microsoft.com/office/drawing/2014/main" xmlns="" id="{DC78836B-A1D0-4AED-83F7-25903CBAD7A2}"/>
                  </a:ext>
                </a:extLst>
              </p:cNvPr>
              <p:cNvSpPr>
                <a:spLocks/>
              </p:cNvSpPr>
              <p:nvPr/>
            </p:nvSpPr>
            <p:spPr bwMode="auto">
              <a:xfrm>
                <a:off x="1400" y="5686"/>
                <a:ext cx="54" cy="43"/>
              </a:xfrm>
              <a:custGeom>
                <a:avLst/>
                <a:gdLst>
                  <a:gd name="T0" fmla="*/ 0 w 54"/>
                  <a:gd name="T1" fmla="*/ 32 h 43"/>
                  <a:gd name="T2" fmla="*/ 27 w 54"/>
                  <a:gd name="T3" fmla="*/ 43 h 43"/>
                  <a:gd name="T4" fmla="*/ 54 w 54"/>
                  <a:gd name="T5" fmla="*/ 11 h 43"/>
                  <a:gd name="T6" fmla="*/ 21 w 54"/>
                  <a:gd name="T7" fmla="*/ 0 h 43"/>
                  <a:gd name="T8" fmla="*/ 0 w 54"/>
                  <a:gd name="T9" fmla="*/ 32 h 43"/>
                </a:gdLst>
                <a:ahLst/>
                <a:cxnLst>
                  <a:cxn ang="0">
                    <a:pos x="T0" y="T1"/>
                  </a:cxn>
                  <a:cxn ang="0">
                    <a:pos x="T2" y="T3"/>
                  </a:cxn>
                  <a:cxn ang="0">
                    <a:pos x="T4" y="T5"/>
                  </a:cxn>
                  <a:cxn ang="0">
                    <a:pos x="T6" y="T7"/>
                  </a:cxn>
                  <a:cxn ang="0">
                    <a:pos x="T8" y="T9"/>
                  </a:cxn>
                </a:cxnLst>
                <a:rect l="0" t="0" r="r" b="b"/>
                <a:pathLst>
                  <a:path w="54" h="43">
                    <a:moveTo>
                      <a:pt x="0" y="32"/>
                    </a:moveTo>
                    <a:lnTo>
                      <a:pt x="27" y="43"/>
                    </a:lnTo>
                    <a:lnTo>
                      <a:pt x="54" y="11"/>
                    </a:lnTo>
                    <a:lnTo>
                      <a:pt x="21"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1" name="Freeform 2373">
                <a:extLst>
                  <a:ext uri="{FF2B5EF4-FFF2-40B4-BE49-F238E27FC236}">
                    <a16:creationId xmlns:a16="http://schemas.microsoft.com/office/drawing/2014/main" xmlns="" id="{E2A55156-4969-4709-AF51-BECA5B4260A0}"/>
                  </a:ext>
                </a:extLst>
              </p:cNvPr>
              <p:cNvSpPr>
                <a:spLocks/>
              </p:cNvSpPr>
              <p:nvPr/>
            </p:nvSpPr>
            <p:spPr bwMode="auto">
              <a:xfrm>
                <a:off x="1400" y="5686"/>
                <a:ext cx="54" cy="43"/>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2" name="Freeform 2374">
                <a:extLst>
                  <a:ext uri="{FF2B5EF4-FFF2-40B4-BE49-F238E27FC236}">
                    <a16:creationId xmlns:a16="http://schemas.microsoft.com/office/drawing/2014/main" xmlns="" id="{2232FF1B-05D4-4B14-85AD-5924595F6C19}"/>
                  </a:ext>
                </a:extLst>
              </p:cNvPr>
              <p:cNvSpPr>
                <a:spLocks/>
              </p:cNvSpPr>
              <p:nvPr/>
            </p:nvSpPr>
            <p:spPr bwMode="auto">
              <a:xfrm>
                <a:off x="2619" y="5806"/>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3" name="Freeform 2375">
                <a:extLst>
                  <a:ext uri="{FF2B5EF4-FFF2-40B4-BE49-F238E27FC236}">
                    <a16:creationId xmlns:a16="http://schemas.microsoft.com/office/drawing/2014/main" xmlns="" id="{F19726B2-8CA4-4593-9868-2AED7096788B}"/>
                  </a:ext>
                </a:extLst>
              </p:cNvPr>
              <p:cNvSpPr>
                <a:spLocks/>
              </p:cNvSpPr>
              <p:nvPr/>
            </p:nvSpPr>
            <p:spPr bwMode="auto">
              <a:xfrm>
                <a:off x="2619" y="5806"/>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4" name="Freeform 2376">
                <a:extLst>
                  <a:ext uri="{FF2B5EF4-FFF2-40B4-BE49-F238E27FC236}">
                    <a16:creationId xmlns:a16="http://schemas.microsoft.com/office/drawing/2014/main" xmlns="" id="{052E9963-8F03-49E7-83E3-5DFF0FC0F1F4}"/>
                  </a:ext>
                </a:extLst>
              </p:cNvPr>
              <p:cNvSpPr>
                <a:spLocks/>
              </p:cNvSpPr>
              <p:nvPr/>
            </p:nvSpPr>
            <p:spPr bwMode="auto">
              <a:xfrm>
                <a:off x="1722" y="5636"/>
                <a:ext cx="60" cy="55"/>
              </a:xfrm>
              <a:custGeom>
                <a:avLst/>
                <a:gdLst>
                  <a:gd name="T0" fmla="*/ 0 w 60"/>
                  <a:gd name="T1" fmla="*/ 39 h 55"/>
                  <a:gd name="T2" fmla="*/ 33 w 60"/>
                  <a:gd name="T3" fmla="*/ 55 h 55"/>
                  <a:gd name="T4" fmla="*/ 60 w 60"/>
                  <a:gd name="T5" fmla="*/ 22 h 55"/>
                  <a:gd name="T6" fmla="*/ 22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22"/>
                    </a:lnTo>
                    <a:lnTo>
                      <a:pt x="22" y="0"/>
                    </a:lnTo>
                    <a:lnTo>
                      <a:pt x="0" y="3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5" name="Freeform 2377">
                <a:extLst>
                  <a:ext uri="{FF2B5EF4-FFF2-40B4-BE49-F238E27FC236}">
                    <a16:creationId xmlns:a16="http://schemas.microsoft.com/office/drawing/2014/main" xmlns="" id="{9495533C-576A-4F72-AF5E-BE8E6D68F2BB}"/>
                  </a:ext>
                </a:extLst>
              </p:cNvPr>
              <p:cNvSpPr>
                <a:spLocks/>
              </p:cNvSpPr>
              <p:nvPr/>
            </p:nvSpPr>
            <p:spPr bwMode="auto">
              <a:xfrm>
                <a:off x="1722" y="5636"/>
                <a:ext cx="60" cy="55"/>
              </a:xfrm>
              <a:custGeom>
                <a:avLst/>
                <a:gdLst>
                  <a:gd name="T0" fmla="*/ 0 w 11"/>
                  <a:gd name="T1" fmla="*/ 7 h 10"/>
                  <a:gd name="T2" fmla="*/ 6 w 11"/>
                  <a:gd name="T3" fmla="*/ 10 h 10"/>
                  <a:gd name="T4" fmla="*/ 11 w 11"/>
                  <a:gd name="T5" fmla="*/ 4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6" name="Freeform 2378">
                <a:extLst>
                  <a:ext uri="{FF2B5EF4-FFF2-40B4-BE49-F238E27FC236}">
                    <a16:creationId xmlns:a16="http://schemas.microsoft.com/office/drawing/2014/main" xmlns="" id="{46A76C42-F260-49D7-BE5D-BA2DEFFF809B}"/>
                  </a:ext>
                </a:extLst>
              </p:cNvPr>
              <p:cNvSpPr>
                <a:spLocks/>
              </p:cNvSpPr>
              <p:nvPr/>
            </p:nvSpPr>
            <p:spPr bwMode="auto">
              <a:xfrm>
                <a:off x="2931" y="5915"/>
                <a:ext cx="49" cy="71"/>
              </a:xfrm>
              <a:custGeom>
                <a:avLst/>
                <a:gdLst>
                  <a:gd name="T0" fmla="*/ 0 w 49"/>
                  <a:gd name="T1" fmla="*/ 33 h 71"/>
                  <a:gd name="T2" fmla="*/ 32 w 49"/>
                  <a:gd name="T3" fmla="*/ 71 h 71"/>
                  <a:gd name="T4" fmla="*/ 49 w 49"/>
                  <a:gd name="T5" fmla="*/ 33 h 71"/>
                  <a:gd name="T6" fmla="*/ 11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3"/>
                    </a:lnTo>
                    <a:lnTo>
                      <a:pt x="1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7" name="Freeform 2379">
                <a:extLst>
                  <a:ext uri="{FF2B5EF4-FFF2-40B4-BE49-F238E27FC236}">
                    <a16:creationId xmlns:a16="http://schemas.microsoft.com/office/drawing/2014/main" xmlns="" id="{10257A21-29C4-4902-BEC7-8B4470D21746}"/>
                  </a:ext>
                </a:extLst>
              </p:cNvPr>
              <p:cNvSpPr>
                <a:spLocks/>
              </p:cNvSpPr>
              <p:nvPr/>
            </p:nvSpPr>
            <p:spPr bwMode="auto">
              <a:xfrm>
                <a:off x="2931" y="5915"/>
                <a:ext cx="49"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8" name="Freeform 2380">
                <a:extLst>
                  <a:ext uri="{FF2B5EF4-FFF2-40B4-BE49-F238E27FC236}">
                    <a16:creationId xmlns:a16="http://schemas.microsoft.com/office/drawing/2014/main" xmlns="" id="{E3AF80DF-A1FC-4289-B591-451D1B7794EB}"/>
                  </a:ext>
                </a:extLst>
              </p:cNvPr>
              <p:cNvSpPr>
                <a:spLocks/>
              </p:cNvSpPr>
              <p:nvPr/>
            </p:nvSpPr>
            <p:spPr bwMode="auto">
              <a:xfrm>
                <a:off x="2056" y="5658"/>
                <a:ext cx="54" cy="66"/>
              </a:xfrm>
              <a:custGeom>
                <a:avLst/>
                <a:gdLst>
                  <a:gd name="T0" fmla="*/ 0 w 54"/>
                  <a:gd name="T1" fmla="*/ 39 h 66"/>
                  <a:gd name="T2" fmla="*/ 33 w 54"/>
                  <a:gd name="T3" fmla="*/ 66 h 66"/>
                  <a:gd name="T4" fmla="*/ 54 w 54"/>
                  <a:gd name="T5" fmla="*/ 28 h 66"/>
                  <a:gd name="T6" fmla="*/ 22 w 54"/>
                  <a:gd name="T7" fmla="*/ 0 h 66"/>
                  <a:gd name="T8" fmla="*/ 0 w 54"/>
                  <a:gd name="T9" fmla="*/ 39 h 66"/>
                </a:gdLst>
                <a:ahLst/>
                <a:cxnLst>
                  <a:cxn ang="0">
                    <a:pos x="T0" y="T1"/>
                  </a:cxn>
                  <a:cxn ang="0">
                    <a:pos x="T2" y="T3"/>
                  </a:cxn>
                  <a:cxn ang="0">
                    <a:pos x="T4" y="T5"/>
                  </a:cxn>
                  <a:cxn ang="0">
                    <a:pos x="T6" y="T7"/>
                  </a:cxn>
                  <a:cxn ang="0">
                    <a:pos x="T8" y="T9"/>
                  </a:cxn>
                </a:cxnLst>
                <a:rect l="0" t="0" r="r" b="b"/>
                <a:pathLst>
                  <a:path w="54" h="66">
                    <a:moveTo>
                      <a:pt x="0" y="39"/>
                    </a:moveTo>
                    <a:lnTo>
                      <a:pt x="33" y="66"/>
                    </a:lnTo>
                    <a:lnTo>
                      <a:pt x="54" y="28"/>
                    </a:lnTo>
                    <a:lnTo>
                      <a:pt x="22"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9" name="Freeform 2381">
                <a:extLst>
                  <a:ext uri="{FF2B5EF4-FFF2-40B4-BE49-F238E27FC236}">
                    <a16:creationId xmlns:a16="http://schemas.microsoft.com/office/drawing/2014/main" xmlns="" id="{16BA89BA-5DDD-4265-9252-7A752E37D150}"/>
                  </a:ext>
                </a:extLst>
              </p:cNvPr>
              <p:cNvSpPr>
                <a:spLocks/>
              </p:cNvSpPr>
              <p:nvPr/>
            </p:nvSpPr>
            <p:spPr bwMode="auto">
              <a:xfrm>
                <a:off x="2056" y="5658"/>
                <a:ext cx="54" cy="66"/>
              </a:xfrm>
              <a:custGeom>
                <a:avLst/>
                <a:gdLst>
                  <a:gd name="T0" fmla="*/ 0 w 10"/>
                  <a:gd name="T1" fmla="*/ 7 h 12"/>
                  <a:gd name="T2" fmla="*/ 6 w 10"/>
                  <a:gd name="T3" fmla="*/ 12 h 12"/>
                  <a:gd name="T4" fmla="*/ 10 w 10"/>
                  <a:gd name="T5" fmla="*/ 5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0" name="Freeform 2382">
                <a:extLst>
                  <a:ext uri="{FF2B5EF4-FFF2-40B4-BE49-F238E27FC236}">
                    <a16:creationId xmlns:a16="http://schemas.microsoft.com/office/drawing/2014/main" xmlns="" id="{39DD7EC1-1836-4AD7-8C19-4F4A006CD818}"/>
                  </a:ext>
                </a:extLst>
              </p:cNvPr>
              <p:cNvSpPr>
                <a:spLocks/>
              </p:cNvSpPr>
              <p:nvPr/>
            </p:nvSpPr>
            <p:spPr bwMode="auto">
              <a:xfrm>
                <a:off x="3231" y="6019"/>
                <a:ext cx="44" cy="66"/>
              </a:xfrm>
              <a:custGeom>
                <a:avLst/>
                <a:gdLst>
                  <a:gd name="T0" fmla="*/ 0 w 44"/>
                  <a:gd name="T1" fmla="*/ 33 h 66"/>
                  <a:gd name="T2" fmla="*/ 33 w 44"/>
                  <a:gd name="T3" fmla="*/ 66 h 66"/>
                  <a:gd name="T4" fmla="*/ 44 w 44"/>
                  <a:gd name="T5" fmla="*/ 33 h 66"/>
                  <a:gd name="T6" fmla="*/ 11 w 44"/>
                  <a:gd name="T7" fmla="*/ 0 h 66"/>
                  <a:gd name="T8" fmla="*/ 0 w 44"/>
                  <a:gd name="T9" fmla="*/ 33 h 66"/>
                </a:gdLst>
                <a:ahLst/>
                <a:cxnLst>
                  <a:cxn ang="0">
                    <a:pos x="T0" y="T1"/>
                  </a:cxn>
                  <a:cxn ang="0">
                    <a:pos x="T2" y="T3"/>
                  </a:cxn>
                  <a:cxn ang="0">
                    <a:pos x="T4" y="T5"/>
                  </a:cxn>
                  <a:cxn ang="0">
                    <a:pos x="T6" y="T7"/>
                  </a:cxn>
                  <a:cxn ang="0">
                    <a:pos x="T8" y="T9"/>
                  </a:cxn>
                </a:cxnLst>
                <a:rect l="0" t="0" r="r" b="b"/>
                <a:pathLst>
                  <a:path w="44" h="66">
                    <a:moveTo>
                      <a:pt x="0" y="33"/>
                    </a:moveTo>
                    <a:lnTo>
                      <a:pt x="33" y="66"/>
                    </a:lnTo>
                    <a:lnTo>
                      <a:pt x="44" y="33"/>
                    </a:lnTo>
                    <a:lnTo>
                      <a:pt x="11"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1" name="Freeform 2383">
                <a:extLst>
                  <a:ext uri="{FF2B5EF4-FFF2-40B4-BE49-F238E27FC236}">
                    <a16:creationId xmlns:a16="http://schemas.microsoft.com/office/drawing/2014/main" xmlns="" id="{A6E8F325-515B-4861-8856-977AFC6BECF4}"/>
                  </a:ext>
                </a:extLst>
              </p:cNvPr>
              <p:cNvSpPr>
                <a:spLocks/>
              </p:cNvSpPr>
              <p:nvPr/>
            </p:nvSpPr>
            <p:spPr bwMode="auto">
              <a:xfrm>
                <a:off x="3231" y="6019"/>
                <a:ext cx="44" cy="66"/>
              </a:xfrm>
              <a:custGeom>
                <a:avLst/>
                <a:gdLst>
                  <a:gd name="T0" fmla="*/ 0 w 8"/>
                  <a:gd name="T1" fmla="*/ 6 h 12"/>
                  <a:gd name="T2" fmla="*/ 6 w 8"/>
                  <a:gd name="T3" fmla="*/ 12 h 12"/>
                  <a:gd name="T4" fmla="*/ 8 w 8"/>
                  <a:gd name="T5" fmla="*/ 6 h 12"/>
                  <a:gd name="T6" fmla="*/ 2 w 8"/>
                  <a:gd name="T7" fmla="*/ 0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lnTo>
                      <a:pt x="6" y="12"/>
                    </a:lnTo>
                    <a:lnTo>
                      <a:pt x="8"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2" name="Freeform 2384">
                <a:extLst>
                  <a:ext uri="{FF2B5EF4-FFF2-40B4-BE49-F238E27FC236}">
                    <a16:creationId xmlns:a16="http://schemas.microsoft.com/office/drawing/2014/main" xmlns="" id="{3AEB5649-54E1-4721-87A4-49B6C67F8410}"/>
                  </a:ext>
                </a:extLst>
              </p:cNvPr>
              <p:cNvSpPr>
                <a:spLocks/>
              </p:cNvSpPr>
              <p:nvPr/>
            </p:nvSpPr>
            <p:spPr bwMode="auto">
              <a:xfrm>
                <a:off x="1170" y="5746"/>
                <a:ext cx="55" cy="43"/>
              </a:xfrm>
              <a:custGeom>
                <a:avLst/>
                <a:gdLst>
                  <a:gd name="T0" fmla="*/ 0 w 55"/>
                  <a:gd name="T1" fmla="*/ 33 h 43"/>
                  <a:gd name="T2" fmla="*/ 27 w 55"/>
                  <a:gd name="T3" fmla="*/ 43 h 43"/>
                  <a:gd name="T4" fmla="*/ 55 w 55"/>
                  <a:gd name="T5" fmla="*/ 5 h 43"/>
                  <a:gd name="T6" fmla="*/ 22 w 55"/>
                  <a:gd name="T7" fmla="*/ 0 h 43"/>
                  <a:gd name="T8" fmla="*/ 0 w 55"/>
                  <a:gd name="T9" fmla="*/ 33 h 43"/>
                </a:gdLst>
                <a:ahLst/>
                <a:cxnLst>
                  <a:cxn ang="0">
                    <a:pos x="T0" y="T1"/>
                  </a:cxn>
                  <a:cxn ang="0">
                    <a:pos x="T2" y="T3"/>
                  </a:cxn>
                  <a:cxn ang="0">
                    <a:pos x="T4" y="T5"/>
                  </a:cxn>
                  <a:cxn ang="0">
                    <a:pos x="T6" y="T7"/>
                  </a:cxn>
                  <a:cxn ang="0">
                    <a:pos x="T8" y="T9"/>
                  </a:cxn>
                </a:cxnLst>
                <a:rect l="0" t="0" r="r" b="b"/>
                <a:pathLst>
                  <a:path w="55" h="43">
                    <a:moveTo>
                      <a:pt x="0" y="33"/>
                    </a:moveTo>
                    <a:lnTo>
                      <a:pt x="27" y="43"/>
                    </a:lnTo>
                    <a:lnTo>
                      <a:pt x="55" y="5"/>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3" name="Freeform 2385">
                <a:extLst>
                  <a:ext uri="{FF2B5EF4-FFF2-40B4-BE49-F238E27FC236}">
                    <a16:creationId xmlns:a16="http://schemas.microsoft.com/office/drawing/2014/main" xmlns="" id="{1EBFAFEC-7B0F-474C-96F2-5EFF740DF059}"/>
                  </a:ext>
                </a:extLst>
              </p:cNvPr>
              <p:cNvSpPr>
                <a:spLocks/>
              </p:cNvSpPr>
              <p:nvPr/>
            </p:nvSpPr>
            <p:spPr bwMode="auto">
              <a:xfrm>
                <a:off x="1170" y="5746"/>
                <a:ext cx="55" cy="43"/>
              </a:xfrm>
              <a:custGeom>
                <a:avLst/>
                <a:gdLst>
                  <a:gd name="T0" fmla="*/ 0 w 10"/>
                  <a:gd name="T1" fmla="*/ 6 h 8"/>
                  <a:gd name="T2" fmla="*/ 5 w 10"/>
                  <a:gd name="T3" fmla="*/ 8 h 8"/>
                  <a:gd name="T4" fmla="*/ 10 w 10"/>
                  <a:gd name="T5" fmla="*/ 1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4" name="Freeform 2386">
                <a:extLst>
                  <a:ext uri="{FF2B5EF4-FFF2-40B4-BE49-F238E27FC236}">
                    <a16:creationId xmlns:a16="http://schemas.microsoft.com/office/drawing/2014/main" xmlns="" id="{A6529BA9-7C6B-472E-B3AC-1246E058E9DF}"/>
                  </a:ext>
                </a:extLst>
              </p:cNvPr>
              <p:cNvSpPr>
                <a:spLocks/>
              </p:cNvSpPr>
              <p:nvPr/>
            </p:nvSpPr>
            <p:spPr bwMode="auto">
              <a:xfrm>
                <a:off x="2384" y="5740"/>
                <a:ext cx="54" cy="66"/>
              </a:xfrm>
              <a:custGeom>
                <a:avLst/>
                <a:gdLst>
                  <a:gd name="T0" fmla="*/ 0 w 54"/>
                  <a:gd name="T1" fmla="*/ 33 h 66"/>
                  <a:gd name="T2" fmla="*/ 38 w 54"/>
                  <a:gd name="T3" fmla="*/ 66 h 66"/>
                  <a:gd name="T4" fmla="*/ 54 w 54"/>
                  <a:gd name="T5" fmla="*/ 33 h 66"/>
                  <a:gd name="T6" fmla="*/ 22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8" y="66"/>
                    </a:lnTo>
                    <a:lnTo>
                      <a:pt x="54" y="33"/>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5" name="Freeform 2387">
                <a:extLst>
                  <a:ext uri="{FF2B5EF4-FFF2-40B4-BE49-F238E27FC236}">
                    <a16:creationId xmlns:a16="http://schemas.microsoft.com/office/drawing/2014/main" xmlns="" id="{D41382A7-40F0-44D5-8C4F-B5E169B65742}"/>
                  </a:ext>
                </a:extLst>
              </p:cNvPr>
              <p:cNvSpPr>
                <a:spLocks/>
              </p:cNvSpPr>
              <p:nvPr/>
            </p:nvSpPr>
            <p:spPr bwMode="auto">
              <a:xfrm>
                <a:off x="2384" y="5740"/>
                <a:ext cx="54"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6" name="Freeform 2388">
                <a:extLst>
                  <a:ext uri="{FF2B5EF4-FFF2-40B4-BE49-F238E27FC236}">
                    <a16:creationId xmlns:a16="http://schemas.microsoft.com/office/drawing/2014/main" xmlns="" id="{B982C774-913E-4FC2-8810-B40B12EB9866}"/>
                  </a:ext>
                </a:extLst>
              </p:cNvPr>
              <p:cNvSpPr>
                <a:spLocks/>
              </p:cNvSpPr>
              <p:nvPr/>
            </p:nvSpPr>
            <p:spPr bwMode="auto">
              <a:xfrm>
                <a:off x="1487" y="5669"/>
                <a:ext cx="55" cy="49"/>
              </a:xfrm>
              <a:custGeom>
                <a:avLst/>
                <a:gdLst>
                  <a:gd name="T0" fmla="*/ 0 w 55"/>
                  <a:gd name="T1" fmla="*/ 38 h 49"/>
                  <a:gd name="T2" fmla="*/ 33 w 55"/>
                  <a:gd name="T3" fmla="*/ 49 h 49"/>
                  <a:gd name="T4" fmla="*/ 55 w 55"/>
                  <a:gd name="T5" fmla="*/ 17 h 49"/>
                  <a:gd name="T6" fmla="*/ 22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33" y="49"/>
                    </a:lnTo>
                    <a:lnTo>
                      <a:pt x="55" y="17"/>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2389">
                <a:extLst>
                  <a:ext uri="{FF2B5EF4-FFF2-40B4-BE49-F238E27FC236}">
                    <a16:creationId xmlns:a16="http://schemas.microsoft.com/office/drawing/2014/main" xmlns="" id="{FFBCC944-7C24-47C2-9EF3-C17B6D1D6CA6}"/>
                  </a:ext>
                </a:extLst>
              </p:cNvPr>
              <p:cNvSpPr>
                <a:spLocks/>
              </p:cNvSpPr>
              <p:nvPr/>
            </p:nvSpPr>
            <p:spPr bwMode="auto">
              <a:xfrm>
                <a:off x="1487" y="5669"/>
                <a:ext cx="55" cy="49"/>
              </a:xfrm>
              <a:custGeom>
                <a:avLst/>
                <a:gdLst>
                  <a:gd name="T0" fmla="*/ 0 w 10"/>
                  <a:gd name="T1" fmla="*/ 7 h 9"/>
                  <a:gd name="T2" fmla="*/ 6 w 10"/>
                  <a:gd name="T3" fmla="*/ 9 h 9"/>
                  <a:gd name="T4" fmla="*/ 10 w 10"/>
                  <a:gd name="T5" fmla="*/ 3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8" name="Freeform 2390">
                <a:extLst>
                  <a:ext uri="{FF2B5EF4-FFF2-40B4-BE49-F238E27FC236}">
                    <a16:creationId xmlns:a16="http://schemas.microsoft.com/office/drawing/2014/main" xmlns="" id="{607618A6-BAA6-4516-B8BF-EC05DD86ACBD}"/>
                  </a:ext>
                </a:extLst>
              </p:cNvPr>
              <p:cNvSpPr>
                <a:spLocks/>
              </p:cNvSpPr>
              <p:nvPr/>
            </p:nvSpPr>
            <p:spPr bwMode="auto">
              <a:xfrm>
                <a:off x="2706" y="5844"/>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2391">
                <a:extLst>
                  <a:ext uri="{FF2B5EF4-FFF2-40B4-BE49-F238E27FC236}">
                    <a16:creationId xmlns:a16="http://schemas.microsoft.com/office/drawing/2014/main" xmlns="" id="{78E10272-129B-4421-9B65-3CEA71F7F186}"/>
                  </a:ext>
                </a:extLst>
              </p:cNvPr>
              <p:cNvSpPr>
                <a:spLocks/>
              </p:cNvSpPr>
              <p:nvPr/>
            </p:nvSpPr>
            <p:spPr bwMode="auto">
              <a:xfrm>
                <a:off x="2706" y="5844"/>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0" name="Freeform 2392">
                <a:extLst>
                  <a:ext uri="{FF2B5EF4-FFF2-40B4-BE49-F238E27FC236}">
                    <a16:creationId xmlns:a16="http://schemas.microsoft.com/office/drawing/2014/main" xmlns="" id="{B53BF940-C821-4A27-BCC7-3690456BE4DB}"/>
                  </a:ext>
                </a:extLst>
              </p:cNvPr>
              <p:cNvSpPr>
                <a:spLocks/>
              </p:cNvSpPr>
              <p:nvPr/>
            </p:nvSpPr>
            <p:spPr bwMode="auto">
              <a:xfrm>
                <a:off x="1815" y="5642"/>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1" name="Freeform 2393">
                <a:extLst>
                  <a:ext uri="{FF2B5EF4-FFF2-40B4-BE49-F238E27FC236}">
                    <a16:creationId xmlns:a16="http://schemas.microsoft.com/office/drawing/2014/main" xmlns="" id="{2DAE4F2C-84DD-4CF6-A730-4735D440E068}"/>
                  </a:ext>
                </a:extLst>
              </p:cNvPr>
              <p:cNvSpPr>
                <a:spLocks/>
              </p:cNvSpPr>
              <p:nvPr/>
            </p:nvSpPr>
            <p:spPr bwMode="auto">
              <a:xfrm>
                <a:off x="1815" y="5642"/>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 name="Freeform 2394">
                <a:extLst>
                  <a:ext uri="{FF2B5EF4-FFF2-40B4-BE49-F238E27FC236}">
                    <a16:creationId xmlns:a16="http://schemas.microsoft.com/office/drawing/2014/main" xmlns="" id="{41A95985-9669-4ACD-8D49-80583513FD13}"/>
                  </a:ext>
                </a:extLst>
              </p:cNvPr>
              <p:cNvSpPr>
                <a:spLocks/>
              </p:cNvSpPr>
              <p:nvPr/>
            </p:nvSpPr>
            <p:spPr bwMode="auto">
              <a:xfrm>
                <a:off x="3013" y="5948"/>
                <a:ext cx="49" cy="71"/>
              </a:xfrm>
              <a:custGeom>
                <a:avLst/>
                <a:gdLst>
                  <a:gd name="T0" fmla="*/ 0 w 49"/>
                  <a:gd name="T1" fmla="*/ 38 h 71"/>
                  <a:gd name="T2" fmla="*/ 32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2" y="71"/>
                    </a:lnTo>
                    <a:lnTo>
                      <a:pt x="49" y="38"/>
                    </a:lnTo>
                    <a:lnTo>
                      <a:pt x="16"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3" name="Freeform 2395">
                <a:extLst>
                  <a:ext uri="{FF2B5EF4-FFF2-40B4-BE49-F238E27FC236}">
                    <a16:creationId xmlns:a16="http://schemas.microsoft.com/office/drawing/2014/main" xmlns="" id="{56AA16E3-0F05-49B4-B869-202B7EC00CEC}"/>
                  </a:ext>
                </a:extLst>
              </p:cNvPr>
              <p:cNvSpPr>
                <a:spLocks/>
              </p:cNvSpPr>
              <p:nvPr/>
            </p:nvSpPr>
            <p:spPr bwMode="auto">
              <a:xfrm>
                <a:off x="3013" y="5948"/>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 name="Freeform 2396">
                <a:extLst>
                  <a:ext uri="{FF2B5EF4-FFF2-40B4-BE49-F238E27FC236}">
                    <a16:creationId xmlns:a16="http://schemas.microsoft.com/office/drawing/2014/main" xmlns="" id="{89CDF32F-51A9-4D54-82E9-5B093809CF85}"/>
                  </a:ext>
                </a:extLst>
              </p:cNvPr>
              <p:cNvSpPr>
                <a:spLocks/>
              </p:cNvSpPr>
              <p:nvPr/>
            </p:nvSpPr>
            <p:spPr bwMode="auto">
              <a:xfrm>
                <a:off x="2149" y="5680"/>
                <a:ext cx="54" cy="66"/>
              </a:xfrm>
              <a:custGeom>
                <a:avLst/>
                <a:gdLst>
                  <a:gd name="T0" fmla="*/ 0 w 54"/>
                  <a:gd name="T1" fmla="*/ 38 h 66"/>
                  <a:gd name="T2" fmla="*/ 32 w 54"/>
                  <a:gd name="T3" fmla="*/ 66 h 66"/>
                  <a:gd name="T4" fmla="*/ 54 w 54"/>
                  <a:gd name="T5" fmla="*/ 33 h 66"/>
                  <a:gd name="T6" fmla="*/ 22 w 54"/>
                  <a:gd name="T7" fmla="*/ 0 h 66"/>
                  <a:gd name="T8" fmla="*/ 0 w 54"/>
                  <a:gd name="T9" fmla="*/ 38 h 66"/>
                </a:gdLst>
                <a:ahLst/>
                <a:cxnLst>
                  <a:cxn ang="0">
                    <a:pos x="T0" y="T1"/>
                  </a:cxn>
                  <a:cxn ang="0">
                    <a:pos x="T2" y="T3"/>
                  </a:cxn>
                  <a:cxn ang="0">
                    <a:pos x="T4" y="T5"/>
                  </a:cxn>
                  <a:cxn ang="0">
                    <a:pos x="T6" y="T7"/>
                  </a:cxn>
                  <a:cxn ang="0">
                    <a:pos x="T8" y="T9"/>
                  </a:cxn>
                </a:cxnLst>
                <a:rect l="0" t="0" r="r" b="b"/>
                <a:pathLst>
                  <a:path w="54" h="66">
                    <a:moveTo>
                      <a:pt x="0" y="38"/>
                    </a:moveTo>
                    <a:lnTo>
                      <a:pt x="32" y="66"/>
                    </a:lnTo>
                    <a:lnTo>
                      <a:pt x="54" y="33"/>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5" name="Freeform 2397">
                <a:extLst>
                  <a:ext uri="{FF2B5EF4-FFF2-40B4-BE49-F238E27FC236}">
                    <a16:creationId xmlns:a16="http://schemas.microsoft.com/office/drawing/2014/main" xmlns="" id="{3FAF73C8-5FD7-4DC4-9233-6C5843EE0774}"/>
                  </a:ext>
                </a:extLst>
              </p:cNvPr>
              <p:cNvSpPr>
                <a:spLocks/>
              </p:cNvSpPr>
              <p:nvPr/>
            </p:nvSpPr>
            <p:spPr bwMode="auto">
              <a:xfrm>
                <a:off x="2149" y="5680"/>
                <a:ext cx="54" cy="66"/>
              </a:xfrm>
              <a:custGeom>
                <a:avLst/>
                <a:gdLst>
                  <a:gd name="T0" fmla="*/ 0 w 10"/>
                  <a:gd name="T1" fmla="*/ 7 h 12"/>
                  <a:gd name="T2" fmla="*/ 6 w 10"/>
                  <a:gd name="T3" fmla="*/ 12 h 12"/>
                  <a:gd name="T4" fmla="*/ 10 w 10"/>
                  <a:gd name="T5" fmla="*/ 6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 name="Freeform 2398">
                <a:extLst>
                  <a:ext uri="{FF2B5EF4-FFF2-40B4-BE49-F238E27FC236}">
                    <a16:creationId xmlns:a16="http://schemas.microsoft.com/office/drawing/2014/main" xmlns="" id="{3A08D508-3EF6-435A-87B2-AF9E991BC93E}"/>
                  </a:ext>
                </a:extLst>
              </p:cNvPr>
              <p:cNvSpPr>
                <a:spLocks/>
              </p:cNvSpPr>
              <p:nvPr/>
            </p:nvSpPr>
            <p:spPr bwMode="auto">
              <a:xfrm>
                <a:off x="1252" y="5724"/>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7" name="Freeform 2399">
                <a:extLst>
                  <a:ext uri="{FF2B5EF4-FFF2-40B4-BE49-F238E27FC236}">
                    <a16:creationId xmlns:a16="http://schemas.microsoft.com/office/drawing/2014/main" xmlns="" id="{DDF58A06-C3D8-4651-BF5A-167DC0670CB5}"/>
                  </a:ext>
                </a:extLst>
              </p:cNvPr>
              <p:cNvSpPr>
                <a:spLocks/>
              </p:cNvSpPr>
              <p:nvPr/>
            </p:nvSpPr>
            <p:spPr bwMode="auto">
              <a:xfrm>
                <a:off x="1252" y="5724"/>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 name="Freeform 2400">
                <a:extLst>
                  <a:ext uri="{FF2B5EF4-FFF2-40B4-BE49-F238E27FC236}">
                    <a16:creationId xmlns:a16="http://schemas.microsoft.com/office/drawing/2014/main" xmlns="" id="{CAA9C578-226E-4D85-A440-124444B89363}"/>
                  </a:ext>
                </a:extLst>
              </p:cNvPr>
              <p:cNvSpPr>
                <a:spLocks/>
              </p:cNvSpPr>
              <p:nvPr/>
            </p:nvSpPr>
            <p:spPr bwMode="auto">
              <a:xfrm>
                <a:off x="2477" y="5773"/>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9" name="Freeform 2401">
                <a:extLst>
                  <a:ext uri="{FF2B5EF4-FFF2-40B4-BE49-F238E27FC236}">
                    <a16:creationId xmlns:a16="http://schemas.microsoft.com/office/drawing/2014/main" xmlns="" id="{B0AFB278-8162-4490-9F30-4B622C984C3A}"/>
                  </a:ext>
                </a:extLst>
              </p:cNvPr>
              <p:cNvSpPr>
                <a:spLocks/>
              </p:cNvSpPr>
              <p:nvPr/>
            </p:nvSpPr>
            <p:spPr bwMode="auto">
              <a:xfrm>
                <a:off x="2477" y="5773"/>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 name="Freeform 2402">
                <a:extLst>
                  <a:ext uri="{FF2B5EF4-FFF2-40B4-BE49-F238E27FC236}">
                    <a16:creationId xmlns:a16="http://schemas.microsoft.com/office/drawing/2014/main" xmlns="" id="{51938F15-F58D-484B-97B3-D353419719FF}"/>
                  </a:ext>
                </a:extLst>
              </p:cNvPr>
              <p:cNvSpPr>
                <a:spLocks/>
              </p:cNvSpPr>
              <p:nvPr/>
            </p:nvSpPr>
            <p:spPr bwMode="auto">
              <a:xfrm>
                <a:off x="1575" y="5664"/>
                <a:ext cx="60" cy="49"/>
              </a:xfrm>
              <a:custGeom>
                <a:avLst/>
                <a:gdLst>
                  <a:gd name="T0" fmla="*/ 0 w 60"/>
                  <a:gd name="T1" fmla="*/ 33 h 49"/>
                  <a:gd name="T2" fmla="*/ 32 w 60"/>
                  <a:gd name="T3" fmla="*/ 49 h 49"/>
                  <a:gd name="T4" fmla="*/ 60 w 60"/>
                  <a:gd name="T5" fmla="*/ 11 h 49"/>
                  <a:gd name="T6" fmla="*/ 27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2" y="49"/>
                    </a:lnTo>
                    <a:lnTo>
                      <a:pt x="60" y="11"/>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1" name="Freeform 2403">
                <a:extLst>
                  <a:ext uri="{FF2B5EF4-FFF2-40B4-BE49-F238E27FC236}">
                    <a16:creationId xmlns:a16="http://schemas.microsoft.com/office/drawing/2014/main" xmlns="" id="{3F0B14C2-7C0A-490C-9E8B-FD562E2C39E1}"/>
                  </a:ext>
                </a:extLst>
              </p:cNvPr>
              <p:cNvSpPr>
                <a:spLocks/>
              </p:cNvSpPr>
              <p:nvPr/>
            </p:nvSpPr>
            <p:spPr bwMode="auto">
              <a:xfrm>
                <a:off x="1575" y="5664"/>
                <a:ext cx="60" cy="49"/>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 name="Freeform 2404">
                <a:extLst>
                  <a:ext uri="{FF2B5EF4-FFF2-40B4-BE49-F238E27FC236}">
                    <a16:creationId xmlns:a16="http://schemas.microsoft.com/office/drawing/2014/main" xmlns="" id="{492AA448-211C-4590-9E19-7A01B7E4FB3F}"/>
                  </a:ext>
                </a:extLst>
              </p:cNvPr>
              <p:cNvSpPr>
                <a:spLocks/>
              </p:cNvSpPr>
              <p:nvPr/>
            </p:nvSpPr>
            <p:spPr bwMode="auto">
              <a:xfrm>
                <a:off x="2788" y="5877"/>
                <a:ext cx="55" cy="71"/>
              </a:xfrm>
              <a:custGeom>
                <a:avLst/>
                <a:gdLst>
                  <a:gd name="T0" fmla="*/ 0 w 55"/>
                  <a:gd name="T1" fmla="*/ 38 h 71"/>
                  <a:gd name="T2" fmla="*/ 39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3" name="Freeform 2405">
                <a:extLst>
                  <a:ext uri="{FF2B5EF4-FFF2-40B4-BE49-F238E27FC236}">
                    <a16:creationId xmlns:a16="http://schemas.microsoft.com/office/drawing/2014/main" xmlns="" id="{DBEF5D89-D530-4047-89E9-7A4E18DCA638}"/>
                  </a:ext>
                </a:extLst>
              </p:cNvPr>
              <p:cNvSpPr>
                <a:spLocks/>
              </p:cNvSpPr>
              <p:nvPr/>
            </p:nvSpPr>
            <p:spPr bwMode="auto">
              <a:xfrm>
                <a:off x="2788" y="5877"/>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 name="Freeform 2406">
                <a:extLst>
                  <a:ext uri="{FF2B5EF4-FFF2-40B4-BE49-F238E27FC236}">
                    <a16:creationId xmlns:a16="http://schemas.microsoft.com/office/drawing/2014/main" xmlns="" id="{A1FFD096-3C4C-4AE5-9DA1-1E17C5B890F8}"/>
                  </a:ext>
                </a:extLst>
              </p:cNvPr>
              <p:cNvSpPr>
                <a:spLocks/>
              </p:cNvSpPr>
              <p:nvPr/>
            </p:nvSpPr>
            <p:spPr bwMode="auto">
              <a:xfrm>
                <a:off x="1908" y="5653"/>
                <a:ext cx="55" cy="60"/>
              </a:xfrm>
              <a:custGeom>
                <a:avLst/>
                <a:gdLst>
                  <a:gd name="T0" fmla="*/ 0 w 55"/>
                  <a:gd name="T1" fmla="*/ 33 h 60"/>
                  <a:gd name="T2" fmla="*/ 33 w 55"/>
                  <a:gd name="T3" fmla="*/ 60 h 60"/>
                  <a:gd name="T4" fmla="*/ 55 w 55"/>
                  <a:gd name="T5" fmla="*/ 22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2"/>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5" name="Freeform 2407">
                <a:extLst>
                  <a:ext uri="{FF2B5EF4-FFF2-40B4-BE49-F238E27FC236}">
                    <a16:creationId xmlns:a16="http://schemas.microsoft.com/office/drawing/2014/main" xmlns="" id="{D2A06727-46D5-42D3-9E93-5EEDED49B336}"/>
                  </a:ext>
                </a:extLst>
              </p:cNvPr>
              <p:cNvSpPr>
                <a:spLocks/>
              </p:cNvSpPr>
              <p:nvPr/>
            </p:nvSpPr>
            <p:spPr bwMode="auto">
              <a:xfrm>
                <a:off x="1908" y="5653"/>
                <a:ext cx="55" cy="60"/>
              </a:xfrm>
              <a:custGeom>
                <a:avLst/>
                <a:gdLst>
                  <a:gd name="T0" fmla="*/ 0 w 10"/>
                  <a:gd name="T1" fmla="*/ 6 h 11"/>
                  <a:gd name="T2" fmla="*/ 6 w 10"/>
                  <a:gd name="T3" fmla="*/ 11 h 11"/>
                  <a:gd name="T4" fmla="*/ 10 w 10"/>
                  <a:gd name="T5" fmla="*/ 4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 name="Freeform 2408">
                <a:extLst>
                  <a:ext uri="{FF2B5EF4-FFF2-40B4-BE49-F238E27FC236}">
                    <a16:creationId xmlns:a16="http://schemas.microsoft.com/office/drawing/2014/main" xmlns="" id="{858F1F8C-5115-4D55-BC1D-41CDEE7931A6}"/>
                  </a:ext>
                </a:extLst>
              </p:cNvPr>
              <p:cNvSpPr>
                <a:spLocks/>
              </p:cNvSpPr>
              <p:nvPr/>
            </p:nvSpPr>
            <p:spPr bwMode="auto">
              <a:xfrm>
                <a:off x="3095" y="5986"/>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7" name="Freeform 2409">
                <a:extLst>
                  <a:ext uri="{FF2B5EF4-FFF2-40B4-BE49-F238E27FC236}">
                    <a16:creationId xmlns:a16="http://schemas.microsoft.com/office/drawing/2014/main" xmlns="" id="{11F82005-5805-4692-9B39-3F1F4DF80B01}"/>
                  </a:ext>
                </a:extLst>
              </p:cNvPr>
              <p:cNvSpPr>
                <a:spLocks/>
              </p:cNvSpPr>
              <p:nvPr/>
            </p:nvSpPr>
            <p:spPr bwMode="auto">
              <a:xfrm>
                <a:off x="3095" y="5986"/>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8" name="Freeform 2410">
                <a:extLst>
                  <a:ext uri="{FF2B5EF4-FFF2-40B4-BE49-F238E27FC236}">
                    <a16:creationId xmlns:a16="http://schemas.microsoft.com/office/drawing/2014/main" xmlns="" id="{B88489E1-AE4F-45D4-AA3F-55F8CD7149BF}"/>
                  </a:ext>
                </a:extLst>
              </p:cNvPr>
              <p:cNvSpPr>
                <a:spLocks/>
              </p:cNvSpPr>
              <p:nvPr/>
            </p:nvSpPr>
            <p:spPr bwMode="auto">
              <a:xfrm>
                <a:off x="2242" y="5707"/>
                <a:ext cx="54" cy="72"/>
              </a:xfrm>
              <a:custGeom>
                <a:avLst/>
                <a:gdLst>
                  <a:gd name="T0" fmla="*/ 0 w 54"/>
                  <a:gd name="T1" fmla="*/ 39 h 72"/>
                  <a:gd name="T2" fmla="*/ 32 w 54"/>
                  <a:gd name="T3" fmla="*/ 72 h 72"/>
                  <a:gd name="T4" fmla="*/ 54 w 54"/>
                  <a:gd name="T5" fmla="*/ 33 h 72"/>
                  <a:gd name="T6" fmla="*/ 16 w 54"/>
                  <a:gd name="T7" fmla="*/ 0 h 72"/>
                  <a:gd name="T8" fmla="*/ 0 w 54"/>
                  <a:gd name="T9" fmla="*/ 39 h 72"/>
                </a:gdLst>
                <a:ahLst/>
                <a:cxnLst>
                  <a:cxn ang="0">
                    <a:pos x="T0" y="T1"/>
                  </a:cxn>
                  <a:cxn ang="0">
                    <a:pos x="T2" y="T3"/>
                  </a:cxn>
                  <a:cxn ang="0">
                    <a:pos x="T4" y="T5"/>
                  </a:cxn>
                  <a:cxn ang="0">
                    <a:pos x="T6" y="T7"/>
                  </a:cxn>
                  <a:cxn ang="0">
                    <a:pos x="T8" y="T9"/>
                  </a:cxn>
                </a:cxnLst>
                <a:rect l="0" t="0" r="r" b="b"/>
                <a:pathLst>
                  <a:path w="54" h="72">
                    <a:moveTo>
                      <a:pt x="0" y="39"/>
                    </a:moveTo>
                    <a:lnTo>
                      <a:pt x="32" y="72"/>
                    </a:lnTo>
                    <a:lnTo>
                      <a:pt x="54" y="33"/>
                    </a:lnTo>
                    <a:lnTo>
                      <a:pt x="16"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9" name="Freeform 2411">
                <a:extLst>
                  <a:ext uri="{FF2B5EF4-FFF2-40B4-BE49-F238E27FC236}">
                    <a16:creationId xmlns:a16="http://schemas.microsoft.com/office/drawing/2014/main" xmlns="" id="{8E4F396A-D51C-4038-BB4A-E295437CDA60}"/>
                  </a:ext>
                </a:extLst>
              </p:cNvPr>
              <p:cNvSpPr>
                <a:spLocks/>
              </p:cNvSpPr>
              <p:nvPr/>
            </p:nvSpPr>
            <p:spPr bwMode="auto">
              <a:xfrm>
                <a:off x="2242" y="5707"/>
                <a:ext cx="54" cy="72"/>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0" name="Freeform 2412">
                <a:extLst>
                  <a:ext uri="{FF2B5EF4-FFF2-40B4-BE49-F238E27FC236}">
                    <a16:creationId xmlns:a16="http://schemas.microsoft.com/office/drawing/2014/main" xmlns="" id="{BF298E2E-DC6F-4BE0-88CA-46AF1BF0B7AF}"/>
                  </a:ext>
                </a:extLst>
              </p:cNvPr>
              <p:cNvSpPr>
                <a:spLocks/>
              </p:cNvSpPr>
              <p:nvPr/>
            </p:nvSpPr>
            <p:spPr bwMode="auto">
              <a:xfrm>
                <a:off x="1339" y="5707"/>
                <a:ext cx="61" cy="50"/>
              </a:xfrm>
              <a:custGeom>
                <a:avLst/>
                <a:gdLst>
                  <a:gd name="T0" fmla="*/ 0 w 61"/>
                  <a:gd name="T1" fmla="*/ 39 h 50"/>
                  <a:gd name="T2" fmla="*/ 33 w 61"/>
                  <a:gd name="T3" fmla="*/ 50 h 50"/>
                  <a:gd name="T4" fmla="*/ 61 w 61"/>
                  <a:gd name="T5" fmla="*/ 11 h 50"/>
                  <a:gd name="T6" fmla="*/ 28 w 61"/>
                  <a:gd name="T7" fmla="*/ 0 h 50"/>
                  <a:gd name="T8" fmla="*/ 0 w 61"/>
                  <a:gd name="T9" fmla="*/ 39 h 50"/>
                </a:gdLst>
                <a:ahLst/>
                <a:cxnLst>
                  <a:cxn ang="0">
                    <a:pos x="T0" y="T1"/>
                  </a:cxn>
                  <a:cxn ang="0">
                    <a:pos x="T2" y="T3"/>
                  </a:cxn>
                  <a:cxn ang="0">
                    <a:pos x="T4" y="T5"/>
                  </a:cxn>
                  <a:cxn ang="0">
                    <a:pos x="T6" y="T7"/>
                  </a:cxn>
                  <a:cxn ang="0">
                    <a:pos x="T8" y="T9"/>
                  </a:cxn>
                </a:cxnLst>
                <a:rect l="0" t="0" r="r" b="b"/>
                <a:pathLst>
                  <a:path w="61" h="50">
                    <a:moveTo>
                      <a:pt x="0" y="39"/>
                    </a:moveTo>
                    <a:lnTo>
                      <a:pt x="33" y="50"/>
                    </a:lnTo>
                    <a:lnTo>
                      <a:pt x="61" y="11"/>
                    </a:lnTo>
                    <a:lnTo>
                      <a:pt x="28"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1" name="Freeform 2413">
                <a:extLst>
                  <a:ext uri="{FF2B5EF4-FFF2-40B4-BE49-F238E27FC236}">
                    <a16:creationId xmlns:a16="http://schemas.microsoft.com/office/drawing/2014/main" xmlns="" id="{6AC2B03D-6EB7-4CBB-B19D-C3C93D15866A}"/>
                  </a:ext>
                </a:extLst>
              </p:cNvPr>
              <p:cNvSpPr>
                <a:spLocks/>
              </p:cNvSpPr>
              <p:nvPr/>
            </p:nvSpPr>
            <p:spPr bwMode="auto">
              <a:xfrm>
                <a:off x="1339" y="5707"/>
                <a:ext cx="61"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2" name="Freeform 2414">
                <a:extLst>
                  <a:ext uri="{FF2B5EF4-FFF2-40B4-BE49-F238E27FC236}">
                    <a16:creationId xmlns:a16="http://schemas.microsoft.com/office/drawing/2014/main" xmlns="" id="{118BA681-4E42-43D2-8533-9E7255A4FE39}"/>
                  </a:ext>
                </a:extLst>
              </p:cNvPr>
              <p:cNvSpPr>
                <a:spLocks/>
              </p:cNvSpPr>
              <p:nvPr/>
            </p:nvSpPr>
            <p:spPr bwMode="auto">
              <a:xfrm>
                <a:off x="2564" y="5806"/>
                <a:ext cx="55" cy="71"/>
              </a:xfrm>
              <a:custGeom>
                <a:avLst/>
                <a:gdLst>
                  <a:gd name="T0" fmla="*/ 0 w 55"/>
                  <a:gd name="T1" fmla="*/ 33 h 71"/>
                  <a:gd name="T2" fmla="*/ 33 w 55"/>
                  <a:gd name="T3" fmla="*/ 71 h 71"/>
                  <a:gd name="T4" fmla="*/ 55 w 55"/>
                  <a:gd name="T5" fmla="*/ 38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8"/>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3" name="Freeform 2415">
                <a:extLst>
                  <a:ext uri="{FF2B5EF4-FFF2-40B4-BE49-F238E27FC236}">
                    <a16:creationId xmlns:a16="http://schemas.microsoft.com/office/drawing/2014/main" xmlns="" id="{65E1C1F1-2734-496B-BBCF-B6923EA9F296}"/>
                  </a:ext>
                </a:extLst>
              </p:cNvPr>
              <p:cNvSpPr>
                <a:spLocks/>
              </p:cNvSpPr>
              <p:nvPr/>
            </p:nvSpPr>
            <p:spPr bwMode="auto">
              <a:xfrm>
                <a:off x="2564" y="5806"/>
                <a:ext cx="55" cy="71"/>
              </a:xfrm>
              <a:custGeom>
                <a:avLst/>
                <a:gdLst>
                  <a:gd name="T0" fmla="*/ 0 w 10"/>
                  <a:gd name="T1" fmla="*/ 6 h 13"/>
                  <a:gd name="T2" fmla="*/ 6 w 10"/>
                  <a:gd name="T3" fmla="*/ 13 h 13"/>
                  <a:gd name="T4" fmla="*/ 10 w 10"/>
                  <a:gd name="T5" fmla="*/ 7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2617">
              <a:extLst>
                <a:ext uri="{FF2B5EF4-FFF2-40B4-BE49-F238E27FC236}">
                  <a16:creationId xmlns:a16="http://schemas.microsoft.com/office/drawing/2014/main" xmlns="" id="{2D54E6E2-B3A6-4921-B81B-D53B2C080FCB}"/>
                </a:ext>
              </a:extLst>
            </p:cNvPr>
            <p:cNvGrpSpPr>
              <a:grpSpLocks/>
            </p:cNvGrpSpPr>
            <p:nvPr/>
          </p:nvGrpSpPr>
          <p:grpSpPr bwMode="auto">
            <a:xfrm>
              <a:off x="1028" y="5658"/>
              <a:ext cx="2285" cy="498"/>
              <a:chOff x="1028" y="5658"/>
              <a:chExt cx="2285" cy="498"/>
            </a:xfrm>
          </p:grpSpPr>
          <p:sp>
            <p:nvSpPr>
              <p:cNvPr id="2284" name="Freeform 2417">
                <a:extLst>
                  <a:ext uri="{FF2B5EF4-FFF2-40B4-BE49-F238E27FC236}">
                    <a16:creationId xmlns:a16="http://schemas.microsoft.com/office/drawing/2014/main" xmlns="" id="{DEA5AF3E-9680-44BD-9C81-523D670805B4}"/>
                  </a:ext>
                </a:extLst>
              </p:cNvPr>
              <p:cNvSpPr>
                <a:spLocks/>
              </p:cNvSpPr>
              <p:nvPr/>
            </p:nvSpPr>
            <p:spPr bwMode="auto">
              <a:xfrm>
                <a:off x="1667" y="5658"/>
                <a:ext cx="55" cy="49"/>
              </a:xfrm>
              <a:custGeom>
                <a:avLst/>
                <a:gdLst>
                  <a:gd name="T0" fmla="*/ 0 w 55"/>
                  <a:gd name="T1" fmla="*/ 33 h 49"/>
                  <a:gd name="T2" fmla="*/ 33 w 55"/>
                  <a:gd name="T3" fmla="*/ 49 h 49"/>
                  <a:gd name="T4" fmla="*/ 55 w 55"/>
                  <a:gd name="T5" fmla="*/ 17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7"/>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2418">
                <a:extLst>
                  <a:ext uri="{FF2B5EF4-FFF2-40B4-BE49-F238E27FC236}">
                    <a16:creationId xmlns:a16="http://schemas.microsoft.com/office/drawing/2014/main" xmlns="" id="{07837919-2C72-4E24-99FA-5BDDFDF6CA09}"/>
                  </a:ext>
                </a:extLst>
              </p:cNvPr>
              <p:cNvSpPr>
                <a:spLocks/>
              </p:cNvSpPr>
              <p:nvPr/>
            </p:nvSpPr>
            <p:spPr bwMode="auto">
              <a:xfrm>
                <a:off x="1667" y="5658"/>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6" name="Freeform 2419">
                <a:extLst>
                  <a:ext uri="{FF2B5EF4-FFF2-40B4-BE49-F238E27FC236}">
                    <a16:creationId xmlns:a16="http://schemas.microsoft.com/office/drawing/2014/main" xmlns="" id="{743CC246-D62F-40E2-91E8-E39108F232FD}"/>
                  </a:ext>
                </a:extLst>
              </p:cNvPr>
              <p:cNvSpPr>
                <a:spLocks/>
              </p:cNvSpPr>
              <p:nvPr/>
            </p:nvSpPr>
            <p:spPr bwMode="auto">
              <a:xfrm>
                <a:off x="2876" y="5915"/>
                <a:ext cx="55" cy="71"/>
              </a:xfrm>
              <a:custGeom>
                <a:avLst/>
                <a:gdLst>
                  <a:gd name="T0" fmla="*/ 0 w 55"/>
                  <a:gd name="T1" fmla="*/ 33 h 71"/>
                  <a:gd name="T2" fmla="*/ 38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7" name="Freeform 2420">
                <a:extLst>
                  <a:ext uri="{FF2B5EF4-FFF2-40B4-BE49-F238E27FC236}">
                    <a16:creationId xmlns:a16="http://schemas.microsoft.com/office/drawing/2014/main" xmlns="" id="{EB7DBAAB-49FB-4826-9441-8FDC65927719}"/>
                  </a:ext>
                </a:extLst>
              </p:cNvPr>
              <p:cNvSpPr>
                <a:spLocks/>
              </p:cNvSpPr>
              <p:nvPr/>
            </p:nvSpPr>
            <p:spPr bwMode="auto">
              <a:xfrm>
                <a:off x="2876" y="5915"/>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8" name="Freeform 2421">
                <a:extLst>
                  <a:ext uri="{FF2B5EF4-FFF2-40B4-BE49-F238E27FC236}">
                    <a16:creationId xmlns:a16="http://schemas.microsoft.com/office/drawing/2014/main" xmlns="" id="{4BC770CF-F126-4AB3-8ECD-E42A696EA96E}"/>
                  </a:ext>
                </a:extLst>
              </p:cNvPr>
              <p:cNvSpPr>
                <a:spLocks/>
              </p:cNvSpPr>
              <p:nvPr/>
            </p:nvSpPr>
            <p:spPr bwMode="auto">
              <a:xfrm>
                <a:off x="2001" y="5669"/>
                <a:ext cx="55" cy="60"/>
              </a:xfrm>
              <a:custGeom>
                <a:avLst/>
                <a:gdLst>
                  <a:gd name="T0" fmla="*/ 0 w 55"/>
                  <a:gd name="T1" fmla="*/ 33 h 60"/>
                  <a:gd name="T2" fmla="*/ 33 w 55"/>
                  <a:gd name="T3" fmla="*/ 60 h 60"/>
                  <a:gd name="T4" fmla="*/ 55 w 55"/>
                  <a:gd name="T5" fmla="*/ 28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8"/>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Freeform 2422">
                <a:extLst>
                  <a:ext uri="{FF2B5EF4-FFF2-40B4-BE49-F238E27FC236}">
                    <a16:creationId xmlns:a16="http://schemas.microsoft.com/office/drawing/2014/main" xmlns="" id="{45B85F9B-B573-4CC0-A1C4-7F1EA4A1BE28}"/>
                  </a:ext>
                </a:extLst>
              </p:cNvPr>
              <p:cNvSpPr>
                <a:spLocks/>
              </p:cNvSpPr>
              <p:nvPr/>
            </p:nvSpPr>
            <p:spPr bwMode="auto">
              <a:xfrm>
                <a:off x="2001" y="5669"/>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0" name="Freeform 2423">
                <a:extLst>
                  <a:ext uri="{FF2B5EF4-FFF2-40B4-BE49-F238E27FC236}">
                    <a16:creationId xmlns:a16="http://schemas.microsoft.com/office/drawing/2014/main" xmlns="" id="{130EC3E8-54C5-43E5-A517-F653D5446EFF}"/>
                  </a:ext>
                </a:extLst>
              </p:cNvPr>
              <p:cNvSpPr>
                <a:spLocks/>
              </p:cNvSpPr>
              <p:nvPr/>
            </p:nvSpPr>
            <p:spPr bwMode="auto">
              <a:xfrm>
                <a:off x="3182" y="6019"/>
                <a:ext cx="49" cy="71"/>
              </a:xfrm>
              <a:custGeom>
                <a:avLst/>
                <a:gdLst>
                  <a:gd name="T0" fmla="*/ 0 w 49"/>
                  <a:gd name="T1" fmla="*/ 33 h 71"/>
                  <a:gd name="T2" fmla="*/ 33 w 49"/>
                  <a:gd name="T3" fmla="*/ 71 h 71"/>
                  <a:gd name="T4" fmla="*/ 49 w 49"/>
                  <a:gd name="T5" fmla="*/ 33 h 71"/>
                  <a:gd name="T6" fmla="*/ 11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1"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Freeform 2424">
                <a:extLst>
                  <a:ext uri="{FF2B5EF4-FFF2-40B4-BE49-F238E27FC236}">
                    <a16:creationId xmlns:a16="http://schemas.microsoft.com/office/drawing/2014/main" xmlns="" id="{40A0CA7E-0563-44B6-9E58-818F96C08D45}"/>
                  </a:ext>
                </a:extLst>
              </p:cNvPr>
              <p:cNvSpPr>
                <a:spLocks/>
              </p:cNvSpPr>
              <p:nvPr/>
            </p:nvSpPr>
            <p:spPr bwMode="auto">
              <a:xfrm>
                <a:off x="3182" y="6019"/>
                <a:ext cx="49"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2" name="Freeform 2425">
                <a:extLst>
                  <a:ext uri="{FF2B5EF4-FFF2-40B4-BE49-F238E27FC236}">
                    <a16:creationId xmlns:a16="http://schemas.microsoft.com/office/drawing/2014/main" xmlns="" id="{5FE03BD2-C60C-4C68-A549-92ACFF8F1B3F}"/>
                  </a:ext>
                </a:extLst>
              </p:cNvPr>
              <p:cNvSpPr>
                <a:spLocks/>
              </p:cNvSpPr>
              <p:nvPr/>
            </p:nvSpPr>
            <p:spPr bwMode="auto">
              <a:xfrm>
                <a:off x="1110" y="5773"/>
                <a:ext cx="60" cy="44"/>
              </a:xfrm>
              <a:custGeom>
                <a:avLst/>
                <a:gdLst>
                  <a:gd name="T0" fmla="*/ 0 w 60"/>
                  <a:gd name="T1" fmla="*/ 33 h 44"/>
                  <a:gd name="T2" fmla="*/ 33 w 60"/>
                  <a:gd name="T3" fmla="*/ 44 h 44"/>
                  <a:gd name="T4" fmla="*/ 60 w 60"/>
                  <a:gd name="T5" fmla="*/ 6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3" y="44"/>
                    </a:lnTo>
                    <a:lnTo>
                      <a:pt x="60" y="6"/>
                    </a:lnTo>
                    <a:lnTo>
                      <a:pt x="2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Freeform 2426">
                <a:extLst>
                  <a:ext uri="{FF2B5EF4-FFF2-40B4-BE49-F238E27FC236}">
                    <a16:creationId xmlns:a16="http://schemas.microsoft.com/office/drawing/2014/main" xmlns="" id="{5610DDC1-1853-4D1F-A90C-7842305452F7}"/>
                  </a:ext>
                </a:extLst>
              </p:cNvPr>
              <p:cNvSpPr>
                <a:spLocks/>
              </p:cNvSpPr>
              <p:nvPr/>
            </p:nvSpPr>
            <p:spPr bwMode="auto">
              <a:xfrm>
                <a:off x="1110" y="5773"/>
                <a:ext cx="60" cy="44"/>
              </a:xfrm>
              <a:custGeom>
                <a:avLst/>
                <a:gdLst>
                  <a:gd name="T0" fmla="*/ 0 w 11"/>
                  <a:gd name="T1" fmla="*/ 6 h 8"/>
                  <a:gd name="T2" fmla="*/ 6 w 11"/>
                  <a:gd name="T3" fmla="*/ 8 h 8"/>
                  <a:gd name="T4" fmla="*/ 11 w 11"/>
                  <a:gd name="T5" fmla="*/ 1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4" name="Freeform 2427">
                <a:extLst>
                  <a:ext uri="{FF2B5EF4-FFF2-40B4-BE49-F238E27FC236}">
                    <a16:creationId xmlns:a16="http://schemas.microsoft.com/office/drawing/2014/main" xmlns="" id="{8ED23CB0-9DD6-4E54-B8C0-86117FA0FEAB}"/>
                  </a:ext>
                </a:extLst>
              </p:cNvPr>
              <p:cNvSpPr>
                <a:spLocks/>
              </p:cNvSpPr>
              <p:nvPr/>
            </p:nvSpPr>
            <p:spPr bwMode="auto">
              <a:xfrm>
                <a:off x="2329" y="5740"/>
                <a:ext cx="55" cy="66"/>
              </a:xfrm>
              <a:custGeom>
                <a:avLst/>
                <a:gdLst>
                  <a:gd name="T0" fmla="*/ 0 w 55"/>
                  <a:gd name="T1" fmla="*/ 33 h 66"/>
                  <a:gd name="T2" fmla="*/ 38 w 55"/>
                  <a:gd name="T3" fmla="*/ 66 h 66"/>
                  <a:gd name="T4" fmla="*/ 55 w 55"/>
                  <a:gd name="T5" fmla="*/ 33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8" y="66"/>
                    </a:lnTo>
                    <a:lnTo>
                      <a:pt x="55" y="33"/>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Freeform 2428">
                <a:extLst>
                  <a:ext uri="{FF2B5EF4-FFF2-40B4-BE49-F238E27FC236}">
                    <a16:creationId xmlns:a16="http://schemas.microsoft.com/office/drawing/2014/main" xmlns="" id="{AED7AEAC-FBE1-48F8-843F-07A4204B1021}"/>
                  </a:ext>
                </a:extLst>
              </p:cNvPr>
              <p:cNvSpPr>
                <a:spLocks/>
              </p:cNvSpPr>
              <p:nvPr/>
            </p:nvSpPr>
            <p:spPr bwMode="auto">
              <a:xfrm>
                <a:off x="2329" y="5740"/>
                <a:ext cx="55" cy="66"/>
              </a:xfrm>
              <a:custGeom>
                <a:avLst/>
                <a:gdLst>
                  <a:gd name="T0" fmla="*/ 0 w 10"/>
                  <a:gd name="T1" fmla="*/ 6 h 12"/>
                  <a:gd name="T2" fmla="*/ 7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7"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6" name="Freeform 2429">
                <a:extLst>
                  <a:ext uri="{FF2B5EF4-FFF2-40B4-BE49-F238E27FC236}">
                    <a16:creationId xmlns:a16="http://schemas.microsoft.com/office/drawing/2014/main" xmlns="" id="{63F306F1-1EDC-4B60-9165-16D429555B9F}"/>
                  </a:ext>
                </a:extLst>
              </p:cNvPr>
              <p:cNvSpPr>
                <a:spLocks/>
              </p:cNvSpPr>
              <p:nvPr/>
            </p:nvSpPr>
            <p:spPr bwMode="auto">
              <a:xfrm>
                <a:off x="1427" y="5697"/>
                <a:ext cx="60" cy="43"/>
              </a:xfrm>
              <a:custGeom>
                <a:avLst/>
                <a:gdLst>
                  <a:gd name="T0" fmla="*/ 0 w 60"/>
                  <a:gd name="T1" fmla="*/ 32 h 43"/>
                  <a:gd name="T2" fmla="*/ 33 w 60"/>
                  <a:gd name="T3" fmla="*/ 43 h 43"/>
                  <a:gd name="T4" fmla="*/ 60 w 60"/>
                  <a:gd name="T5" fmla="*/ 10 h 43"/>
                  <a:gd name="T6" fmla="*/ 27 w 60"/>
                  <a:gd name="T7" fmla="*/ 0 h 43"/>
                  <a:gd name="T8" fmla="*/ 0 w 60"/>
                  <a:gd name="T9" fmla="*/ 32 h 43"/>
                </a:gdLst>
                <a:ahLst/>
                <a:cxnLst>
                  <a:cxn ang="0">
                    <a:pos x="T0" y="T1"/>
                  </a:cxn>
                  <a:cxn ang="0">
                    <a:pos x="T2" y="T3"/>
                  </a:cxn>
                  <a:cxn ang="0">
                    <a:pos x="T4" y="T5"/>
                  </a:cxn>
                  <a:cxn ang="0">
                    <a:pos x="T6" y="T7"/>
                  </a:cxn>
                  <a:cxn ang="0">
                    <a:pos x="T8" y="T9"/>
                  </a:cxn>
                </a:cxnLst>
                <a:rect l="0" t="0" r="r" b="b"/>
                <a:pathLst>
                  <a:path w="60" h="43">
                    <a:moveTo>
                      <a:pt x="0" y="32"/>
                    </a:moveTo>
                    <a:lnTo>
                      <a:pt x="33" y="43"/>
                    </a:lnTo>
                    <a:lnTo>
                      <a:pt x="60" y="10"/>
                    </a:lnTo>
                    <a:lnTo>
                      <a:pt x="27"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Freeform 2430">
                <a:extLst>
                  <a:ext uri="{FF2B5EF4-FFF2-40B4-BE49-F238E27FC236}">
                    <a16:creationId xmlns:a16="http://schemas.microsoft.com/office/drawing/2014/main" xmlns="" id="{9540B4A7-500B-485D-9440-67CD0141B9B2}"/>
                  </a:ext>
                </a:extLst>
              </p:cNvPr>
              <p:cNvSpPr>
                <a:spLocks/>
              </p:cNvSpPr>
              <p:nvPr/>
            </p:nvSpPr>
            <p:spPr bwMode="auto">
              <a:xfrm>
                <a:off x="1427" y="5697"/>
                <a:ext cx="60" cy="43"/>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8" name="Freeform 2431">
                <a:extLst>
                  <a:ext uri="{FF2B5EF4-FFF2-40B4-BE49-F238E27FC236}">
                    <a16:creationId xmlns:a16="http://schemas.microsoft.com/office/drawing/2014/main" xmlns="" id="{E48DABD8-314D-4764-86F8-F1F195889E5C}"/>
                  </a:ext>
                </a:extLst>
              </p:cNvPr>
              <p:cNvSpPr>
                <a:spLocks/>
              </p:cNvSpPr>
              <p:nvPr/>
            </p:nvSpPr>
            <p:spPr bwMode="auto">
              <a:xfrm>
                <a:off x="2652" y="5844"/>
                <a:ext cx="54" cy="71"/>
              </a:xfrm>
              <a:custGeom>
                <a:avLst/>
                <a:gdLst>
                  <a:gd name="T0" fmla="*/ 0 w 54"/>
                  <a:gd name="T1" fmla="*/ 33 h 71"/>
                  <a:gd name="T2" fmla="*/ 33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3" y="71"/>
                    </a:lnTo>
                    <a:lnTo>
                      <a:pt x="54"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Freeform 2432">
                <a:extLst>
                  <a:ext uri="{FF2B5EF4-FFF2-40B4-BE49-F238E27FC236}">
                    <a16:creationId xmlns:a16="http://schemas.microsoft.com/office/drawing/2014/main" xmlns="" id="{A1CE2663-B83F-41EE-B19E-B9EA6B770230}"/>
                  </a:ext>
                </a:extLst>
              </p:cNvPr>
              <p:cNvSpPr>
                <a:spLocks/>
              </p:cNvSpPr>
              <p:nvPr/>
            </p:nvSpPr>
            <p:spPr bwMode="auto">
              <a:xfrm>
                <a:off x="2652" y="5844"/>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0" name="Freeform 2433">
                <a:extLst>
                  <a:ext uri="{FF2B5EF4-FFF2-40B4-BE49-F238E27FC236}">
                    <a16:creationId xmlns:a16="http://schemas.microsoft.com/office/drawing/2014/main" xmlns="" id="{5C2CC4C9-0FF2-488B-85A3-AE41EE07CCA1}"/>
                  </a:ext>
                </a:extLst>
              </p:cNvPr>
              <p:cNvSpPr>
                <a:spLocks/>
              </p:cNvSpPr>
              <p:nvPr/>
            </p:nvSpPr>
            <p:spPr bwMode="auto">
              <a:xfrm>
                <a:off x="1755" y="5658"/>
                <a:ext cx="60" cy="55"/>
              </a:xfrm>
              <a:custGeom>
                <a:avLst/>
                <a:gdLst>
                  <a:gd name="T0" fmla="*/ 0 w 60"/>
                  <a:gd name="T1" fmla="*/ 33 h 55"/>
                  <a:gd name="T2" fmla="*/ 38 w 60"/>
                  <a:gd name="T3" fmla="*/ 55 h 55"/>
                  <a:gd name="T4" fmla="*/ 60 w 60"/>
                  <a:gd name="T5" fmla="*/ 17 h 55"/>
                  <a:gd name="T6" fmla="*/ 27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8" y="55"/>
                    </a:lnTo>
                    <a:lnTo>
                      <a:pt x="60" y="17"/>
                    </a:lnTo>
                    <a:lnTo>
                      <a:pt x="27"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Freeform 2434">
                <a:extLst>
                  <a:ext uri="{FF2B5EF4-FFF2-40B4-BE49-F238E27FC236}">
                    <a16:creationId xmlns:a16="http://schemas.microsoft.com/office/drawing/2014/main" xmlns="" id="{D320A1BC-72BC-484F-8839-874A0CFC5F7E}"/>
                  </a:ext>
                </a:extLst>
              </p:cNvPr>
              <p:cNvSpPr>
                <a:spLocks/>
              </p:cNvSpPr>
              <p:nvPr/>
            </p:nvSpPr>
            <p:spPr bwMode="auto">
              <a:xfrm>
                <a:off x="1755" y="5658"/>
                <a:ext cx="60" cy="55"/>
              </a:xfrm>
              <a:custGeom>
                <a:avLst/>
                <a:gdLst>
                  <a:gd name="T0" fmla="*/ 0 w 11"/>
                  <a:gd name="T1" fmla="*/ 6 h 10"/>
                  <a:gd name="T2" fmla="*/ 7 w 11"/>
                  <a:gd name="T3" fmla="*/ 10 h 10"/>
                  <a:gd name="T4" fmla="*/ 11 w 11"/>
                  <a:gd name="T5" fmla="*/ 3 h 10"/>
                  <a:gd name="T6" fmla="*/ 5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2" name="Freeform 2435">
                <a:extLst>
                  <a:ext uri="{FF2B5EF4-FFF2-40B4-BE49-F238E27FC236}">
                    <a16:creationId xmlns:a16="http://schemas.microsoft.com/office/drawing/2014/main" xmlns="" id="{5730381B-3204-4F2E-B39C-61A61DC74C7D}"/>
                  </a:ext>
                </a:extLst>
              </p:cNvPr>
              <p:cNvSpPr>
                <a:spLocks/>
              </p:cNvSpPr>
              <p:nvPr/>
            </p:nvSpPr>
            <p:spPr bwMode="auto">
              <a:xfrm>
                <a:off x="2963" y="5948"/>
                <a:ext cx="50" cy="71"/>
              </a:xfrm>
              <a:custGeom>
                <a:avLst/>
                <a:gdLst>
                  <a:gd name="T0" fmla="*/ 0 w 50"/>
                  <a:gd name="T1" fmla="*/ 38 h 71"/>
                  <a:gd name="T2" fmla="*/ 33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2436">
                <a:extLst>
                  <a:ext uri="{FF2B5EF4-FFF2-40B4-BE49-F238E27FC236}">
                    <a16:creationId xmlns:a16="http://schemas.microsoft.com/office/drawing/2014/main" xmlns="" id="{3DDF4A4A-0F4B-406B-B47E-7006AA5BE646}"/>
                  </a:ext>
                </a:extLst>
              </p:cNvPr>
              <p:cNvSpPr>
                <a:spLocks/>
              </p:cNvSpPr>
              <p:nvPr/>
            </p:nvSpPr>
            <p:spPr bwMode="auto">
              <a:xfrm>
                <a:off x="2963" y="5948"/>
                <a:ext cx="50"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4" name="Freeform 2437">
                <a:extLst>
                  <a:ext uri="{FF2B5EF4-FFF2-40B4-BE49-F238E27FC236}">
                    <a16:creationId xmlns:a16="http://schemas.microsoft.com/office/drawing/2014/main" xmlns="" id="{BD7C6D74-57C0-4FA8-A87B-6501D7FE550C}"/>
                  </a:ext>
                </a:extLst>
              </p:cNvPr>
              <p:cNvSpPr>
                <a:spLocks/>
              </p:cNvSpPr>
              <p:nvPr/>
            </p:nvSpPr>
            <p:spPr bwMode="auto">
              <a:xfrm>
                <a:off x="2089" y="5686"/>
                <a:ext cx="60" cy="65"/>
              </a:xfrm>
              <a:custGeom>
                <a:avLst/>
                <a:gdLst>
                  <a:gd name="T0" fmla="*/ 0 w 60"/>
                  <a:gd name="T1" fmla="*/ 38 h 65"/>
                  <a:gd name="T2" fmla="*/ 38 w 60"/>
                  <a:gd name="T3" fmla="*/ 65 h 65"/>
                  <a:gd name="T4" fmla="*/ 60 w 60"/>
                  <a:gd name="T5" fmla="*/ 32 h 65"/>
                  <a:gd name="T6" fmla="*/ 21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8" y="65"/>
                    </a:lnTo>
                    <a:lnTo>
                      <a:pt x="60" y="32"/>
                    </a:lnTo>
                    <a:lnTo>
                      <a:pt x="21"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2438">
                <a:extLst>
                  <a:ext uri="{FF2B5EF4-FFF2-40B4-BE49-F238E27FC236}">
                    <a16:creationId xmlns:a16="http://schemas.microsoft.com/office/drawing/2014/main" xmlns="" id="{06D8E4A0-A806-4FDC-806D-7FDB85A26831}"/>
                  </a:ext>
                </a:extLst>
              </p:cNvPr>
              <p:cNvSpPr>
                <a:spLocks/>
              </p:cNvSpPr>
              <p:nvPr/>
            </p:nvSpPr>
            <p:spPr bwMode="auto">
              <a:xfrm>
                <a:off x="2089" y="5686"/>
                <a:ext cx="60" cy="65"/>
              </a:xfrm>
              <a:custGeom>
                <a:avLst/>
                <a:gdLst>
                  <a:gd name="T0" fmla="*/ 0 w 11"/>
                  <a:gd name="T1" fmla="*/ 7 h 12"/>
                  <a:gd name="T2" fmla="*/ 7 w 11"/>
                  <a:gd name="T3" fmla="*/ 12 h 12"/>
                  <a:gd name="T4" fmla="*/ 11 w 11"/>
                  <a:gd name="T5" fmla="*/ 6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6" name="Freeform 2439">
                <a:extLst>
                  <a:ext uri="{FF2B5EF4-FFF2-40B4-BE49-F238E27FC236}">
                    <a16:creationId xmlns:a16="http://schemas.microsoft.com/office/drawing/2014/main" xmlns="" id="{69896279-94AF-4392-928F-5E09E9CE643C}"/>
                  </a:ext>
                </a:extLst>
              </p:cNvPr>
              <p:cNvSpPr>
                <a:spLocks/>
              </p:cNvSpPr>
              <p:nvPr/>
            </p:nvSpPr>
            <p:spPr bwMode="auto">
              <a:xfrm>
                <a:off x="3264" y="6052"/>
                <a:ext cx="49" cy="71"/>
              </a:xfrm>
              <a:custGeom>
                <a:avLst/>
                <a:gdLst>
                  <a:gd name="T0" fmla="*/ 0 w 49"/>
                  <a:gd name="T1" fmla="*/ 33 h 71"/>
                  <a:gd name="T2" fmla="*/ 33 w 49"/>
                  <a:gd name="T3" fmla="*/ 71 h 71"/>
                  <a:gd name="T4" fmla="*/ 49 w 49"/>
                  <a:gd name="T5" fmla="*/ 33 h 71"/>
                  <a:gd name="T6" fmla="*/ 11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1" y="0"/>
                    </a:lnTo>
                    <a:lnTo>
                      <a:pt x="0" y="3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2440">
                <a:extLst>
                  <a:ext uri="{FF2B5EF4-FFF2-40B4-BE49-F238E27FC236}">
                    <a16:creationId xmlns:a16="http://schemas.microsoft.com/office/drawing/2014/main" xmlns="" id="{DEFFFE87-7E21-4F3B-88B2-4A289D3907D5}"/>
                  </a:ext>
                </a:extLst>
              </p:cNvPr>
              <p:cNvSpPr>
                <a:spLocks/>
              </p:cNvSpPr>
              <p:nvPr/>
            </p:nvSpPr>
            <p:spPr bwMode="auto">
              <a:xfrm>
                <a:off x="3264" y="6052"/>
                <a:ext cx="49"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8" name="Freeform 2441">
                <a:extLst>
                  <a:ext uri="{FF2B5EF4-FFF2-40B4-BE49-F238E27FC236}">
                    <a16:creationId xmlns:a16="http://schemas.microsoft.com/office/drawing/2014/main" xmlns="" id="{F4C1A5F5-9340-4160-ADD3-61101F9C71F8}"/>
                  </a:ext>
                </a:extLst>
              </p:cNvPr>
              <p:cNvSpPr>
                <a:spLocks/>
              </p:cNvSpPr>
              <p:nvPr/>
            </p:nvSpPr>
            <p:spPr bwMode="auto">
              <a:xfrm>
                <a:off x="1197" y="5751"/>
                <a:ext cx="55" cy="44"/>
              </a:xfrm>
              <a:custGeom>
                <a:avLst/>
                <a:gdLst>
                  <a:gd name="T0" fmla="*/ 0 w 55"/>
                  <a:gd name="T1" fmla="*/ 38 h 44"/>
                  <a:gd name="T2" fmla="*/ 33 w 55"/>
                  <a:gd name="T3" fmla="*/ 44 h 44"/>
                  <a:gd name="T4" fmla="*/ 55 w 55"/>
                  <a:gd name="T5" fmla="*/ 11 h 44"/>
                  <a:gd name="T6" fmla="*/ 28 w 55"/>
                  <a:gd name="T7" fmla="*/ 0 h 44"/>
                  <a:gd name="T8" fmla="*/ 0 w 55"/>
                  <a:gd name="T9" fmla="*/ 38 h 44"/>
                </a:gdLst>
                <a:ahLst/>
                <a:cxnLst>
                  <a:cxn ang="0">
                    <a:pos x="T0" y="T1"/>
                  </a:cxn>
                  <a:cxn ang="0">
                    <a:pos x="T2" y="T3"/>
                  </a:cxn>
                  <a:cxn ang="0">
                    <a:pos x="T4" y="T5"/>
                  </a:cxn>
                  <a:cxn ang="0">
                    <a:pos x="T6" y="T7"/>
                  </a:cxn>
                  <a:cxn ang="0">
                    <a:pos x="T8" y="T9"/>
                  </a:cxn>
                </a:cxnLst>
                <a:rect l="0" t="0" r="r" b="b"/>
                <a:pathLst>
                  <a:path w="55" h="44">
                    <a:moveTo>
                      <a:pt x="0" y="38"/>
                    </a:moveTo>
                    <a:lnTo>
                      <a:pt x="33" y="44"/>
                    </a:lnTo>
                    <a:lnTo>
                      <a:pt x="55" y="11"/>
                    </a:lnTo>
                    <a:lnTo>
                      <a:pt x="28"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2442">
                <a:extLst>
                  <a:ext uri="{FF2B5EF4-FFF2-40B4-BE49-F238E27FC236}">
                    <a16:creationId xmlns:a16="http://schemas.microsoft.com/office/drawing/2014/main" xmlns="" id="{CF14C494-13F6-4323-9B56-61553C5C3F75}"/>
                  </a:ext>
                </a:extLst>
              </p:cNvPr>
              <p:cNvSpPr>
                <a:spLocks/>
              </p:cNvSpPr>
              <p:nvPr/>
            </p:nvSpPr>
            <p:spPr bwMode="auto">
              <a:xfrm>
                <a:off x="1197" y="5751"/>
                <a:ext cx="55"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0" name="Freeform 2443">
                <a:extLst>
                  <a:ext uri="{FF2B5EF4-FFF2-40B4-BE49-F238E27FC236}">
                    <a16:creationId xmlns:a16="http://schemas.microsoft.com/office/drawing/2014/main" xmlns="" id="{9FA3EACB-7A94-4167-8E47-5A36626E7C71}"/>
                  </a:ext>
                </a:extLst>
              </p:cNvPr>
              <p:cNvSpPr>
                <a:spLocks/>
              </p:cNvSpPr>
              <p:nvPr/>
            </p:nvSpPr>
            <p:spPr bwMode="auto">
              <a:xfrm>
                <a:off x="2422" y="5773"/>
                <a:ext cx="55" cy="71"/>
              </a:xfrm>
              <a:custGeom>
                <a:avLst/>
                <a:gdLst>
                  <a:gd name="T0" fmla="*/ 0 w 55"/>
                  <a:gd name="T1" fmla="*/ 33 h 71"/>
                  <a:gd name="T2" fmla="*/ 33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6"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2444">
                <a:extLst>
                  <a:ext uri="{FF2B5EF4-FFF2-40B4-BE49-F238E27FC236}">
                    <a16:creationId xmlns:a16="http://schemas.microsoft.com/office/drawing/2014/main" xmlns="" id="{126DD66A-14B4-486D-9DEA-C0198FC25B17}"/>
                  </a:ext>
                </a:extLst>
              </p:cNvPr>
              <p:cNvSpPr>
                <a:spLocks/>
              </p:cNvSpPr>
              <p:nvPr/>
            </p:nvSpPr>
            <p:spPr bwMode="auto">
              <a:xfrm>
                <a:off x="2422" y="5773"/>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2" name="Freeform 2445">
                <a:extLst>
                  <a:ext uri="{FF2B5EF4-FFF2-40B4-BE49-F238E27FC236}">
                    <a16:creationId xmlns:a16="http://schemas.microsoft.com/office/drawing/2014/main" xmlns="" id="{C1506B0B-7CAD-4BB3-A68F-3E5726CE5B30}"/>
                  </a:ext>
                </a:extLst>
              </p:cNvPr>
              <p:cNvSpPr>
                <a:spLocks/>
              </p:cNvSpPr>
              <p:nvPr/>
            </p:nvSpPr>
            <p:spPr bwMode="auto">
              <a:xfrm>
                <a:off x="1520" y="5686"/>
                <a:ext cx="55" cy="43"/>
              </a:xfrm>
              <a:custGeom>
                <a:avLst/>
                <a:gdLst>
                  <a:gd name="T0" fmla="*/ 0 w 55"/>
                  <a:gd name="T1" fmla="*/ 32 h 43"/>
                  <a:gd name="T2" fmla="*/ 33 w 55"/>
                  <a:gd name="T3" fmla="*/ 43 h 43"/>
                  <a:gd name="T4" fmla="*/ 55 w 55"/>
                  <a:gd name="T5" fmla="*/ 11 h 43"/>
                  <a:gd name="T6" fmla="*/ 22 w 55"/>
                  <a:gd name="T7" fmla="*/ 0 h 43"/>
                  <a:gd name="T8" fmla="*/ 0 w 55"/>
                  <a:gd name="T9" fmla="*/ 32 h 43"/>
                </a:gdLst>
                <a:ahLst/>
                <a:cxnLst>
                  <a:cxn ang="0">
                    <a:pos x="T0" y="T1"/>
                  </a:cxn>
                  <a:cxn ang="0">
                    <a:pos x="T2" y="T3"/>
                  </a:cxn>
                  <a:cxn ang="0">
                    <a:pos x="T4" y="T5"/>
                  </a:cxn>
                  <a:cxn ang="0">
                    <a:pos x="T6" y="T7"/>
                  </a:cxn>
                  <a:cxn ang="0">
                    <a:pos x="T8" y="T9"/>
                  </a:cxn>
                </a:cxnLst>
                <a:rect l="0" t="0" r="r" b="b"/>
                <a:pathLst>
                  <a:path w="55" h="43">
                    <a:moveTo>
                      <a:pt x="0" y="32"/>
                    </a:moveTo>
                    <a:lnTo>
                      <a:pt x="33" y="43"/>
                    </a:lnTo>
                    <a:lnTo>
                      <a:pt x="55" y="11"/>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3" name="Freeform 2446">
                <a:extLst>
                  <a:ext uri="{FF2B5EF4-FFF2-40B4-BE49-F238E27FC236}">
                    <a16:creationId xmlns:a16="http://schemas.microsoft.com/office/drawing/2014/main" xmlns="" id="{4F2C2A88-7F35-4EF7-8680-8C0DAEEF0FF5}"/>
                  </a:ext>
                </a:extLst>
              </p:cNvPr>
              <p:cNvSpPr>
                <a:spLocks/>
              </p:cNvSpPr>
              <p:nvPr/>
            </p:nvSpPr>
            <p:spPr bwMode="auto">
              <a:xfrm>
                <a:off x="1520" y="5686"/>
                <a:ext cx="55" cy="43"/>
              </a:xfrm>
              <a:custGeom>
                <a:avLst/>
                <a:gdLst>
                  <a:gd name="T0" fmla="*/ 0 w 10"/>
                  <a:gd name="T1" fmla="*/ 6 h 8"/>
                  <a:gd name="T2" fmla="*/ 6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4" name="Freeform 2447">
                <a:extLst>
                  <a:ext uri="{FF2B5EF4-FFF2-40B4-BE49-F238E27FC236}">
                    <a16:creationId xmlns:a16="http://schemas.microsoft.com/office/drawing/2014/main" xmlns="" id="{5309AE1A-C942-440C-98C2-84BB64DAA84A}"/>
                  </a:ext>
                </a:extLst>
              </p:cNvPr>
              <p:cNvSpPr>
                <a:spLocks/>
              </p:cNvSpPr>
              <p:nvPr/>
            </p:nvSpPr>
            <p:spPr bwMode="auto">
              <a:xfrm>
                <a:off x="2739" y="5877"/>
                <a:ext cx="49" cy="71"/>
              </a:xfrm>
              <a:custGeom>
                <a:avLst/>
                <a:gdLst>
                  <a:gd name="T0" fmla="*/ 0 w 49"/>
                  <a:gd name="T1" fmla="*/ 38 h 71"/>
                  <a:gd name="T2" fmla="*/ 33 w 49"/>
                  <a:gd name="T3" fmla="*/ 71 h 71"/>
                  <a:gd name="T4" fmla="*/ 49 w 49"/>
                  <a:gd name="T5" fmla="*/ 38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5" name="Freeform 2448">
                <a:extLst>
                  <a:ext uri="{FF2B5EF4-FFF2-40B4-BE49-F238E27FC236}">
                    <a16:creationId xmlns:a16="http://schemas.microsoft.com/office/drawing/2014/main" xmlns="" id="{8476BECE-FFCE-4DCC-BE17-CB9C6B434211}"/>
                  </a:ext>
                </a:extLst>
              </p:cNvPr>
              <p:cNvSpPr>
                <a:spLocks/>
              </p:cNvSpPr>
              <p:nvPr/>
            </p:nvSpPr>
            <p:spPr bwMode="auto">
              <a:xfrm>
                <a:off x="2739" y="5877"/>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6" name="Freeform 2449">
                <a:extLst>
                  <a:ext uri="{FF2B5EF4-FFF2-40B4-BE49-F238E27FC236}">
                    <a16:creationId xmlns:a16="http://schemas.microsoft.com/office/drawing/2014/main" xmlns="" id="{AF271FDC-DFCA-4C57-A487-99DB31875D6B}"/>
                  </a:ext>
                </a:extLst>
              </p:cNvPr>
              <p:cNvSpPr>
                <a:spLocks/>
              </p:cNvSpPr>
              <p:nvPr/>
            </p:nvSpPr>
            <p:spPr bwMode="auto">
              <a:xfrm>
                <a:off x="1848" y="5664"/>
                <a:ext cx="60" cy="60"/>
              </a:xfrm>
              <a:custGeom>
                <a:avLst/>
                <a:gdLst>
                  <a:gd name="T0" fmla="*/ 0 w 60"/>
                  <a:gd name="T1" fmla="*/ 33 h 60"/>
                  <a:gd name="T2" fmla="*/ 38 w 60"/>
                  <a:gd name="T3" fmla="*/ 60 h 60"/>
                  <a:gd name="T4" fmla="*/ 60 w 60"/>
                  <a:gd name="T5" fmla="*/ 22 h 60"/>
                  <a:gd name="T6" fmla="*/ 22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8" y="60"/>
                    </a:lnTo>
                    <a:lnTo>
                      <a:pt x="60" y="22"/>
                    </a:lnTo>
                    <a:lnTo>
                      <a:pt x="22" y="0"/>
                    </a:lnTo>
                    <a:lnTo>
                      <a:pt x="0" y="3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7" name="Freeform 2450">
                <a:extLst>
                  <a:ext uri="{FF2B5EF4-FFF2-40B4-BE49-F238E27FC236}">
                    <a16:creationId xmlns:a16="http://schemas.microsoft.com/office/drawing/2014/main" xmlns="" id="{DAEF0ADB-1281-4459-BAFA-14BB4A5579CA}"/>
                  </a:ext>
                </a:extLst>
              </p:cNvPr>
              <p:cNvSpPr>
                <a:spLocks/>
              </p:cNvSpPr>
              <p:nvPr/>
            </p:nvSpPr>
            <p:spPr bwMode="auto">
              <a:xfrm>
                <a:off x="1848" y="5664"/>
                <a:ext cx="60" cy="60"/>
              </a:xfrm>
              <a:custGeom>
                <a:avLst/>
                <a:gdLst>
                  <a:gd name="T0" fmla="*/ 0 w 11"/>
                  <a:gd name="T1" fmla="*/ 6 h 11"/>
                  <a:gd name="T2" fmla="*/ 7 w 11"/>
                  <a:gd name="T3" fmla="*/ 11 h 11"/>
                  <a:gd name="T4" fmla="*/ 11 w 11"/>
                  <a:gd name="T5" fmla="*/ 4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8" name="Freeform 2451">
                <a:extLst>
                  <a:ext uri="{FF2B5EF4-FFF2-40B4-BE49-F238E27FC236}">
                    <a16:creationId xmlns:a16="http://schemas.microsoft.com/office/drawing/2014/main" xmlns="" id="{7ACDEAD8-02EB-4D06-9548-D9CFBD007715}"/>
                  </a:ext>
                </a:extLst>
              </p:cNvPr>
              <p:cNvSpPr>
                <a:spLocks/>
              </p:cNvSpPr>
              <p:nvPr/>
            </p:nvSpPr>
            <p:spPr bwMode="auto">
              <a:xfrm>
                <a:off x="3045" y="5986"/>
                <a:ext cx="50" cy="66"/>
              </a:xfrm>
              <a:custGeom>
                <a:avLst/>
                <a:gdLst>
                  <a:gd name="T0" fmla="*/ 0 w 50"/>
                  <a:gd name="T1" fmla="*/ 33 h 66"/>
                  <a:gd name="T2" fmla="*/ 39 w 50"/>
                  <a:gd name="T3" fmla="*/ 66 h 66"/>
                  <a:gd name="T4" fmla="*/ 50 w 50"/>
                  <a:gd name="T5" fmla="*/ 33 h 66"/>
                  <a:gd name="T6" fmla="*/ 17 w 50"/>
                  <a:gd name="T7" fmla="*/ 0 h 66"/>
                  <a:gd name="T8" fmla="*/ 0 w 50"/>
                  <a:gd name="T9" fmla="*/ 33 h 66"/>
                </a:gdLst>
                <a:ahLst/>
                <a:cxnLst>
                  <a:cxn ang="0">
                    <a:pos x="T0" y="T1"/>
                  </a:cxn>
                  <a:cxn ang="0">
                    <a:pos x="T2" y="T3"/>
                  </a:cxn>
                  <a:cxn ang="0">
                    <a:pos x="T4" y="T5"/>
                  </a:cxn>
                  <a:cxn ang="0">
                    <a:pos x="T6" y="T7"/>
                  </a:cxn>
                  <a:cxn ang="0">
                    <a:pos x="T8" y="T9"/>
                  </a:cxn>
                </a:cxnLst>
                <a:rect l="0" t="0" r="r" b="b"/>
                <a:pathLst>
                  <a:path w="50" h="66">
                    <a:moveTo>
                      <a:pt x="0" y="33"/>
                    </a:moveTo>
                    <a:lnTo>
                      <a:pt x="39" y="66"/>
                    </a:lnTo>
                    <a:lnTo>
                      <a:pt x="50" y="33"/>
                    </a:lnTo>
                    <a:lnTo>
                      <a:pt x="17"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9" name="Freeform 2452">
                <a:extLst>
                  <a:ext uri="{FF2B5EF4-FFF2-40B4-BE49-F238E27FC236}">
                    <a16:creationId xmlns:a16="http://schemas.microsoft.com/office/drawing/2014/main" xmlns="" id="{9AFE92EB-C0C0-4980-9009-736FEDC6F155}"/>
                  </a:ext>
                </a:extLst>
              </p:cNvPr>
              <p:cNvSpPr>
                <a:spLocks/>
              </p:cNvSpPr>
              <p:nvPr/>
            </p:nvSpPr>
            <p:spPr bwMode="auto">
              <a:xfrm>
                <a:off x="3045" y="5986"/>
                <a:ext cx="50"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0" name="Freeform 2453">
                <a:extLst>
                  <a:ext uri="{FF2B5EF4-FFF2-40B4-BE49-F238E27FC236}">
                    <a16:creationId xmlns:a16="http://schemas.microsoft.com/office/drawing/2014/main" xmlns="" id="{D57B8AA2-F91E-4885-B2DB-91AF99543154}"/>
                  </a:ext>
                </a:extLst>
              </p:cNvPr>
              <p:cNvSpPr>
                <a:spLocks/>
              </p:cNvSpPr>
              <p:nvPr/>
            </p:nvSpPr>
            <p:spPr bwMode="auto">
              <a:xfrm>
                <a:off x="2181" y="5713"/>
                <a:ext cx="61" cy="66"/>
              </a:xfrm>
              <a:custGeom>
                <a:avLst/>
                <a:gdLst>
                  <a:gd name="T0" fmla="*/ 0 w 61"/>
                  <a:gd name="T1" fmla="*/ 33 h 66"/>
                  <a:gd name="T2" fmla="*/ 39 w 61"/>
                  <a:gd name="T3" fmla="*/ 66 h 66"/>
                  <a:gd name="T4" fmla="*/ 61 w 61"/>
                  <a:gd name="T5" fmla="*/ 33 h 66"/>
                  <a:gd name="T6" fmla="*/ 22 w 61"/>
                  <a:gd name="T7" fmla="*/ 0 h 66"/>
                  <a:gd name="T8" fmla="*/ 0 w 61"/>
                  <a:gd name="T9" fmla="*/ 33 h 66"/>
                </a:gdLst>
                <a:ahLst/>
                <a:cxnLst>
                  <a:cxn ang="0">
                    <a:pos x="T0" y="T1"/>
                  </a:cxn>
                  <a:cxn ang="0">
                    <a:pos x="T2" y="T3"/>
                  </a:cxn>
                  <a:cxn ang="0">
                    <a:pos x="T4" y="T5"/>
                  </a:cxn>
                  <a:cxn ang="0">
                    <a:pos x="T6" y="T7"/>
                  </a:cxn>
                  <a:cxn ang="0">
                    <a:pos x="T8" y="T9"/>
                  </a:cxn>
                </a:cxnLst>
                <a:rect l="0" t="0" r="r" b="b"/>
                <a:pathLst>
                  <a:path w="61" h="66">
                    <a:moveTo>
                      <a:pt x="0" y="33"/>
                    </a:moveTo>
                    <a:lnTo>
                      <a:pt x="39" y="66"/>
                    </a:lnTo>
                    <a:lnTo>
                      <a:pt x="61" y="33"/>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1" name="Freeform 2454">
                <a:extLst>
                  <a:ext uri="{FF2B5EF4-FFF2-40B4-BE49-F238E27FC236}">
                    <a16:creationId xmlns:a16="http://schemas.microsoft.com/office/drawing/2014/main" xmlns="" id="{CC14C626-41BE-4F14-8144-831FCA91C6B5}"/>
                  </a:ext>
                </a:extLst>
              </p:cNvPr>
              <p:cNvSpPr>
                <a:spLocks/>
              </p:cNvSpPr>
              <p:nvPr/>
            </p:nvSpPr>
            <p:spPr bwMode="auto">
              <a:xfrm>
                <a:off x="2181" y="5713"/>
                <a:ext cx="61" cy="66"/>
              </a:xfrm>
              <a:custGeom>
                <a:avLst/>
                <a:gdLst>
                  <a:gd name="T0" fmla="*/ 0 w 11"/>
                  <a:gd name="T1" fmla="*/ 6 h 12"/>
                  <a:gd name="T2" fmla="*/ 7 w 11"/>
                  <a:gd name="T3" fmla="*/ 12 h 12"/>
                  <a:gd name="T4" fmla="*/ 11 w 11"/>
                  <a:gd name="T5" fmla="*/ 6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7" y="12"/>
                    </a:lnTo>
                    <a:lnTo>
                      <a:pt x="11"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2" name="Freeform 2455">
                <a:extLst>
                  <a:ext uri="{FF2B5EF4-FFF2-40B4-BE49-F238E27FC236}">
                    <a16:creationId xmlns:a16="http://schemas.microsoft.com/office/drawing/2014/main" xmlns="" id="{A98A593B-A8C0-4AF4-A535-F9A17E71F98E}"/>
                  </a:ext>
                </a:extLst>
              </p:cNvPr>
              <p:cNvSpPr>
                <a:spLocks/>
              </p:cNvSpPr>
              <p:nvPr/>
            </p:nvSpPr>
            <p:spPr bwMode="auto">
              <a:xfrm>
                <a:off x="1285" y="5735"/>
                <a:ext cx="54" cy="44"/>
              </a:xfrm>
              <a:custGeom>
                <a:avLst/>
                <a:gdLst>
                  <a:gd name="T0" fmla="*/ 0 w 54"/>
                  <a:gd name="T1" fmla="*/ 38 h 44"/>
                  <a:gd name="T2" fmla="*/ 33 w 54"/>
                  <a:gd name="T3" fmla="*/ 44 h 44"/>
                  <a:gd name="T4" fmla="*/ 54 w 54"/>
                  <a:gd name="T5" fmla="*/ 11 h 44"/>
                  <a:gd name="T6" fmla="*/ 27 w 54"/>
                  <a:gd name="T7" fmla="*/ 0 h 44"/>
                  <a:gd name="T8" fmla="*/ 0 w 54"/>
                  <a:gd name="T9" fmla="*/ 38 h 44"/>
                </a:gdLst>
                <a:ahLst/>
                <a:cxnLst>
                  <a:cxn ang="0">
                    <a:pos x="T0" y="T1"/>
                  </a:cxn>
                  <a:cxn ang="0">
                    <a:pos x="T2" y="T3"/>
                  </a:cxn>
                  <a:cxn ang="0">
                    <a:pos x="T4" y="T5"/>
                  </a:cxn>
                  <a:cxn ang="0">
                    <a:pos x="T6" y="T7"/>
                  </a:cxn>
                  <a:cxn ang="0">
                    <a:pos x="T8" y="T9"/>
                  </a:cxn>
                </a:cxnLst>
                <a:rect l="0" t="0" r="r" b="b"/>
                <a:pathLst>
                  <a:path w="54" h="44">
                    <a:moveTo>
                      <a:pt x="0" y="38"/>
                    </a:moveTo>
                    <a:lnTo>
                      <a:pt x="33" y="44"/>
                    </a:lnTo>
                    <a:lnTo>
                      <a:pt x="54" y="11"/>
                    </a:lnTo>
                    <a:lnTo>
                      <a:pt x="27"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3" name="Freeform 2456">
                <a:extLst>
                  <a:ext uri="{FF2B5EF4-FFF2-40B4-BE49-F238E27FC236}">
                    <a16:creationId xmlns:a16="http://schemas.microsoft.com/office/drawing/2014/main" xmlns="" id="{E43E2C4A-FC05-4980-962F-718C5957E892}"/>
                  </a:ext>
                </a:extLst>
              </p:cNvPr>
              <p:cNvSpPr>
                <a:spLocks/>
              </p:cNvSpPr>
              <p:nvPr/>
            </p:nvSpPr>
            <p:spPr bwMode="auto">
              <a:xfrm>
                <a:off x="1285" y="5735"/>
                <a:ext cx="54"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4" name="Freeform 2457">
                <a:extLst>
                  <a:ext uri="{FF2B5EF4-FFF2-40B4-BE49-F238E27FC236}">
                    <a16:creationId xmlns:a16="http://schemas.microsoft.com/office/drawing/2014/main" xmlns="" id="{B93D6CAD-7165-43C5-953D-9B5CF9B811D5}"/>
                  </a:ext>
                </a:extLst>
              </p:cNvPr>
              <p:cNvSpPr>
                <a:spLocks/>
              </p:cNvSpPr>
              <p:nvPr/>
            </p:nvSpPr>
            <p:spPr bwMode="auto">
              <a:xfrm>
                <a:off x="2510" y="5806"/>
                <a:ext cx="54" cy="71"/>
              </a:xfrm>
              <a:custGeom>
                <a:avLst/>
                <a:gdLst>
                  <a:gd name="T0" fmla="*/ 0 w 54"/>
                  <a:gd name="T1" fmla="*/ 38 h 71"/>
                  <a:gd name="T2" fmla="*/ 32 w 54"/>
                  <a:gd name="T3" fmla="*/ 71 h 71"/>
                  <a:gd name="T4" fmla="*/ 54 w 54"/>
                  <a:gd name="T5" fmla="*/ 33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2" y="71"/>
                    </a:lnTo>
                    <a:lnTo>
                      <a:pt x="54" y="33"/>
                    </a:lnTo>
                    <a:lnTo>
                      <a:pt x="16"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5" name="Freeform 2458">
                <a:extLst>
                  <a:ext uri="{FF2B5EF4-FFF2-40B4-BE49-F238E27FC236}">
                    <a16:creationId xmlns:a16="http://schemas.microsoft.com/office/drawing/2014/main" xmlns="" id="{08881508-66D8-437D-8DED-A0946770366C}"/>
                  </a:ext>
                </a:extLst>
              </p:cNvPr>
              <p:cNvSpPr>
                <a:spLocks/>
              </p:cNvSpPr>
              <p:nvPr/>
            </p:nvSpPr>
            <p:spPr bwMode="auto">
              <a:xfrm>
                <a:off x="2510" y="5806"/>
                <a:ext cx="54"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6" name="Freeform 2459">
                <a:extLst>
                  <a:ext uri="{FF2B5EF4-FFF2-40B4-BE49-F238E27FC236}">
                    <a16:creationId xmlns:a16="http://schemas.microsoft.com/office/drawing/2014/main" xmlns="" id="{8473F3FE-7841-480D-A4B1-99E2E3F06674}"/>
                  </a:ext>
                </a:extLst>
              </p:cNvPr>
              <p:cNvSpPr>
                <a:spLocks/>
              </p:cNvSpPr>
              <p:nvPr/>
            </p:nvSpPr>
            <p:spPr bwMode="auto">
              <a:xfrm>
                <a:off x="1607" y="5675"/>
                <a:ext cx="60" cy="54"/>
              </a:xfrm>
              <a:custGeom>
                <a:avLst/>
                <a:gdLst>
                  <a:gd name="T0" fmla="*/ 0 w 60"/>
                  <a:gd name="T1" fmla="*/ 38 h 54"/>
                  <a:gd name="T2" fmla="*/ 33 w 60"/>
                  <a:gd name="T3" fmla="*/ 54 h 54"/>
                  <a:gd name="T4" fmla="*/ 60 w 60"/>
                  <a:gd name="T5" fmla="*/ 16 h 54"/>
                  <a:gd name="T6" fmla="*/ 28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8"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7" name="Freeform 2460">
                <a:extLst>
                  <a:ext uri="{FF2B5EF4-FFF2-40B4-BE49-F238E27FC236}">
                    <a16:creationId xmlns:a16="http://schemas.microsoft.com/office/drawing/2014/main" xmlns="" id="{31B1EE7D-F1D8-4A90-BC6A-A8ED6EAEE8DC}"/>
                  </a:ext>
                </a:extLst>
              </p:cNvPr>
              <p:cNvSpPr>
                <a:spLocks/>
              </p:cNvSpPr>
              <p:nvPr/>
            </p:nvSpPr>
            <p:spPr bwMode="auto">
              <a:xfrm>
                <a:off x="1607" y="5675"/>
                <a:ext cx="60" cy="54"/>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8" name="Freeform 2461">
                <a:extLst>
                  <a:ext uri="{FF2B5EF4-FFF2-40B4-BE49-F238E27FC236}">
                    <a16:creationId xmlns:a16="http://schemas.microsoft.com/office/drawing/2014/main" xmlns="" id="{0E1BC787-156C-4EFF-A02C-464436B3DAC9}"/>
                  </a:ext>
                </a:extLst>
              </p:cNvPr>
              <p:cNvSpPr>
                <a:spLocks/>
              </p:cNvSpPr>
              <p:nvPr/>
            </p:nvSpPr>
            <p:spPr bwMode="auto">
              <a:xfrm>
                <a:off x="2827" y="5915"/>
                <a:ext cx="49" cy="71"/>
              </a:xfrm>
              <a:custGeom>
                <a:avLst/>
                <a:gdLst>
                  <a:gd name="T0" fmla="*/ 0 w 49"/>
                  <a:gd name="T1" fmla="*/ 33 h 71"/>
                  <a:gd name="T2" fmla="*/ 32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9" name="Freeform 2462">
                <a:extLst>
                  <a:ext uri="{FF2B5EF4-FFF2-40B4-BE49-F238E27FC236}">
                    <a16:creationId xmlns:a16="http://schemas.microsoft.com/office/drawing/2014/main" xmlns="" id="{5867E8ED-8BAF-4926-A68F-559C89EF347F}"/>
                  </a:ext>
                </a:extLst>
              </p:cNvPr>
              <p:cNvSpPr>
                <a:spLocks/>
              </p:cNvSpPr>
              <p:nvPr/>
            </p:nvSpPr>
            <p:spPr bwMode="auto">
              <a:xfrm>
                <a:off x="2827" y="5915"/>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0" name="Freeform 2463">
                <a:extLst>
                  <a:ext uri="{FF2B5EF4-FFF2-40B4-BE49-F238E27FC236}">
                    <a16:creationId xmlns:a16="http://schemas.microsoft.com/office/drawing/2014/main" xmlns="" id="{80321C4B-53D3-4C10-9981-D6387D55CA9D}"/>
                  </a:ext>
                </a:extLst>
              </p:cNvPr>
              <p:cNvSpPr>
                <a:spLocks/>
              </p:cNvSpPr>
              <p:nvPr/>
            </p:nvSpPr>
            <p:spPr bwMode="auto">
              <a:xfrm>
                <a:off x="1941" y="5675"/>
                <a:ext cx="60" cy="60"/>
              </a:xfrm>
              <a:custGeom>
                <a:avLst/>
                <a:gdLst>
                  <a:gd name="T0" fmla="*/ 0 w 60"/>
                  <a:gd name="T1" fmla="*/ 38 h 60"/>
                  <a:gd name="T2" fmla="*/ 38 w 60"/>
                  <a:gd name="T3" fmla="*/ 60 h 60"/>
                  <a:gd name="T4" fmla="*/ 60 w 60"/>
                  <a:gd name="T5" fmla="*/ 27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7"/>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Freeform 2464">
                <a:extLst>
                  <a:ext uri="{FF2B5EF4-FFF2-40B4-BE49-F238E27FC236}">
                    <a16:creationId xmlns:a16="http://schemas.microsoft.com/office/drawing/2014/main" xmlns="" id="{DED54FAD-BD47-4AED-AC97-17266D9E353B}"/>
                  </a:ext>
                </a:extLst>
              </p:cNvPr>
              <p:cNvSpPr>
                <a:spLocks/>
              </p:cNvSpPr>
              <p:nvPr/>
            </p:nvSpPr>
            <p:spPr bwMode="auto">
              <a:xfrm>
                <a:off x="1941" y="5675"/>
                <a:ext cx="60" cy="60"/>
              </a:xfrm>
              <a:custGeom>
                <a:avLst/>
                <a:gdLst>
                  <a:gd name="T0" fmla="*/ 0 w 11"/>
                  <a:gd name="T1" fmla="*/ 7 h 11"/>
                  <a:gd name="T2" fmla="*/ 7 w 11"/>
                  <a:gd name="T3" fmla="*/ 11 h 11"/>
                  <a:gd name="T4" fmla="*/ 11 w 11"/>
                  <a:gd name="T5" fmla="*/ 5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2" name="Freeform 2465">
                <a:extLst>
                  <a:ext uri="{FF2B5EF4-FFF2-40B4-BE49-F238E27FC236}">
                    <a16:creationId xmlns:a16="http://schemas.microsoft.com/office/drawing/2014/main" xmlns="" id="{E498B389-7DA2-4678-A61A-C9692459C6B7}"/>
                  </a:ext>
                </a:extLst>
              </p:cNvPr>
              <p:cNvSpPr>
                <a:spLocks/>
              </p:cNvSpPr>
              <p:nvPr/>
            </p:nvSpPr>
            <p:spPr bwMode="auto">
              <a:xfrm>
                <a:off x="3133" y="6019"/>
                <a:ext cx="49" cy="71"/>
              </a:xfrm>
              <a:custGeom>
                <a:avLst/>
                <a:gdLst>
                  <a:gd name="T0" fmla="*/ 0 w 49"/>
                  <a:gd name="T1" fmla="*/ 33 h 71"/>
                  <a:gd name="T2" fmla="*/ 33 w 49"/>
                  <a:gd name="T3" fmla="*/ 71 h 71"/>
                  <a:gd name="T4" fmla="*/ 49 w 49"/>
                  <a:gd name="T5" fmla="*/ 33 h 71"/>
                  <a:gd name="T6" fmla="*/ 11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1"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Freeform 2466">
                <a:extLst>
                  <a:ext uri="{FF2B5EF4-FFF2-40B4-BE49-F238E27FC236}">
                    <a16:creationId xmlns:a16="http://schemas.microsoft.com/office/drawing/2014/main" xmlns="" id="{2236F502-A556-42D4-9BC0-096AE86F2B42}"/>
                  </a:ext>
                </a:extLst>
              </p:cNvPr>
              <p:cNvSpPr>
                <a:spLocks/>
              </p:cNvSpPr>
              <p:nvPr/>
            </p:nvSpPr>
            <p:spPr bwMode="auto">
              <a:xfrm>
                <a:off x="3133" y="6019"/>
                <a:ext cx="49"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4" name="Freeform 2467">
                <a:extLst>
                  <a:ext uri="{FF2B5EF4-FFF2-40B4-BE49-F238E27FC236}">
                    <a16:creationId xmlns:a16="http://schemas.microsoft.com/office/drawing/2014/main" xmlns="" id="{110CD790-7C68-4B69-B7B9-39B5D1F26231}"/>
                  </a:ext>
                </a:extLst>
              </p:cNvPr>
              <p:cNvSpPr>
                <a:spLocks/>
              </p:cNvSpPr>
              <p:nvPr/>
            </p:nvSpPr>
            <p:spPr bwMode="auto">
              <a:xfrm>
                <a:off x="1055" y="5795"/>
                <a:ext cx="55" cy="44"/>
              </a:xfrm>
              <a:custGeom>
                <a:avLst/>
                <a:gdLst>
                  <a:gd name="T0" fmla="*/ 0 w 55"/>
                  <a:gd name="T1" fmla="*/ 38 h 44"/>
                  <a:gd name="T2" fmla="*/ 33 w 55"/>
                  <a:gd name="T3" fmla="*/ 44 h 44"/>
                  <a:gd name="T4" fmla="*/ 55 w 55"/>
                  <a:gd name="T5" fmla="*/ 11 h 44"/>
                  <a:gd name="T6" fmla="*/ 27 w 55"/>
                  <a:gd name="T7" fmla="*/ 0 h 44"/>
                  <a:gd name="T8" fmla="*/ 0 w 55"/>
                  <a:gd name="T9" fmla="*/ 38 h 44"/>
                </a:gdLst>
                <a:ahLst/>
                <a:cxnLst>
                  <a:cxn ang="0">
                    <a:pos x="T0" y="T1"/>
                  </a:cxn>
                  <a:cxn ang="0">
                    <a:pos x="T2" y="T3"/>
                  </a:cxn>
                  <a:cxn ang="0">
                    <a:pos x="T4" y="T5"/>
                  </a:cxn>
                  <a:cxn ang="0">
                    <a:pos x="T6" y="T7"/>
                  </a:cxn>
                  <a:cxn ang="0">
                    <a:pos x="T8" y="T9"/>
                  </a:cxn>
                </a:cxnLst>
                <a:rect l="0" t="0" r="r" b="b"/>
                <a:pathLst>
                  <a:path w="55" h="44">
                    <a:moveTo>
                      <a:pt x="0" y="38"/>
                    </a:moveTo>
                    <a:lnTo>
                      <a:pt x="33" y="44"/>
                    </a:lnTo>
                    <a:lnTo>
                      <a:pt x="55"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5" name="Freeform 2468">
                <a:extLst>
                  <a:ext uri="{FF2B5EF4-FFF2-40B4-BE49-F238E27FC236}">
                    <a16:creationId xmlns:a16="http://schemas.microsoft.com/office/drawing/2014/main" xmlns="" id="{7295571C-AB38-476B-8586-29756EFBB3E1}"/>
                  </a:ext>
                </a:extLst>
              </p:cNvPr>
              <p:cNvSpPr>
                <a:spLocks/>
              </p:cNvSpPr>
              <p:nvPr/>
            </p:nvSpPr>
            <p:spPr bwMode="auto">
              <a:xfrm>
                <a:off x="1055" y="5795"/>
                <a:ext cx="55" cy="44"/>
              </a:xfrm>
              <a:custGeom>
                <a:avLst/>
                <a:gdLst>
                  <a:gd name="T0" fmla="*/ 0 w 10"/>
                  <a:gd name="T1" fmla="*/ 7 h 8"/>
                  <a:gd name="T2" fmla="*/ 6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6"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6" name="Freeform 2469">
                <a:extLst>
                  <a:ext uri="{FF2B5EF4-FFF2-40B4-BE49-F238E27FC236}">
                    <a16:creationId xmlns:a16="http://schemas.microsoft.com/office/drawing/2014/main" xmlns="" id="{025E6BEB-2585-4E18-9D16-E614E0770562}"/>
                  </a:ext>
                </a:extLst>
              </p:cNvPr>
              <p:cNvSpPr>
                <a:spLocks/>
              </p:cNvSpPr>
              <p:nvPr/>
            </p:nvSpPr>
            <p:spPr bwMode="auto">
              <a:xfrm>
                <a:off x="2274" y="5740"/>
                <a:ext cx="55" cy="71"/>
              </a:xfrm>
              <a:custGeom>
                <a:avLst/>
                <a:gdLst>
                  <a:gd name="T0" fmla="*/ 0 w 55"/>
                  <a:gd name="T1" fmla="*/ 39 h 71"/>
                  <a:gd name="T2" fmla="*/ 39 w 55"/>
                  <a:gd name="T3" fmla="*/ 71 h 71"/>
                  <a:gd name="T4" fmla="*/ 55 w 55"/>
                  <a:gd name="T5" fmla="*/ 33 h 71"/>
                  <a:gd name="T6" fmla="*/ 22 w 55"/>
                  <a:gd name="T7" fmla="*/ 0 h 71"/>
                  <a:gd name="T8" fmla="*/ 0 w 55"/>
                  <a:gd name="T9" fmla="*/ 39 h 71"/>
                </a:gdLst>
                <a:ahLst/>
                <a:cxnLst>
                  <a:cxn ang="0">
                    <a:pos x="T0" y="T1"/>
                  </a:cxn>
                  <a:cxn ang="0">
                    <a:pos x="T2" y="T3"/>
                  </a:cxn>
                  <a:cxn ang="0">
                    <a:pos x="T4" y="T5"/>
                  </a:cxn>
                  <a:cxn ang="0">
                    <a:pos x="T6" y="T7"/>
                  </a:cxn>
                  <a:cxn ang="0">
                    <a:pos x="T8" y="T9"/>
                  </a:cxn>
                </a:cxnLst>
                <a:rect l="0" t="0" r="r" b="b"/>
                <a:pathLst>
                  <a:path w="55" h="71">
                    <a:moveTo>
                      <a:pt x="0" y="39"/>
                    </a:moveTo>
                    <a:lnTo>
                      <a:pt x="39" y="71"/>
                    </a:lnTo>
                    <a:lnTo>
                      <a:pt x="55" y="33"/>
                    </a:lnTo>
                    <a:lnTo>
                      <a:pt x="22"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Freeform 2470">
                <a:extLst>
                  <a:ext uri="{FF2B5EF4-FFF2-40B4-BE49-F238E27FC236}">
                    <a16:creationId xmlns:a16="http://schemas.microsoft.com/office/drawing/2014/main" xmlns="" id="{5CB9EAA0-B5C6-47A0-ADE7-7133EB54EF66}"/>
                  </a:ext>
                </a:extLst>
              </p:cNvPr>
              <p:cNvSpPr>
                <a:spLocks/>
              </p:cNvSpPr>
              <p:nvPr/>
            </p:nvSpPr>
            <p:spPr bwMode="auto">
              <a:xfrm>
                <a:off x="2274" y="5740"/>
                <a:ext cx="55"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8" name="Freeform 2471">
                <a:extLst>
                  <a:ext uri="{FF2B5EF4-FFF2-40B4-BE49-F238E27FC236}">
                    <a16:creationId xmlns:a16="http://schemas.microsoft.com/office/drawing/2014/main" xmlns="" id="{492073B2-99CD-46BE-BF88-3FFF0F107BBD}"/>
                  </a:ext>
                </a:extLst>
              </p:cNvPr>
              <p:cNvSpPr>
                <a:spLocks/>
              </p:cNvSpPr>
              <p:nvPr/>
            </p:nvSpPr>
            <p:spPr bwMode="auto">
              <a:xfrm>
                <a:off x="1372" y="5718"/>
                <a:ext cx="55" cy="50"/>
              </a:xfrm>
              <a:custGeom>
                <a:avLst/>
                <a:gdLst>
                  <a:gd name="T0" fmla="*/ 0 w 55"/>
                  <a:gd name="T1" fmla="*/ 39 h 50"/>
                  <a:gd name="T2" fmla="*/ 33 w 55"/>
                  <a:gd name="T3" fmla="*/ 50 h 50"/>
                  <a:gd name="T4" fmla="*/ 55 w 55"/>
                  <a:gd name="T5" fmla="*/ 11 h 50"/>
                  <a:gd name="T6" fmla="*/ 28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33" y="50"/>
                    </a:lnTo>
                    <a:lnTo>
                      <a:pt x="55" y="11"/>
                    </a:lnTo>
                    <a:lnTo>
                      <a:pt x="28"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Freeform 2472">
                <a:extLst>
                  <a:ext uri="{FF2B5EF4-FFF2-40B4-BE49-F238E27FC236}">
                    <a16:creationId xmlns:a16="http://schemas.microsoft.com/office/drawing/2014/main" xmlns="" id="{82D4DA58-1DB6-4654-A879-4F84DE83C586}"/>
                  </a:ext>
                </a:extLst>
              </p:cNvPr>
              <p:cNvSpPr>
                <a:spLocks/>
              </p:cNvSpPr>
              <p:nvPr/>
            </p:nvSpPr>
            <p:spPr bwMode="auto">
              <a:xfrm>
                <a:off x="1372" y="5718"/>
                <a:ext cx="55" cy="50"/>
              </a:xfrm>
              <a:custGeom>
                <a:avLst/>
                <a:gdLst>
                  <a:gd name="T0" fmla="*/ 0 w 10"/>
                  <a:gd name="T1" fmla="*/ 7 h 9"/>
                  <a:gd name="T2" fmla="*/ 6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0" name="Freeform 2473">
                <a:extLst>
                  <a:ext uri="{FF2B5EF4-FFF2-40B4-BE49-F238E27FC236}">
                    <a16:creationId xmlns:a16="http://schemas.microsoft.com/office/drawing/2014/main" xmlns="" id="{65192633-5936-47DC-B9E1-DF8321C15077}"/>
                  </a:ext>
                </a:extLst>
              </p:cNvPr>
              <p:cNvSpPr>
                <a:spLocks/>
              </p:cNvSpPr>
              <p:nvPr/>
            </p:nvSpPr>
            <p:spPr bwMode="auto">
              <a:xfrm>
                <a:off x="2597" y="5844"/>
                <a:ext cx="55" cy="71"/>
              </a:xfrm>
              <a:custGeom>
                <a:avLst/>
                <a:gdLst>
                  <a:gd name="T0" fmla="*/ 0 w 55"/>
                  <a:gd name="T1" fmla="*/ 33 h 71"/>
                  <a:gd name="T2" fmla="*/ 38 w 55"/>
                  <a:gd name="T3" fmla="*/ 71 h 71"/>
                  <a:gd name="T4" fmla="*/ 55 w 55"/>
                  <a:gd name="T5" fmla="*/ 33 h 71"/>
                  <a:gd name="T6" fmla="*/ 22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22"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1" name="Freeform 2474">
                <a:extLst>
                  <a:ext uri="{FF2B5EF4-FFF2-40B4-BE49-F238E27FC236}">
                    <a16:creationId xmlns:a16="http://schemas.microsoft.com/office/drawing/2014/main" xmlns="" id="{1EFF344A-55C5-498D-B908-0169419F54E3}"/>
                  </a:ext>
                </a:extLst>
              </p:cNvPr>
              <p:cNvSpPr>
                <a:spLocks/>
              </p:cNvSpPr>
              <p:nvPr/>
            </p:nvSpPr>
            <p:spPr bwMode="auto">
              <a:xfrm>
                <a:off x="2597" y="5844"/>
                <a:ext cx="55" cy="71"/>
              </a:xfrm>
              <a:custGeom>
                <a:avLst/>
                <a:gdLst>
                  <a:gd name="T0" fmla="*/ 0 w 10"/>
                  <a:gd name="T1" fmla="*/ 6 h 13"/>
                  <a:gd name="T2" fmla="*/ 7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2" name="Freeform 2475">
                <a:extLst>
                  <a:ext uri="{FF2B5EF4-FFF2-40B4-BE49-F238E27FC236}">
                    <a16:creationId xmlns:a16="http://schemas.microsoft.com/office/drawing/2014/main" xmlns="" id="{0E80578B-10B2-4A75-972F-2AE95CD44B01}"/>
                  </a:ext>
                </a:extLst>
              </p:cNvPr>
              <p:cNvSpPr>
                <a:spLocks/>
              </p:cNvSpPr>
              <p:nvPr/>
            </p:nvSpPr>
            <p:spPr bwMode="auto">
              <a:xfrm>
                <a:off x="1700" y="5675"/>
                <a:ext cx="55" cy="54"/>
              </a:xfrm>
              <a:custGeom>
                <a:avLst/>
                <a:gdLst>
                  <a:gd name="T0" fmla="*/ 0 w 55"/>
                  <a:gd name="T1" fmla="*/ 32 h 54"/>
                  <a:gd name="T2" fmla="*/ 33 w 55"/>
                  <a:gd name="T3" fmla="*/ 54 h 54"/>
                  <a:gd name="T4" fmla="*/ 55 w 55"/>
                  <a:gd name="T5" fmla="*/ 16 h 54"/>
                  <a:gd name="T6" fmla="*/ 22 w 55"/>
                  <a:gd name="T7" fmla="*/ 0 h 54"/>
                  <a:gd name="T8" fmla="*/ 0 w 55"/>
                  <a:gd name="T9" fmla="*/ 32 h 54"/>
                </a:gdLst>
                <a:ahLst/>
                <a:cxnLst>
                  <a:cxn ang="0">
                    <a:pos x="T0" y="T1"/>
                  </a:cxn>
                  <a:cxn ang="0">
                    <a:pos x="T2" y="T3"/>
                  </a:cxn>
                  <a:cxn ang="0">
                    <a:pos x="T4" y="T5"/>
                  </a:cxn>
                  <a:cxn ang="0">
                    <a:pos x="T6" y="T7"/>
                  </a:cxn>
                  <a:cxn ang="0">
                    <a:pos x="T8" y="T9"/>
                  </a:cxn>
                </a:cxnLst>
                <a:rect l="0" t="0" r="r" b="b"/>
                <a:pathLst>
                  <a:path w="55" h="54">
                    <a:moveTo>
                      <a:pt x="0" y="32"/>
                    </a:moveTo>
                    <a:lnTo>
                      <a:pt x="33" y="54"/>
                    </a:lnTo>
                    <a:lnTo>
                      <a:pt x="55" y="16"/>
                    </a:lnTo>
                    <a:lnTo>
                      <a:pt x="22" y="0"/>
                    </a:lnTo>
                    <a:lnTo>
                      <a:pt x="0" y="3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Freeform 2476">
                <a:extLst>
                  <a:ext uri="{FF2B5EF4-FFF2-40B4-BE49-F238E27FC236}">
                    <a16:creationId xmlns:a16="http://schemas.microsoft.com/office/drawing/2014/main" xmlns="" id="{84EA7E12-787E-40A4-9124-8BE68297609E}"/>
                  </a:ext>
                </a:extLst>
              </p:cNvPr>
              <p:cNvSpPr>
                <a:spLocks/>
              </p:cNvSpPr>
              <p:nvPr/>
            </p:nvSpPr>
            <p:spPr bwMode="auto">
              <a:xfrm>
                <a:off x="1700" y="5675"/>
                <a:ext cx="55" cy="54"/>
              </a:xfrm>
              <a:custGeom>
                <a:avLst/>
                <a:gdLst>
                  <a:gd name="T0" fmla="*/ 0 w 10"/>
                  <a:gd name="T1" fmla="*/ 6 h 10"/>
                  <a:gd name="T2" fmla="*/ 6 w 10"/>
                  <a:gd name="T3" fmla="*/ 10 h 10"/>
                  <a:gd name="T4" fmla="*/ 10 w 10"/>
                  <a:gd name="T5" fmla="*/ 3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4" name="Freeform 2477">
                <a:extLst>
                  <a:ext uri="{FF2B5EF4-FFF2-40B4-BE49-F238E27FC236}">
                    <a16:creationId xmlns:a16="http://schemas.microsoft.com/office/drawing/2014/main" xmlns="" id="{337D3789-20DC-4F16-B2CE-51DA0EF32C99}"/>
                  </a:ext>
                </a:extLst>
              </p:cNvPr>
              <p:cNvSpPr>
                <a:spLocks/>
              </p:cNvSpPr>
              <p:nvPr/>
            </p:nvSpPr>
            <p:spPr bwMode="auto">
              <a:xfrm>
                <a:off x="2914" y="5948"/>
                <a:ext cx="49" cy="71"/>
              </a:xfrm>
              <a:custGeom>
                <a:avLst/>
                <a:gdLst>
                  <a:gd name="T0" fmla="*/ 0 w 49"/>
                  <a:gd name="T1" fmla="*/ 38 h 71"/>
                  <a:gd name="T2" fmla="*/ 33 w 49"/>
                  <a:gd name="T3" fmla="*/ 71 h 71"/>
                  <a:gd name="T4" fmla="*/ 49 w 49"/>
                  <a:gd name="T5" fmla="*/ 38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5" name="Freeform 2478">
                <a:extLst>
                  <a:ext uri="{FF2B5EF4-FFF2-40B4-BE49-F238E27FC236}">
                    <a16:creationId xmlns:a16="http://schemas.microsoft.com/office/drawing/2014/main" xmlns="" id="{17A4B6F7-B8AE-4E84-BE41-632986E717F1}"/>
                  </a:ext>
                </a:extLst>
              </p:cNvPr>
              <p:cNvSpPr>
                <a:spLocks/>
              </p:cNvSpPr>
              <p:nvPr/>
            </p:nvSpPr>
            <p:spPr bwMode="auto">
              <a:xfrm>
                <a:off x="2914" y="5948"/>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6" name="Freeform 2479">
                <a:extLst>
                  <a:ext uri="{FF2B5EF4-FFF2-40B4-BE49-F238E27FC236}">
                    <a16:creationId xmlns:a16="http://schemas.microsoft.com/office/drawing/2014/main" xmlns="" id="{CC49D8C1-821B-49AA-A91D-4F8109409A52}"/>
                  </a:ext>
                </a:extLst>
              </p:cNvPr>
              <p:cNvSpPr>
                <a:spLocks/>
              </p:cNvSpPr>
              <p:nvPr/>
            </p:nvSpPr>
            <p:spPr bwMode="auto">
              <a:xfrm>
                <a:off x="2034" y="5697"/>
                <a:ext cx="55" cy="60"/>
              </a:xfrm>
              <a:custGeom>
                <a:avLst/>
                <a:gdLst>
                  <a:gd name="T0" fmla="*/ 0 w 55"/>
                  <a:gd name="T1" fmla="*/ 32 h 60"/>
                  <a:gd name="T2" fmla="*/ 38 w 55"/>
                  <a:gd name="T3" fmla="*/ 60 h 60"/>
                  <a:gd name="T4" fmla="*/ 55 w 55"/>
                  <a:gd name="T5" fmla="*/ 27 h 60"/>
                  <a:gd name="T6" fmla="*/ 22 w 55"/>
                  <a:gd name="T7" fmla="*/ 0 h 60"/>
                  <a:gd name="T8" fmla="*/ 0 w 55"/>
                  <a:gd name="T9" fmla="*/ 32 h 60"/>
                </a:gdLst>
                <a:ahLst/>
                <a:cxnLst>
                  <a:cxn ang="0">
                    <a:pos x="T0" y="T1"/>
                  </a:cxn>
                  <a:cxn ang="0">
                    <a:pos x="T2" y="T3"/>
                  </a:cxn>
                  <a:cxn ang="0">
                    <a:pos x="T4" y="T5"/>
                  </a:cxn>
                  <a:cxn ang="0">
                    <a:pos x="T6" y="T7"/>
                  </a:cxn>
                  <a:cxn ang="0">
                    <a:pos x="T8" y="T9"/>
                  </a:cxn>
                </a:cxnLst>
                <a:rect l="0" t="0" r="r" b="b"/>
                <a:pathLst>
                  <a:path w="55" h="60">
                    <a:moveTo>
                      <a:pt x="0" y="32"/>
                    </a:moveTo>
                    <a:lnTo>
                      <a:pt x="38" y="60"/>
                    </a:lnTo>
                    <a:lnTo>
                      <a:pt x="55" y="27"/>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7" name="Freeform 2480">
                <a:extLst>
                  <a:ext uri="{FF2B5EF4-FFF2-40B4-BE49-F238E27FC236}">
                    <a16:creationId xmlns:a16="http://schemas.microsoft.com/office/drawing/2014/main" xmlns="" id="{2AC16499-363E-4D80-8447-AC8ABC6A87E0}"/>
                  </a:ext>
                </a:extLst>
              </p:cNvPr>
              <p:cNvSpPr>
                <a:spLocks/>
              </p:cNvSpPr>
              <p:nvPr/>
            </p:nvSpPr>
            <p:spPr bwMode="auto">
              <a:xfrm>
                <a:off x="2034" y="5697"/>
                <a:ext cx="55" cy="60"/>
              </a:xfrm>
              <a:custGeom>
                <a:avLst/>
                <a:gdLst>
                  <a:gd name="T0" fmla="*/ 0 w 10"/>
                  <a:gd name="T1" fmla="*/ 6 h 11"/>
                  <a:gd name="T2" fmla="*/ 7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7"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8" name="Freeform 2481">
                <a:extLst>
                  <a:ext uri="{FF2B5EF4-FFF2-40B4-BE49-F238E27FC236}">
                    <a16:creationId xmlns:a16="http://schemas.microsoft.com/office/drawing/2014/main" xmlns="" id="{2BFDE765-0D52-4FBD-A614-F7F92B3520E6}"/>
                  </a:ext>
                </a:extLst>
              </p:cNvPr>
              <p:cNvSpPr>
                <a:spLocks/>
              </p:cNvSpPr>
              <p:nvPr/>
            </p:nvSpPr>
            <p:spPr bwMode="auto">
              <a:xfrm>
                <a:off x="3215" y="6052"/>
                <a:ext cx="49" cy="71"/>
              </a:xfrm>
              <a:custGeom>
                <a:avLst/>
                <a:gdLst>
                  <a:gd name="T0" fmla="*/ 0 w 49"/>
                  <a:gd name="T1" fmla="*/ 38 h 71"/>
                  <a:gd name="T2" fmla="*/ 33 w 49"/>
                  <a:gd name="T3" fmla="*/ 71 h 71"/>
                  <a:gd name="T4" fmla="*/ 49 w 49"/>
                  <a:gd name="T5" fmla="*/ 33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3"/>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9" name="Freeform 2482">
                <a:extLst>
                  <a:ext uri="{FF2B5EF4-FFF2-40B4-BE49-F238E27FC236}">
                    <a16:creationId xmlns:a16="http://schemas.microsoft.com/office/drawing/2014/main" xmlns="" id="{60D99CE8-5194-45FD-922E-D8ABB648F0AA}"/>
                  </a:ext>
                </a:extLst>
              </p:cNvPr>
              <p:cNvSpPr>
                <a:spLocks/>
              </p:cNvSpPr>
              <p:nvPr/>
            </p:nvSpPr>
            <p:spPr bwMode="auto">
              <a:xfrm>
                <a:off x="3215" y="6052"/>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0" name="Freeform 2483">
                <a:extLst>
                  <a:ext uri="{FF2B5EF4-FFF2-40B4-BE49-F238E27FC236}">
                    <a16:creationId xmlns:a16="http://schemas.microsoft.com/office/drawing/2014/main" xmlns="" id="{87C57CAD-CC15-4F6A-898F-3802BF2A0060}"/>
                  </a:ext>
                </a:extLst>
              </p:cNvPr>
              <p:cNvSpPr>
                <a:spLocks/>
              </p:cNvSpPr>
              <p:nvPr/>
            </p:nvSpPr>
            <p:spPr bwMode="auto">
              <a:xfrm>
                <a:off x="1143" y="5779"/>
                <a:ext cx="54" cy="43"/>
              </a:xfrm>
              <a:custGeom>
                <a:avLst/>
                <a:gdLst>
                  <a:gd name="T0" fmla="*/ 0 w 54"/>
                  <a:gd name="T1" fmla="*/ 38 h 43"/>
                  <a:gd name="T2" fmla="*/ 27 w 54"/>
                  <a:gd name="T3" fmla="*/ 43 h 43"/>
                  <a:gd name="T4" fmla="*/ 54 w 54"/>
                  <a:gd name="T5" fmla="*/ 10 h 43"/>
                  <a:gd name="T6" fmla="*/ 27 w 54"/>
                  <a:gd name="T7" fmla="*/ 0 h 43"/>
                  <a:gd name="T8" fmla="*/ 0 w 54"/>
                  <a:gd name="T9" fmla="*/ 38 h 43"/>
                </a:gdLst>
                <a:ahLst/>
                <a:cxnLst>
                  <a:cxn ang="0">
                    <a:pos x="T0" y="T1"/>
                  </a:cxn>
                  <a:cxn ang="0">
                    <a:pos x="T2" y="T3"/>
                  </a:cxn>
                  <a:cxn ang="0">
                    <a:pos x="T4" y="T5"/>
                  </a:cxn>
                  <a:cxn ang="0">
                    <a:pos x="T6" y="T7"/>
                  </a:cxn>
                  <a:cxn ang="0">
                    <a:pos x="T8" y="T9"/>
                  </a:cxn>
                </a:cxnLst>
                <a:rect l="0" t="0" r="r" b="b"/>
                <a:pathLst>
                  <a:path w="54" h="43">
                    <a:moveTo>
                      <a:pt x="0" y="38"/>
                    </a:moveTo>
                    <a:lnTo>
                      <a:pt x="27" y="43"/>
                    </a:lnTo>
                    <a:lnTo>
                      <a:pt x="54" y="10"/>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1" name="Freeform 2484">
                <a:extLst>
                  <a:ext uri="{FF2B5EF4-FFF2-40B4-BE49-F238E27FC236}">
                    <a16:creationId xmlns:a16="http://schemas.microsoft.com/office/drawing/2014/main" xmlns="" id="{E721CF04-A408-4231-B028-5FC9D97CC397}"/>
                  </a:ext>
                </a:extLst>
              </p:cNvPr>
              <p:cNvSpPr>
                <a:spLocks/>
              </p:cNvSpPr>
              <p:nvPr/>
            </p:nvSpPr>
            <p:spPr bwMode="auto">
              <a:xfrm>
                <a:off x="1143" y="5779"/>
                <a:ext cx="54" cy="43"/>
              </a:xfrm>
              <a:custGeom>
                <a:avLst/>
                <a:gdLst>
                  <a:gd name="T0" fmla="*/ 0 w 10"/>
                  <a:gd name="T1" fmla="*/ 7 h 8"/>
                  <a:gd name="T2" fmla="*/ 5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5"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2" name="Freeform 2485">
                <a:extLst>
                  <a:ext uri="{FF2B5EF4-FFF2-40B4-BE49-F238E27FC236}">
                    <a16:creationId xmlns:a16="http://schemas.microsoft.com/office/drawing/2014/main" xmlns="" id="{21E8BF37-A3EE-42BF-AA45-C8B89BF021A8}"/>
                  </a:ext>
                </a:extLst>
              </p:cNvPr>
              <p:cNvSpPr>
                <a:spLocks/>
              </p:cNvSpPr>
              <p:nvPr/>
            </p:nvSpPr>
            <p:spPr bwMode="auto">
              <a:xfrm>
                <a:off x="2367" y="5773"/>
                <a:ext cx="55" cy="71"/>
              </a:xfrm>
              <a:custGeom>
                <a:avLst/>
                <a:gdLst>
                  <a:gd name="T0" fmla="*/ 0 w 55"/>
                  <a:gd name="T1" fmla="*/ 33 h 71"/>
                  <a:gd name="T2" fmla="*/ 33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3" name="Freeform 2486">
                <a:extLst>
                  <a:ext uri="{FF2B5EF4-FFF2-40B4-BE49-F238E27FC236}">
                    <a16:creationId xmlns:a16="http://schemas.microsoft.com/office/drawing/2014/main" xmlns="" id="{5669F025-8BC2-4733-AA69-8C63C7158316}"/>
                  </a:ext>
                </a:extLst>
              </p:cNvPr>
              <p:cNvSpPr>
                <a:spLocks/>
              </p:cNvSpPr>
              <p:nvPr/>
            </p:nvSpPr>
            <p:spPr bwMode="auto">
              <a:xfrm>
                <a:off x="2367" y="5773"/>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4" name="Freeform 2487">
                <a:extLst>
                  <a:ext uri="{FF2B5EF4-FFF2-40B4-BE49-F238E27FC236}">
                    <a16:creationId xmlns:a16="http://schemas.microsoft.com/office/drawing/2014/main" xmlns="" id="{95C7A800-BBD0-47DA-BCEC-EB19EE233C1B}"/>
                  </a:ext>
                </a:extLst>
              </p:cNvPr>
              <p:cNvSpPr>
                <a:spLocks/>
              </p:cNvSpPr>
              <p:nvPr/>
            </p:nvSpPr>
            <p:spPr bwMode="auto">
              <a:xfrm>
                <a:off x="1460" y="5707"/>
                <a:ext cx="60" cy="50"/>
              </a:xfrm>
              <a:custGeom>
                <a:avLst/>
                <a:gdLst>
                  <a:gd name="T0" fmla="*/ 0 w 60"/>
                  <a:gd name="T1" fmla="*/ 33 h 50"/>
                  <a:gd name="T2" fmla="*/ 33 w 60"/>
                  <a:gd name="T3" fmla="*/ 50 h 50"/>
                  <a:gd name="T4" fmla="*/ 60 w 60"/>
                  <a:gd name="T5" fmla="*/ 11 h 50"/>
                  <a:gd name="T6" fmla="*/ 27 w 60"/>
                  <a:gd name="T7" fmla="*/ 0 h 50"/>
                  <a:gd name="T8" fmla="*/ 0 w 60"/>
                  <a:gd name="T9" fmla="*/ 33 h 50"/>
                </a:gdLst>
                <a:ahLst/>
                <a:cxnLst>
                  <a:cxn ang="0">
                    <a:pos x="T0" y="T1"/>
                  </a:cxn>
                  <a:cxn ang="0">
                    <a:pos x="T2" y="T3"/>
                  </a:cxn>
                  <a:cxn ang="0">
                    <a:pos x="T4" y="T5"/>
                  </a:cxn>
                  <a:cxn ang="0">
                    <a:pos x="T6" y="T7"/>
                  </a:cxn>
                  <a:cxn ang="0">
                    <a:pos x="T8" y="T9"/>
                  </a:cxn>
                </a:cxnLst>
                <a:rect l="0" t="0" r="r" b="b"/>
                <a:pathLst>
                  <a:path w="60" h="50">
                    <a:moveTo>
                      <a:pt x="0" y="33"/>
                    </a:moveTo>
                    <a:lnTo>
                      <a:pt x="33" y="50"/>
                    </a:lnTo>
                    <a:lnTo>
                      <a:pt x="60" y="11"/>
                    </a:lnTo>
                    <a:lnTo>
                      <a:pt x="27"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Freeform 2488">
                <a:extLst>
                  <a:ext uri="{FF2B5EF4-FFF2-40B4-BE49-F238E27FC236}">
                    <a16:creationId xmlns:a16="http://schemas.microsoft.com/office/drawing/2014/main" xmlns="" id="{AE742D46-3D7D-45D9-AE80-21058A6F7839}"/>
                  </a:ext>
                </a:extLst>
              </p:cNvPr>
              <p:cNvSpPr>
                <a:spLocks/>
              </p:cNvSpPr>
              <p:nvPr/>
            </p:nvSpPr>
            <p:spPr bwMode="auto">
              <a:xfrm>
                <a:off x="1460" y="5707"/>
                <a:ext cx="60" cy="50"/>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 name="Freeform 2489">
                <a:extLst>
                  <a:ext uri="{FF2B5EF4-FFF2-40B4-BE49-F238E27FC236}">
                    <a16:creationId xmlns:a16="http://schemas.microsoft.com/office/drawing/2014/main" xmlns="" id="{F287A883-B064-4E44-9C1A-FFE783373BD0}"/>
                  </a:ext>
                </a:extLst>
              </p:cNvPr>
              <p:cNvSpPr>
                <a:spLocks/>
              </p:cNvSpPr>
              <p:nvPr/>
            </p:nvSpPr>
            <p:spPr bwMode="auto">
              <a:xfrm>
                <a:off x="2685" y="5877"/>
                <a:ext cx="54" cy="71"/>
              </a:xfrm>
              <a:custGeom>
                <a:avLst/>
                <a:gdLst>
                  <a:gd name="T0" fmla="*/ 0 w 54"/>
                  <a:gd name="T1" fmla="*/ 38 h 71"/>
                  <a:gd name="T2" fmla="*/ 38 w 54"/>
                  <a:gd name="T3" fmla="*/ 71 h 71"/>
                  <a:gd name="T4" fmla="*/ 54 w 54"/>
                  <a:gd name="T5" fmla="*/ 38 h 71"/>
                  <a:gd name="T6" fmla="*/ 21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21"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 name="Freeform 2490">
                <a:extLst>
                  <a:ext uri="{FF2B5EF4-FFF2-40B4-BE49-F238E27FC236}">
                    <a16:creationId xmlns:a16="http://schemas.microsoft.com/office/drawing/2014/main" xmlns="" id="{E33CA703-6EF9-4158-B57F-B5B0E6CC71F3}"/>
                  </a:ext>
                </a:extLst>
              </p:cNvPr>
              <p:cNvSpPr>
                <a:spLocks/>
              </p:cNvSpPr>
              <p:nvPr/>
            </p:nvSpPr>
            <p:spPr bwMode="auto">
              <a:xfrm>
                <a:off x="2685" y="5877"/>
                <a:ext cx="54"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8" name="Freeform 2491">
                <a:extLst>
                  <a:ext uri="{FF2B5EF4-FFF2-40B4-BE49-F238E27FC236}">
                    <a16:creationId xmlns:a16="http://schemas.microsoft.com/office/drawing/2014/main" xmlns="" id="{CB5FF4E2-65FD-4516-BC06-3054D08769E1}"/>
                  </a:ext>
                </a:extLst>
              </p:cNvPr>
              <p:cNvSpPr>
                <a:spLocks/>
              </p:cNvSpPr>
              <p:nvPr/>
            </p:nvSpPr>
            <p:spPr bwMode="auto">
              <a:xfrm>
                <a:off x="1793" y="5675"/>
                <a:ext cx="55" cy="60"/>
              </a:xfrm>
              <a:custGeom>
                <a:avLst/>
                <a:gdLst>
                  <a:gd name="T0" fmla="*/ 0 w 55"/>
                  <a:gd name="T1" fmla="*/ 38 h 60"/>
                  <a:gd name="T2" fmla="*/ 33 w 55"/>
                  <a:gd name="T3" fmla="*/ 60 h 60"/>
                  <a:gd name="T4" fmla="*/ 55 w 55"/>
                  <a:gd name="T5" fmla="*/ 22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3" y="60"/>
                    </a:lnTo>
                    <a:lnTo>
                      <a:pt x="55" y="22"/>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Freeform 2492">
                <a:extLst>
                  <a:ext uri="{FF2B5EF4-FFF2-40B4-BE49-F238E27FC236}">
                    <a16:creationId xmlns:a16="http://schemas.microsoft.com/office/drawing/2014/main" xmlns="" id="{B88BAFF6-44C9-47B3-BDA4-DA30AE0D7FDE}"/>
                  </a:ext>
                </a:extLst>
              </p:cNvPr>
              <p:cNvSpPr>
                <a:spLocks/>
              </p:cNvSpPr>
              <p:nvPr/>
            </p:nvSpPr>
            <p:spPr bwMode="auto">
              <a:xfrm>
                <a:off x="1793" y="5675"/>
                <a:ext cx="55" cy="60"/>
              </a:xfrm>
              <a:custGeom>
                <a:avLst/>
                <a:gdLst>
                  <a:gd name="T0" fmla="*/ 0 w 10"/>
                  <a:gd name="T1" fmla="*/ 7 h 11"/>
                  <a:gd name="T2" fmla="*/ 6 w 10"/>
                  <a:gd name="T3" fmla="*/ 11 h 11"/>
                  <a:gd name="T4" fmla="*/ 10 w 10"/>
                  <a:gd name="T5" fmla="*/ 4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0" name="Freeform 2493">
                <a:extLst>
                  <a:ext uri="{FF2B5EF4-FFF2-40B4-BE49-F238E27FC236}">
                    <a16:creationId xmlns:a16="http://schemas.microsoft.com/office/drawing/2014/main" xmlns="" id="{8E6723FA-DBCF-463B-9669-777903B3BACA}"/>
                  </a:ext>
                </a:extLst>
              </p:cNvPr>
              <p:cNvSpPr>
                <a:spLocks/>
              </p:cNvSpPr>
              <p:nvPr/>
            </p:nvSpPr>
            <p:spPr bwMode="auto">
              <a:xfrm>
                <a:off x="2996" y="5986"/>
                <a:ext cx="49" cy="71"/>
              </a:xfrm>
              <a:custGeom>
                <a:avLst/>
                <a:gdLst>
                  <a:gd name="T0" fmla="*/ 0 w 49"/>
                  <a:gd name="T1" fmla="*/ 33 h 71"/>
                  <a:gd name="T2" fmla="*/ 38 w 49"/>
                  <a:gd name="T3" fmla="*/ 71 h 71"/>
                  <a:gd name="T4" fmla="*/ 49 w 49"/>
                  <a:gd name="T5" fmla="*/ 33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8" y="71"/>
                    </a:lnTo>
                    <a:lnTo>
                      <a:pt x="49" y="33"/>
                    </a:lnTo>
                    <a:lnTo>
                      <a:pt x="17"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Freeform 2494">
                <a:extLst>
                  <a:ext uri="{FF2B5EF4-FFF2-40B4-BE49-F238E27FC236}">
                    <a16:creationId xmlns:a16="http://schemas.microsoft.com/office/drawing/2014/main" xmlns="" id="{53272A40-C97F-470A-9309-A6BDE6EE8AC5}"/>
                  </a:ext>
                </a:extLst>
              </p:cNvPr>
              <p:cNvSpPr>
                <a:spLocks/>
              </p:cNvSpPr>
              <p:nvPr/>
            </p:nvSpPr>
            <p:spPr bwMode="auto">
              <a:xfrm>
                <a:off x="2996" y="5986"/>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2" name="Freeform 2495">
                <a:extLst>
                  <a:ext uri="{FF2B5EF4-FFF2-40B4-BE49-F238E27FC236}">
                    <a16:creationId xmlns:a16="http://schemas.microsoft.com/office/drawing/2014/main" xmlns="" id="{C0BDBCE4-C700-4D44-8430-8809833BE965}"/>
                  </a:ext>
                </a:extLst>
              </p:cNvPr>
              <p:cNvSpPr>
                <a:spLocks/>
              </p:cNvSpPr>
              <p:nvPr/>
            </p:nvSpPr>
            <p:spPr bwMode="auto">
              <a:xfrm>
                <a:off x="2127" y="5718"/>
                <a:ext cx="54" cy="66"/>
              </a:xfrm>
              <a:custGeom>
                <a:avLst/>
                <a:gdLst>
                  <a:gd name="T0" fmla="*/ 0 w 54"/>
                  <a:gd name="T1" fmla="*/ 33 h 66"/>
                  <a:gd name="T2" fmla="*/ 33 w 54"/>
                  <a:gd name="T3" fmla="*/ 66 h 66"/>
                  <a:gd name="T4" fmla="*/ 54 w 54"/>
                  <a:gd name="T5" fmla="*/ 28 h 66"/>
                  <a:gd name="T6" fmla="*/ 22 w 54"/>
                  <a:gd name="T7" fmla="*/ 0 h 66"/>
                  <a:gd name="T8" fmla="*/ 0 w 54"/>
                  <a:gd name="T9" fmla="*/ 33 h 66"/>
                </a:gdLst>
                <a:ahLst/>
                <a:cxnLst>
                  <a:cxn ang="0">
                    <a:pos x="T0" y="T1"/>
                  </a:cxn>
                  <a:cxn ang="0">
                    <a:pos x="T2" y="T3"/>
                  </a:cxn>
                  <a:cxn ang="0">
                    <a:pos x="T4" y="T5"/>
                  </a:cxn>
                  <a:cxn ang="0">
                    <a:pos x="T6" y="T7"/>
                  </a:cxn>
                  <a:cxn ang="0">
                    <a:pos x="T8" y="T9"/>
                  </a:cxn>
                </a:cxnLst>
                <a:rect l="0" t="0" r="r" b="b"/>
                <a:pathLst>
                  <a:path w="54" h="66">
                    <a:moveTo>
                      <a:pt x="0" y="33"/>
                    </a:moveTo>
                    <a:lnTo>
                      <a:pt x="33" y="66"/>
                    </a:lnTo>
                    <a:lnTo>
                      <a:pt x="54" y="28"/>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Freeform 2496">
                <a:extLst>
                  <a:ext uri="{FF2B5EF4-FFF2-40B4-BE49-F238E27FC236}">
                    <a16:creationId xmlns:a16="http://schemas.microsoft.com/office/drawing/2014/main" xmlns="" id="{3B27EA5A-E543-43D6-BB25-055575205B90}"/>
                  </a:ext>
                </a:extLst>
              </p:cNvPr>
              <p:cNvSpPr>
                <a:spLocks/>
              </p:cNvSpPr>
              <p:nvPr/>
            </p:nvSpPr>
            <p:spPr bwMode="auto">
              <a:xfrm>
                <a:off x="2127" y="5718"/>
                <a:ext cx="54" cy="66"/>
              </a:xfrm>
              <a:custGeom>
                <a:avLst/>
                <a:gdLst>
                  <a:gd name="T0" fmla="*/ 0 w 10"/>
                  <a:gd name="T1" fmla="*/ 6 h 12"/>
                  <a:gd name="T2" fmla="*/ 6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4" name="Freeform 2497">
                <a:extLst>
                  <a:ext uri="{FF2B5EF4-FFF2-40B4-BE49-F238E27FC236}">
                    <a16:creationId xmlns:a16="http://schemas.microsoft.com/office/drawing/2014/main" xmlns="" id="{791750FE-0E8B-4158-AAF9-6F646B70D334}"/>
                  </a:ext>
                </a:extLst>
              </p:cNvPr>
              <p:cNvSpPr>
                <a:spLocks/>
              </p:cNvSpPr>
              <p:nvPr/>
            </p:nvSpPr>
            <p:spPr bwMode="auto">
              <a:xfrm>
                <a:off x="1230" y="5762"/>
                <a:ext cx="55" cy="44"/>
              </a:xfrm>
              <a:custGeom>
                <a:avLst/>
                <a:gdLst>
                  <a:gd name="T0" fmla="*/ 0 w 55"/>
                  <a:gd name="T1" fmla="*/ 33 h 44"/>
                  <a:gd name="T2" fmla="*/ 27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7" y="44"/>
                    </a:lnTo>
                    <a:lnTo>
                      <a:pt x="55" y="11"/>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5" name="Freeform 2498">
                <a:extLst>
                  <a:ext uri="{FF2B5EF4-FFF2-40B4-BE49-F238E27FC236}">
                    <a16:creationId xmlns:a16="http://schemas.microsoft.com/office/drawing/2014/main" xmlns="" id="{44758336-00D6-4036-BA0F-66C517FF214E}"/>
                  </a:ext>
                </a:extLst>
              </p:cNvPr>
              <p:cNvSpPr>
                <a:spLocks/>
              </p:cNvSpPr>
              <p:nvPr/>
            </p:nvSpPr>
            <p:spPr bwMode="auto">
              <a:xfrm>
                <a:off x="1230" y="5762"/>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6" name="Freeform 2499">
                <a:extLst>
                  <a:ext uri="{FF2B5EF4-FFF2-40B4-BE49-F238E27FC236}">
                    <a16:creationId xmlns:a16="http://schemas.microsoft.com/office/drawing/2014/main" xmlns="" id="{60ABF3D7-0D8C-4F7F-A834-CDB1B4B00CD2}"/>
                  </a:ext>
                </a:extLst>
              </p:cNvPr>
              <p:cNvSpPr>
                <a:spLocks/>
              </p:cNvSpPr>
              <p:nvPr/>
            </p:nvSpPr>
            <p:spPr bwMode="auto">
              <a:xfrm>
                <a:off x="2455" y="5806"/>
                <a:ext cx="55" cy="71"/>
              </a:xfrm>
              <a:custGeom>
                <a:avLst/>
                <a:gdLst>
                  <a:gd name="T0" fmla="*/ 0 w 55"/>
                  <a:gd name="T1" fmla="*/ 38 h 71"/>
                  <a:gd name="T2" fmla="*/ 38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Freeform 2500">
                <a:extLst>
                  <a:ext uri="{FF2B5EF4-FFF2-40B4-BE49-F238E27FC236}">
                    <a16:creationId xmlns:a16="http://schemas.microsoft.com/office/drawing/2014/main" xmlns="" id="{CF6E5F68-57B2-48EF-98AD-7F79A3F6693C}"/>
                  </a:ext>
                </a:extLst>
              </p:cNvPr>
              <p:cNvSpPr>
                <a:spLocks/>
              </p:cNvSpPr>
              <p:nvPr/>
            </p:nvSpPr>
            <p:spPr bwMode="auto">
              <a:xfrm>
                <a:off x="2455" y="5806"/>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8" name="Freeform 2501">
                <a:extLst>
                  <a:ext uri="{FF2B5EF4-FFF2-40B4-BE49-F238E27FC236}">
                    <a16:creationId xmlns:a16="http://schemas.microsoft.com/office/drawing/2014/main" xmlns="" id="{AF6214D8-41D0-4953-81C0-4FBA2CA03B89}"/>
                  </a:ext>
                </a:extLst>
              </p:cNvPr>
              <p:cNvSpPr>
                <a:spLocks/>
              </p:cNvSpPr>
              <p:nvPr/>
            </p:nvSpPr>
            <p:spPr bwMode="auto">
              <a:xfrm>
                <a:off x="1553" y="5697"/>
                <a:ext cx="54" cy="49"/>
              </a:xfrm>
              <a:custGeom>
                <a:avLst/>
                <a:gdLst>
                  <a:gd name="T0" fmla="*/ 0 w 54"/>
                  <a:gd name="T1" fmla="*/ 32 h 49"/>
                  <a:gd name="T2" fmla="*/ 32 w 54"/>
                  <a:gd name="T3" fmla="*/ 49 h 49"/>
                  <a:gd name="T4" fmla="*/ 54 w 54"/>
                  <a:gd name="T5" fmla="*/ 16 h 49"/>
                  <a:gd name="T6" fmla="*/ 22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2" y="49"/>
                    </a:lnTo>
                    <a:lnTo>
                      <a:pt x="54" y="16"/>
                    </a:lnTo>
                    <a:lnTo>
                      <a:pt x="22" y="0"/>
                    </a:lnTo>
                    <a:lnTo>
                      <a:pt x="0" y="3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9" name="Freeform 2502">
                <a:extLst>
                  <a:ext uri="{FF2B5EF4-FFF2-40B4-BE49-F238E27FC236}">
                    <a16:creationId xmlns:a16="http://schemas.microsoft.com/office/drawing/2014/main" xmlns="" id="{E12E8AD5-0F05-42F5-8E6C-B7BC3C4E6472}"/>
                  </a:ext>
                </a:extLst>
              </p:cNvPr>
              <p:cNvSpPr>
                <a:spLocks/>
              </p:cNvSpPr>
              <p:nvPr/>
            </p:nvSpPr>
            <p:spPr bwMode="auto">
              <a:xfrm>
                <a:off x="1553" y="5697"/>
                <a:ext cx="54"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 name="Freeform 2503">
                <a:extLst>
                  <a:ext uri="{FF2B5EF4-FFF2-40B4-BE49-F238E27FC236}">
                    <a16:creationId xmlns:a16="http://schemas.microsoft.com/office/drawing/2014/main" xmlns="" id="{1CB45F53-E428-4FAE-A9AB-0E401E95702F}"/>
                  </a:ext>
                </a:extLst>
              </p:cNvPr>
              <p:cNvSpPr>
                <a:spLocks/>
              </p:cNvSpPr>
              <p:nvPr/>
            </p:nvSpPr>
            <p:spPr bwMode="auto">
              <a:xfrm>
                <a:off x="2772" y="5915"/>
                <a:ext cx="55" cy="71"/>
              </a:xfrm>
              <a:custGeom>
                <a:avLst/>
                <a:gdLst>
                  <a:gd name="T0" fmla="*/ 0 w 55"/>
                  <a:gd name="T1" fmla="*/ 33 h 71"/>
                  <a:gd name="T2" fmla="*/ 38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6"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1" name="Freeform 2504">
                <a:extLst>
                  <a:ext uri="{FF2B5EF4-FFF2-40B4-BE49-F238E27FC236}">
                    <a16:creationId xmlns:a16="http://schemas.microsoft.com/office/drawing/2014/main" xmlns="" id="{E11C6A14-70B8-4AC0-A6AD-41BA3D4068A0}"/>
                  </a:ext>
                </a:extLst>
              </p:cNvPr>
              <p:cNvSpPr>
                <a:spLocks/>
              </p:cNvSpPr>
              <p:nvPr/>
            </p:nvSpPr>
            <p:spPr bwMode="auto">
              <a:xfrm>
                <a:off x="2772" y="5915"/>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2" name="Freeform 2505">
                <a:extLst>
                  <a:ext uri="{FF2B5EF4-FFF2-40B4-BE49-F238E27FC236}">
                    <a16:creationId xmlns:a16="http://schemas.microsoft.com/office/drawing/2014/main" xmlns="" id="{443C9583-9235-4F8F-B40D-43E2AE56C714}"/>
                  </a:ext>
                </a:extLst>
              </p:cNvPr>
              <p:cNvSpPr>
                <a:spLocks/>
              </p:cNvSpPr>
              <p:nvPr/>
            </p:nvSpPr>
            <p:spPr bwMode="auto">
              <a:xfrm>
                <a:off x="1886" y="5686"/>
                <a:ext cx="55" cy="60"/>
              </a:xfrm>
              <a:custGeom>
                <a:avLst/>
                <a:gdLst>
                  <a:gd name="T0" fmla="*/ 0 w 55"/>
                  <a:gd name="T1" fmla="*/ 38 h 60"/>
                  <a:gd name="T2" fmla="*/ 33 w 55"/>
                  <a:gd name="T3" fmla="*/ 60 h 60"/>
                  <a:gd name="T4" fmla="*/ 55 w 55"/>
                  <a:gd name="T5" fmla="*/ 27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3" y="60"/>
                    </a:lnTo>
                    <a:lnTo>
                      <a:pt x="55" y="27"/>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3" name="Freeform 2506">
                <a:extLst>
                  <a:ext uri="{FF2B5EF4-FFF2-40B4-BE49-F238E27FC236}">
                    <a16:creationId xmlns:a16="http://schemas.microsoft.com/office/drawing/2014/main" xmlns="" id="{6857E76B-FCCA-49AF-B29B-90B5D58F7EB4}"/>
                  </a:ext>
                </a:extLst>
              </p:cNvPr>
              <p:cNvSpPr>
                <a:spLocks/>
              </p:cNvSpPr>
              <p:nvPr/>
            </p:nvSpPr>
            <p:spPr bwMode="auto">
              <a:xfrm>
                <a:off x="1886" y="5686"/>
                <a:ext cx="55" cy="60"/>
              </a:xfrm>
              <a:custGeom>
                <a:avLst/>
                <a:gdLst>
                  <a:gd name="T0" fmla="*/ 0 w 10"/>
                  <a:gd name="T1" fmla="*/ 7 h 11"/>
                  <a:gd name="T2" fmla="*/ 6 w 10"/>
                  <a:gd name="T3" fmla="*/ 11 h 11"/>
                  <a:gd name="T4" fmla="*/ 10 w 10"/>
                  <a:gd name="T5" fmla="*/ 5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4" name="Freeform 2507">
                <a:extLst>
                  <a:ext uri="{FF2B5EF4-FFF2-40B4-BE49-F238E27FC236}">
                    <a16:creationId xmlns:a16="http://schemas.microsoft.com/office/drawing/2014/main" xmlns="" id="{7B40396F-F55B-4C88-8D7F-9572F5F403E0}"/>
                  </a:ext>
                </a:extLst>
              </p:cNvPr>
              <p:cNvSpPr>
                <a:spLocks/>
              </p:cNvSpPr>
              <p:nvPr/>
            </p:nvSpPr>
            <p:spPr bwMode="auto">
              <a:xfrm>
                <a:off x="3084" y="6019"/>
                <a:ext cx="49" cy="71"/>
              </a:xfrm>
              <a:custGeom>
                <a:avLst/>
                <a:gdLst>
                  <a:gd name="T0" fmla="*/ 0 w 49"/>
                  <a:gd name="T1" fmla="*/ 33 h 71"/>
                  <a:gd name="T2" fmla="*/ 32 w 49"/>
                  <a:gd name="T3" fmla="*/ 71 h 71"/>
                  <a:gd name="T4" fmla="*/ 49 w 49"/>
                  <a:gd name="T5" fmla="*/ 33 h 71"/>
                  <a:gd name="T6" fmla="*/ 11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3"/>
                    </a:lnTo>
                    <a:lnTo>
                      <a:pt x="11"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5" name="Freeform 2508">
                <a:extLst>
                  <a:ext uri="{FF2B5EF4-FFF2-40B4-BE49-F238E27FC236}">
                    <a16:creationId xmlns:a16="http://schemas.microsoft.com/office/drawing/2014/main" xmlns="" id="{ADD0CDBF-AC58-43B2-ADBB-47BE30AC0723}"/>
                  </a:ext>
                </a:extLst>
              </p:cNvPr>
              <p:cNvSpPr>
                <a:spLocks/>
              </p:cNvSpPr>
              <p:nvPr/>
            </p:nvSpPr>
            <p:spPr bwMode="auto">
              <a:xfrm>
                <a:off x="3084" y="6019"/>
                <a:ext cx="49"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6" name="Freeform 2509">
                <a:extLst>
                  <a:ext uri="{FF2B5EF4-FFF2-40B4-BE49-F238E27FC236}">
                    <a16:creationId xmlns:a16="http://schemas.microsoft.com/office/drawing/2014/main" xmlns="" id="{C8A573CA-6037-44CB-83C5-26467117894E}"/>
                  </a:ext>
                </a:extLst>
              </p:cNvPr>
              <p:cNvSpPr>
                <a:spLocks/>
              </p:cNvSpPr>
              <p:nvPr/>
            </p:nvSpPr>
            <p:spPr bwMode="auto">
              <a:xfrm>
                <a:off x="2220" y="5746"/>
                <a:ext cx="54" cy="65"/>
              </a:xfrm>
              <a:custGeom>
                <a:avLst/>
                <a:gdLst>
                  <a:gd name="T0" fmla="*/ 0 w 54"/>
                  <a:gd name="T1" fmla="*/ 33 h 65"/>
                  <a:gd name="T2" fmla="*/ 33 w 54"/>
                  <a:gd name="T3" fmla="*/ 65 h 65"/>
                  <a:gd name="T4" fmla="*/ 54 w 54"/>
                  <a:gd name="T5" fmla="*/ 33 h 65"/>
                  <a:gd name="T6" fmla="*/ 22 w 54"/>
                  <a:gd name="T7" fmla="*/ 0 h 65"/>
                  <a:gd name="T8" fmla="*/ 0 w 54"/>
                  <a:gd name="T9" fmla="*/ 33 h 65"/>
                </a:gdLst>
                <a:ahLst/>
                <a:cxnLst>
                  <a:cxn ang="0">
                    <a:pos x="T0" y="T1"/>
                  </a:cxn>
                  <a:cxn ang="0">
                    <a:pos x="T2" y="T3"/>
                  </a:cxn>
                  <a:cxn ang="0">
                    <a:pos x="T4" y="T5"/>
                  </a:cxn>
                  <a:cxn ang="0">
                    <a:pos x="T6" y="T7"/>
                  </a:cxn>
                  <a:cxn ang="0">
                    <a:pos x="T8" y="T9"/>
                  </a:cxn>
                </a:cxnLst>
                <a:rect l="0" t="0" r="r" b="b"/>
                <a:pathLst>
                  <a:path w="54" h="65">
                    <a:moveTo>
                      <a:pt x="0" y="33"/>
                    </a:moveTo>
                    <a:lnTo>
                      <a:pt x="33" y="65"/>
                    </a:lnTo>
                    <a:lnTo>
                      <a:pt x="54" y="33"/>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Freeform 2510">
                <a:extLst>
                  <a:ext uri="{FF2B5EF4-FFF2-40B4-BE49-F238E27FC236}">
                    <a16:creationId xmlns:a16="http://schemas.microsoft.com/office/drawing/2014/main" xmlns="" id="{5B38C0BA-233F-4EBF-9FA2-9F07C282308A}"/>
                  </a:ext>
                </a:extLst>
              </p:cNvPr>
              <p:cNvSpPr>
                <a:spLocks/>
              </p:cNvSpPr>
              <p:nvPr/>
            </p:nvSpPr>
            <p:spPr bwMode="auto">
              <a:xfrm>
                <a:off x="2220" y="5746"/>
                <a:ext cx="54" cy="65"/>
              </a:xfrm>
              <a:custGeom>
                <a:avLst/>
                <a:gdLst>
                  <a:gd name="T0" fmla="*/ 0 w 10"/>
                  <a:gd name="T1" fmla="*/ 6 h 12"/>
                  <a:gd name="T2" fmla="*/ 6 w 10"/>
                  <a:gd name="T3" fmla="*/ 12 h 12"/>
                  <a:gd name="T4" fmla="*/ 10 w 10"/>
                  <a:gd name="T5" fmla="*/ 6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8" name="Freeform 2511">
                <a:extLst>
                  <a:ext uri="{FF2B5EF4-FFF2-40B4-BE49-F238E27FC236}">
                    <a16:creationId xmlns:a16="http://schemas.microsoft.com/office/drawing/2014/main" xmlns="" id="{F3E9355C-CAE7-47A5-8EF6-5F61686D0CF3}"/>
                  </a:ext>
                </a:extLst>
              </p:cNvPr>
              <p:cNvSpPr>
                <a:spLocks/>
              </p:cNvSpPr>
              <p:nvPr/>
            </p:nvSpPr>
            <p:spPr bwMode="auto">
              <a:xfrm>
                <a:off x="1318" y="5746"/>
                <a:ext cx="54" cy="43"/>
              </a:xfrm>
              <a:custGeom>
                <a:avLst/>
                <a:gdLst>
                  <a:gd name="T0" fmla="*/ 0 w 54"/>
                  <a:gd name="T1" fmla="*/ 33 h 43"/>
                  <a:gd name="T2" fmla="*/ 27 w 54"/>
                  <a:gd name="T3" fmla="*/ 43 h 43"/>
                  <a:gd name="T4" fmla="*/ 54 w 54"/>
                  <a:gd name="T5" fmla="*/ 11 h 43"/>
                  <a:gd name="T6" fmla="*/ 21 w 54"/>
                  <a:gd name="T7" fmla="*/ 0 h 43"/>
                  <a:gd name="T8" fmla="*/ 0 w 54"/>
                  <a:gd name="T9" fmla="*/ 33 h 43"/>
                </a:gdLst>
                <a:ahLst/>
                <a:cxnLst>
                  <a:cxn ang="0">
                    <a:pos x="T0" y="T1"/>
                  </a:cxn>
                  <a:cxn ang="0">
                    <a:pos x="T2" y="T3"/>
                  </a:cxn>
                  <a:cxn ang="0">
                    <a:pos x="T4" y="T5"/>
                  </a:cxn>
                  <a:cxn ang="0">
                    <a:pos x="T6" y="T7"/>
                  </a:cxn>
                  <a:cxn ang="0">
                    <a:pos x="T8" y="T9"/>
                  </a:cxn>
                </a:cxnLst>
                <a:rect l="0" t="0" r="r" b="b"/>
                <a:pathLst>
                  <a:path w="54" h="43">
                    <a:moveTo>
                      <a:pt x="0" y="33"/>
                    </a:moveTo>
                    <a:lnTo>
                      <a:pt x="27" y="43"/>
                    </a:lnTo>
                    <a:lnTo>
                      <a:pt x="54" y="11"/>
                    </a:lnTo>
                    <a:lnTo>
                      <a:pt x="21"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Freeform 2512">
                <a:extLst>
                  <a:ext uri="{FF2B5EF4-FFF2-40B4-BE49-F238E27FC236}">
                    <a16:creationId xmlns:a16="http://schemas.microsoft.com/office/drawing/2014/main" xmlns="" id="{E05FA9A4-038F-4B08-86D5-438573859B23}"/>
                  </a:ext>
                </a:extLst>
              </p:cNvPr>
              <p:cNvSpPr>
                <a:spLocks/>
              </p:cNvSpPr>
              <p:nvPr/>
            </p:nvSpPr>
            <p:spPr bwMode="auto">
              <a:xfrm>
                <a:off x="1318" y="5746"/>
                <a:ext cx="54" cy="43"/>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0" name="Freeform 2513">
                <a:extLst>
                  <a:ext uri="{FF2B5EF4-FFF2-40B4-BE49-F238E27FC236}">
                    <a16:creationId xmlns:a16="http://schemas.microsoft.com/office/drawing/2014/main" xmlns="" id="{53DED01B-3ABE-426A-9524-920A6DD03983}"/>
                  </a:ext>
                </a:extLst>
              </p:cNvPr>
              <p:cNvSpPr>
                <a:spLocks/>
              </p:cNvSpPr>
              <p:nvPr/>
            </p:nvSpPr>
            <p:spPr bwMode="auto">
              <a:xfrm>
                <a:off x="2542" y="5839"/>
                <a:ext cx="55" cy="71"/>
              </a:xfrm>
              <a:custGeom>
                <a:avLst/>
                <a:gdLst>
                  <a:gd name="T0" fmla="*/ 0 w 55"/>
                  <a:gd name="T1" fmla="*/ 38 h 71"/>
                  <a:gd name="T2" fmla="*/ 39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1" name="Freeform 2514">
                <a:extLst>
                  <a:ext uri="{FF2B5EF4-FFF2-40B4-BE49-F238E27FC236}">
                    <a16:creationId xmlns:a16="http://schemas.microsoft.com/office/drawing/2014/main" xmlns="" id="{AD8168AC-E94D-44C3-B510-C730AE793ABF}"/>
                  </a:ext>
                </a:extLst>
              </p:cNvPr>
              <p:cNvSpPr>
                <a:spLocks/>
              </p:cNvSpPr>
              <p:nvPr/>
            </p:nvSpPr>
            <p:spPr bwMode="auto">
              <a:xfrm>
                <a:off x="2542" y="5839"/>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2" name="Freeform 2515">
                <a:extLst>
                  <a:ext uri="{FF2B5EF4-FFF2-40B4-BE49-F238E27FC236}">
                    <a16:creationId xmlns:a16="http://schemas.microsoft.com/office/drawing/2014/main" xmlns="" id="{41E772CA-55D3-4D1A-AEC4-592DA9B0B355}"/>
                  </a:ext>
                </a:extLst>
              </p:cNvPr>
              <p:cNvSpPr>
                <a:spLocks/>
              </p:cNvSpPr>
              <p:nvPr/>
            </p:nvSpPr>
            <p:spPr bwMode="auto">
              <a:xfrm>
                <a:off x="1640" y="5691"/>
                <a:ext cx="60" cy="55"/>
              </a:xfrm>
              <a:custGeom>
                <a:avLst/>
                <a:gdLst>
                  <a:gd name="T0" fmla="*/ 0 w 60"/>
                  <a:gd name="T1" fmla="*/ 38 h 55"/>
                  <a:gd name="T2" fmla="*/ 38 w 60"/>
                  <a:gd name="T3" fmla="*/ 55 h 55"/>
                  <a:gd name="T4" fmla="*/ 60 w 60"/>
                  <a:gd name="T5" fmla="*/ 16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8" y="55"/>
                    </a:lnTo>
                    <a:lnTo>
                      <a:pt x="60" y="16"/>
                    </a:lnTo>
                    <a:lnTo>
                      <a:pt x="27"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3" name="Freeform 2516">
                <a:extLst>
                  <a:ext uri="{FF2B5EF4-FFF2-40B4-BE49-F238E27FC236}">
                    <a16:creationId xmlns:a16="http://schemas.microsoft.com/office/drawing/2014/main" xmlns="" id="{DDA71F0E-3335-423B-B283-153D69025601}"/>
                  </a:ext>
                </a:extLst>
              </p:cNvPr>
              <p:cNvSpPr>
                <a:spLocks/>
              </p:cNvSpPr>
              <p:nvPr/>
            </p:nvSpPr>
            <p:spPr bwMode="auto">
              <a:xfrm>
                <a:off x="1640" y="5691"/>
                <a:ext cx="60" cy="55"/>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4" name="Freeform 2517">
                <a:extLst>
                  <a:ext uri="{FF2B5EF4-FFF2-40B4-BE49-F238E27FC236}">
                    <a16:creationId xmlns:a16="http://schemas.microsoft.com/office/drawing/2014/main" xmlns="" id="{B5ADCDF5-353F-4D9A-A77F-A63A599C48E5}"/>
                  </a:ext>
                </a:extLst>
              </p:cNvPr>
              <p:cNvSpPr>
                <a:spLocks/>
              </p:cNvSpPr>
              <p:nvPr/>
            </p:nvSpPr>
            <p:spPr bwMode="auto">
              <a:xfrm>
                <a:off x="2859" y="5948"/>
                <a:ext cx="55" cy="71"/>
              </a:xfrm>
              <a:custGeom>
                <a:avLst/>
                <a:gdLst>
                  <a:gd name="T0" fmla="*/ 0 w 55"/>
                  <a:gd name="T1" fmla="*/ 38 h 71"/>
                  <a:gd name="T2" fmla="*/ 39 w 55"/>
                  <a:gd name="T3" fmla="*/ 71 h 71"/>
                  <a:gd name="T4" fmla="*/ 55 w 55"/>
                  <a:gd name="T5" fmla="*/ 38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1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5" name="Freeform 2518">
                <a:extLst>
                  <a:ext uri="{FF2B5EF4-FFF2-40B4-BE49-F238E27FC236}">
                    <a16:creationId xmlns:a16="http://schemas.microsoft.com/office/drawing/2014/main" xmlns="" id="{151D2132-2A4D-423B-8931-BD44AF8E48C5}"/>
                  </a:ext>
                </a:extLst>
              </p:cNvPr>
              <p:cNvSpPr>
                <a:spLocks/>
              </p:cNvSpPr>
              <p:nvPr/>
            </p:nvSpPr>
            <p:spPr bwMode="auto">
              <a:xfrm>
                <a:off x="2859" y="5948"/>
                <a:ext cx="55"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6" name="Freeform 2519">
                <a:extLst>
                  <a:ext uri="{FF2B5EF4-FFF2-40B4-BE49-F238E27FC236}">
                    <a16:creationId xmlns:a16="http://schemas.microsoft.com/office/drawing/2014/main" xmlns="" id="{473409F1-6768-413D-A694-0BC966BC85D0}"/>
                  </a:ext>
                </a:extLst>
              </p:cNvPr>
              <p:cNvSpPr>
                <a:spLocks/>
              </p:cNvSpPr>
              <p:nvPr/>
            </p:nvSpPr>
            <p:spPr bwMode="auto">
              <a:xfrm>
                <a:off x="1979" y="5702"/>
                <a:ext cx="55" cy="66"/>
              </a:xfrm>
              <a:custGeom>
                <a:avLst/>
                <a:gdLst>
                  <a:gd name="T0" fmla="*/ 0 w 55"/>
                  <a:gd name="T1" fmla="*/ 33 h 66"/>
                  <a:gd name="T2" fmla="*/ 33 w 55"/>
                  <a:gd name="T3" fmla="*/ 66 h 66"/>
                  <a:gd name="T4" fmla="*/ 55 w 55"/>
                  <a:gd name="T5" fmla="*/ 27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27"/>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7" name="Freeform 2520">
                <a:extLst>
                  <a:ext uri="{FF2B5EF4-FFF2-40B4-BE49-F238E27FC236}">
                    <a16:creationId xmlns:a16="http://schemas.microsoft.com/office/drawing/2014/main" xmlns="" id="{45B978E7-5A60-44DE-BA15-3722120C001E}"/>
                  </a:ext>
                </a:extLst>
              </p:cNvPr>
              <p:cNvSpPr>
                <a:spLocks/>
              </p:cNvSpPr>
              <p:nvPr/>
            </p:nvSpPr>
            <p:spPr bwMode="auto">
              <a:xfrm>
                <a:off x="1979" y="5702"/>
                <a:ext cx="55" cy="66"/>
              </a:xfrm>
              <a:custGeom>
                <a:avLst/>
                <a:gdLst>
                  <a:gd name="T0" fmla="*/ 0 w 10"/>
                  <a:gd name="T1" fmla="*/ 6 h 12"/>
                  <a:gd name="T2" fmla="*/ 6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8" name="Freeform 2521">
                <a:extLst>
                  <a:ext uri="{FF2B5EF4-FFF2-40B4-BE49-F238E27FC236}">
                    <a16:creationId xmlns:a16="http://schemas.microsoft.com/office/drawing/2014/main" xmlns="" id="{7F4AD0BA-2781-43EA-8F9A-C2A0736EDF67}"/>
                  </a:ext>
                </a:extLst>
              </p:cNvPr>
              <p:cNvSpPr>
                <a:spLocks/>
              </p:cNvSpPr>
              <p:nvPr/>
            </p:nvSpPr>
            <p:spPr bwMode="auto">
              <a:xfrm>
                <a:off x="3166" y="6052"/>
                <a:ext cx="49" cy="71"/>
              </a:xfrm>
              <a:custGeom>
                <a:avLst/>
                <a:gdLst>
                  <a:gd name="T0" fmla="*/ 0 w 49"/>
                  <a:gd name="T1" fmla="*/ 38 h 71"/>
                  <a:gd name="T2" fmla="*/ 33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6"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9" name="Freeform 2522">
                <a:extLst>
                  <a:ext uri="{FF2B5EF4-FFF2-40B4-BE49-F238E27FC236}">
                    <a16:creationId xmlns:a16="http://schemas.microsoft.com/office/drawing/2014/main" xmlns="" id="{EAA65D10-2A56-4783-AAC9-C74D3B210CCC}"/>
                  </a:ext>
                </a:extLst>
              </p:cNvPr>
              <p:cNvSpPr>
                <a:spLocks/>
              </p:cNvSpPr>
              <p:nvPr/>
            </p:nvSpPr>
            <p:spPr bwMode="auto">
              <a:xfrm>
                <a:off x="3166" y="6052"/>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0" name="Freeform 2523">
                <a:extLst>
                  <a:ext uri="{FF2B5EF4-FFF2-40B4-BE49-F238E27FC236}">
                    <a16:creationId xmlns:a16="http://schemas.microsoft.com/office/drawing/2014/main" xmlns="" id="{C35F893E-D0F9-4D95-92B0-F1A567D57E44}"/>
                  </a:ext>
                </a:extLst>
              </p:cNvPr>
              <p:cNvSpPr>
                <a:spLocks/>
              </p:cNvSpPr>
              <p:nvPr/>
            </p:nvSpPr>
            <p:spPr bwMode="auto">
              <a:xfrm>
                <a:off x="1088" y="5806"/>
                <a:ext cx="55" cy="44"/>
              </a:xfrm>
              <a:custGeom>
                <a:avLst/>
                <a:gdLst>
                  <a:gd name="T0" fmla="*/ 0 w 55"/>
                  <a:gd name="T1" fmla="*/ 33 h 44"/>
                  <a:gd name="T2" fmla="*/ 27 w 55"/>
                  <a:gd name="T3" fmla="*/ 44 h 44"/>
                  <a:gd name="T4" fmla="*/ 55 w 55"/>
                  <a:gd name="T5" fmla="*/ 11 h 44"/>
                  <a:gd name="T6" fmla="*/ 22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7" y="44"/>
                    </a:lnTo>
                    <a:lnTo>
                      <a:pt x="55" y="11"/>
                    </a:lnTo>
                    <a:lnTo>
                      <a:pt x="22"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Freeform 2524">
                <a:extLst>
                  <a:ext uri="{FF2B5EF4-FFF2-40B4-BE49-F238E27FC236}">
                    <a16:creationId xmlns:a16="http://schemas.microsoft.com/office/drawing/2014/main" xmlns="" id="{0237739B-126F-4728-9EA9-2B1F30E98AF2}"/>
                  </a:ext>
                </a:extLst>
              </p:cNvPr>
              <p:cNvSpPr>
                <a:spLocks/>
              </p:cNvSpPr>
              <p:nvPr/>
            </p:nvSpPr>
            <p:spPr bwMode="auto">
              <a:xfrm>
                <a:off x="1088" y="5806"/>
                <a:ext cx="55" cy="44"/>
              </a:xfrm>
              <a:custGeom>
                <a:avLst/>
                <a:gdLst>
                  <a:gd name="T0" fmla="*/ 0 w 10"/>
                  <a:gd name="T1" fmla="*/ 6 h 8"/>
                  <a:gd name="T2" fmla="*/ 5 w 10"/>
                  <a:gd name="T3" fmla="*/ 8 h 8"/>
                  <a:gd name="T4" fmla="*/ 10 w 10"/>
                  <a:gd name="T5" fmla="*/ 2 h 8"/>
                  <a:gd name="T6" fmla="*/ 4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2" name="Freeform 2525">
                <a:extLst>
                  <a:ext uri="{FF2B5EF4-FFF2-40B4-BE49-F238E27FC236}">
                    <a16:creationId xmlns:a16="http://schemas.microsoft.com/office/drawing/2014/main" xmlns="" id="{CE097586-BC91-4541-80BE-44BC8A79EDAD}"/>
                  </a:ext>
                </a:extLst>
              </p:cNvPr>
              <p:cNvSpPr>
                <a:spLocks/>
              </p:cNvSpPr>
              <p:nvPr/>
            </p:nvSpPr>
            <p:spPr bwMode="auto">
              <a:xfrm>
                <a:off x="2313" y="5773"/>
                <a:ext cx="54" cy="71"/>
              </a:xfrm>
              <a:custGeom>
                <a:avLst/>
                <a:gdLst>
                  <a:gd name="T0" fmla="*/ 0 w 54"/>
                  <a:gd name="T1" fmla="*/ 38 h 71"/>
                  <a:gd name="T2" fmla="*/ 33 w 54"/>
                  <a:gd name="T3" fmla="*/ 71 h 71"/>
                  <a:gd name="T4" fmla="*/ 54 w 54"/>
                  <a:gd name="T5" fmla="*/ 33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3" y="71"/>
                    </a:lnTo>
                    <a:lnTo>
                      <a:pt x="54" y="33"/>
                    </a:lnTo>
                    <a:lnTo>
                      <a:pt x="16"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Freeform 2526">
                <a:extLst>
                  <a:ext uri="{FF2B5EF4-FFF2-40B4-BE49-F238E27FC236}">
                    <a16:creationId xmlns:a16="http://schemas.microsoft.com/office/drawing/2014/main" xmlns="" id="{948D05EA-0224-419C-A383-7BCFDE944CA1}"/>
                  </a:ext>
                </a:extLst>
              </p:cNvPr>
              <p:cNvSpPr>
                <a:spLocks/>
              </p:cNvSpPr>
              <p:nvPr/>
            </p:nvSpPr>
            <p:spPr bwMode="auto">
              <a:xfrm>
                <a:off x="2313" y="5773"/>
                <a:ext cx="54"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4" name="Freeform 2527">
                <a:extLst>
                  <a:ext uri="{FF2B5EF4-FFF2-40B4-BE49-F238E27FC236}">
                    <a16:creationId xmlns:a16="http://schemas.microsoft.com/office/drawing/2014/main" xmlns="" id="{8B814E45-AD3F-4169-9B4F-876064212D22}"/>
                  </a:ext>
                </a:extLst>
              </p:cNvPr>
              <p:cNvSpPr>
                <a:spLocks/>
              </p:cNvSpPr>
              <p:nvPr/>
            </p:nvSpPr>
            <p:spPr bwMode="auto">
              <a:xfrm>
                <a:off x="1405" y="5729"/>
                <a:ext cx="55" cy="50"/>
              </a:xfrm>
              <a:custGeom>
                <a:avLst/>
                <a:gdLst>
                  <a:gd name="T0" fmla="*/ 0 w 55"/>
                  <a:gd name="T1" fmla="*/ 39 h 50"/>
                  <a:gd name="T2" fmla="*/ 33 w 55"/>
                  <a:gd name="T3" fmla="*/ 50 h 50"/>
                  <a:gd name="T4" fmla="*/ 55 w 55"/>
                  <a:gd name="T5" fmla="*/ 11 h 50"/>
                  <a:gd name="T6" fmla="*/ 22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33" y="50"/>
                    </a:lnTo>
                    <a:lnTo>
                      <a:pt x="55" y="11"/>
                    </a:lnTo>
                    <a:lnTo>
                      <a:pt x="22"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5" name="Freeform 2528">
                <a:extLst>
                  <a:ext uri="{FF2B5EF4-FFF2-40B4-BE49-F238E27FC236}">
                    <a16:creationId xmlns:a16="http://schemas.microsoft.com/office/drawing/2014/main" xmlns="" id="{F4EAA524-DD5F-46AC-97BC-8C3FC0AD731F}"/>
                  </a:ext>
                </a:extLst>
              </p:cNvPr>
              <p:cNvSpPr>
                <a:spLocks/>
              </p:cNvSpPr>
              <p:nvPr/>
            </p:nvSpPr>
            <p:spPr bwMode="auto">
              <a:xfrm>
                <a:off x="1405" y="5729"/>
                <a:ext cx="55" cy="50"/>
              </a:xfrm>
              <a:custGeom>
                <a:avLst/>
                <a:gdLst>
                  <a:gd name="T0" fmla="*/ 0 w 10"/>
                  <a:gd name="T1" fmla="*/ 7 h 9"/>
                  <a:gd name="T2" fmla="*/ 6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6" name="Freeform 2529">
                <a:extLst>
                  <a:ext uri="{FF2B5EF4-FFF2-40B4-BE49-F238E27FC236}">
                    <a16:creationId xmlns:a16="http://schemas.microsoft.com/office/drawing/2014/main" xmlns="" id="{20C95DBB-E192-4351-AF78-8371CD7A174E}"/>
                  </a:ext>
                </a:extLst>
              </p:cNvPr>
              <p:cNvSpPr>
                <a:spLocks/>
              </p:cNvSpPr>
              <p:nvPr/>
            </p:nvSpPr>
            <p:spPr bwMode="auto">
              <a:xfrm>
                <a:off x="2635" y="5877"/>
                <a:ext cx="50" cy="71"/>
              </a:xfrm>
              <a:custGeom>
                <a:avLst/>
                <a:gdLst>
                  <a:gd name="T0" fmla="*/ 0 w 50"/>
                  <a:gd name="T1" fmla="*/ 38 h 71"/>
                  <a:gd name="T2" fmla="*/ 33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7" name="Freeform 2530">
                <a:extLst>
                  <a:ext uri="{FF2B5EF4-FFF2-40B4-BE49-F238E27FC236}">
                    <a16:creationId xmlns:a16="http://schemas.microsoft.com/office/drawing/2014/main" xmlns="" id="{84CE72E6-3C2F-4FE8-965F-0704D54B13FD}"/>
                  </a:ext>
                </a:extLst>
              </p:cNvPr>
              <p:cNvSpPr>
                <a:spLocks/>
              </p:cNvSpPr>
              <p:nvPr/>
            </p:nvSpPr>
            <p:spPr bwMode="auto">
              <a:xfrm>
                <a:off x="2635" y="5877"/>
                <a:ext cx="50"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8" name="Freeform 2531">
                <a:extLst>
                  <a:ext uri="{FF2B5EF4-FFF2-40B4-BE49-F238E27FC236}">
                    <a16:creationId xmlns:a16="http://schemas.microsoft.com/office/drawing/2014/main" xmlns="" id="{160BEACC-381C-4797-B3F8-48447C5056F7}"/>
                  </a:ext>
                </a:extLst>
              </p:cNvPr>
              <p:cNvSpPr>
                <a:spLocks/>
              </p:cNvSpPr>
              <p:nvPr/>
            </p:nvSpPr>
            <p:spPr bwMode="auto">
              <a:xfrm>
                <a:off x="1733" y="5691"/>
                <a:ext cx="60" cy="55"/>
              </a:xfrm>
              <a:custGeom>
                <a:avLst/>
                <a:gdLst>
                  <a:gd name="T0" fmla="*/ 0 w 60"/>
                  <a:gd name="T1" fmla="*/ 38 h 55"/>
                  <a:gd name="T2" fmla="*/ 38 w 60"/>
                  <a:gd name="T3" fmla="*/ 55 h 55"/>
                  <a:gd name="T4" fmla="*/ 60 w 60"/>
                  <a:gd name="T5" fmla="*/ 22 h 55"/>
                  <a:gd name="T6" fmla="*/ 22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8" y="55"/>
                    </a:lnTo>
                    <a:lnTo>
                      <a:pt x="60" y="22"/>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9" name="Freeform 2532">
                <a:extLst>
                  <a:ext uri="{FF2B5EF4-FFF2-40B4-BE49-F238E27FC236}">
                    <a16:creationId xmlns:a16="http://schemas.microsoft.com/office/drawing/2014/main" xmlns="" id="{F7368A4E-8067-4FEB-ACF7-67A26D7082DD}"/>
                  </a:ext>
                </a:extLst>
              </p:cNvPr>
              <p:cNvSpPr>
                <a:spLocks/>
              </p:cNvSpPr>
              <p:nvPr/>
            </p:nvSpPr>
            <p:spPr bwMode="auto">
              <a:xfrm>
                <a:off x="1733" y="5691"/>
                <a:ext cx="60" cy="55"/>
              </a:xfrm>
              <a:custGeom>
                <a:avLst/>
                <a:gdLst>
                  <a:gd name="T0" fmla="*/ 0 w 11"/>
                  <a:gd name="T1" fmla="*/ 7 h 10"/>
                  <a:gd name="T2" fmla="*/ 7 w 11"/>
                  <a:gd name="T3" fmla="*/ 10 h 10"/>
                  <a:gd name="T4" fmla="*/ 11 w 11"/>
                  <a:gd name="T5" fmla="*/ 4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0" name="Freeform 2533">
                <a:extLst>
                  <a:ext uri="{FF2B5EF4-FFF2-40B4-BE49-F238E27FC236}">
                    <a16:creationId xmlns:a16="http://schemas.microsoft.com/office/drawing/2014/main" xmlns="" id="{034FB24B-4D4E-4E85-8919-BD6B14CBEA8C}"/>
                  </a:ext>
                </a:extLst>
              </p:cNvPr>
              <p:cNvSpPr>
                <a:spLocks/>
              </p:cNvSpPr>
              <p:nvPr/>
            </p:nvSpPr>
            <p:spPr bwMode="auto">
              <a:xfrm>
                <a:off x="2947" y="5986"/>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Freeform 2534">
                <a:extLst>
                  <a:ext uri="{FF2B5EF4-FFF2-40B4-BE49-F238E27FC236}">
                    <a16:creationId xmlns:a16="http://schemas.microsoft.com/office/drawing/2014/main" xmlns="" id="{6148E433-4982-441D-8B4E-C00C138FA175}"/>
                  </a:ext>
                </a:extLst>
              </p:cNvPr>
              <p:cNvSpPr>
                <a:spLocks/>
              </p:cNvSpPr>
              <p:nvPr/>
            </p:nvSpPr>
            <p:spPr bwMode="auto">
              <a:xfrm>
                <a:off x="2947" y="5986"/>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2" name="Freeform 2535">
                <a:extLst>
                  <a:ext uri="{FF2B5EF4-FFF2-40B4-BE49-F238E27FC236}">
                    <a16:creationId xmlns:a16="http://schemas.microsoft.com/office/drawing/2014/main" xmlns="" id="{14AC2E93-4B06-4B04-B4BC-E201E6C528CB}"/>
                  </a:ext>
                </a:extLst>
              </p:cNvPr>
              <p:cNvSpPr>
                <a:spLocks/>
              </p:cNvSpPr>
              <p:nvPr/>
            </p:nvSpPr>
            <p:spPr bwMode="auto">
              <a:xfrm>
                <a:off x="2072" y="5724"/>
                <a:ext cx="55" cy="65"/>
              </a:xfrm>
              <a:custGeom>
                <a:avLst/>
                <a:gdLst>
                  <a:gd name="T0" fmla="*/ 0 w 55"/>
                  <a:gd name="T1" fmla="*/ 33 h 65"/>
                  <a:gd name="T2" fmla="*/ 33 w 55"/>
                  <a:gd name="T3" fmla="*/ 65 h 65"/>
                  <a:gd name="T4" fmla="*/ 55 w 55"/>
                  <a:gd name="T5" fmla="*/ 27 h 65"/>
                  <a:gd name="T6" fmla="*/ 17 w 55"/>
                  <a:gd name="T7" fmla="*/ 0 h 65"/>
                  <a:gd name="T8" fmla="*/ 0 w 55"/>
                  <a:gd name="T9" fmla="*/ 33 h 65"/>
                </a:gdLst>
                <a:ahLst/>
                <a:cxnLst>
                  <a:cxn ang="0">
                    <a:pos x="T0" y="T1"/>
                  </a:cxn>
                  <a:cxn ang="0">
                    <a:pos x="T2" y="T3"/>
                  </a:cxn>
                  <a:cxn ang="0">
                    <a:pos x="T4" y="T5"/>
                  </a:cxn>
                  <a:cxn ang="0">
                    <a:pos x="T6" y="T7"/>
                  </a:cxn>
                  <a:cxn ang="0">
                    <a:pos x="T8" y="T9"/>
                  </a:cxn>
                </a:cxnLst>
                <a:rect l="0" t="0" r="r" b="b"/>
                <a:pathLst>
                  <a:path w="55" h="65">
                    <a:moveTo>
                      <a:pt x="0" y="33"/>
                    </a:moveTo>
                    <a:lnTo>
                      <a:pt x="33" y="65"/>
                    </a:lnTo>
                    <a:lnTo>
                      <a:pt x="55" y="27"/>
                    </a:lnTo>
                    <a:lnTo>
                      <a:pt x="1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3" name="Freeform 2536">
                <a:extLst>
                  <a:ext uri="{FF2B5EF4-FFF2-40B4-BE49-F238E27FC236}">
                    <a16:creationId xmlns:a16="http://schemas.microsoft.com/office/drawing/2014/main" xmlns="" id="{5785FBE5-A048-4809-AE3B-EA1F610F906A}"/>
                  </a:ext>
                </a:extLst>
              </p:cNvPr>
              <p:cNvSpPr>
                <a:spLocks/>
              </p:cNvSpPr>
              <p:nvPr/>
            </p:nvSpPr>
            <p:spPr bwMode="auto">
              <a:xfrm>
                <a:off x="2072" y="5724"/>
                <a:ext cx="55" cy="65"/>
              </a:xfrm>
              <a:custGeom>
                <a:avLst/>
                <a:gdLst>
                  <a:gd name="T0" fmla="*/ 0 w 10"/>
                  <a:gd name="T1" fmla="*/ 6 h 12"/>
                  <a:gd name="T2" fmla="*/ 6 w 10"/>
                  <a:gd name="T3" fmla="*/ 12 h 12"/>
                  <a:gd name="T4" fmla="*/ 10 w 10"/>
                  <a:gd name="T5" fmla="*/ 5 h 12"/>
                  <a:gd name="T6" fmla="*/ 3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4" name="Freeform 2537">
                <a:extLst>
                  <a:ext uri="{FF2B5EF4-FFF2-40B4-BE49-F238E27FC236}">
                    <a16:creationId xmlns:a16="http://schemas.microsoft.com/office/drawing/2014/main" xmlns="" id="{CF4AE7E0-E6AD-4CB2-AE9D-5090C1F324F1}"/>
                  </a:ext>
                </a:extLst>
              </p:cNvPr>
              <p:cNvSpPr>
                <a:spLocks/>
              </p:cNvSpPr>
              <p:nvPr/>
            </p:nvSpPr>
            <p:spPr bwMode="auto">
              <a:xfrm>
                <a:off x="3248" y="6085"/>
                <a:ext cx="49" cy="71"/>
              </a:xfrm>
              <a:custGeom>
                <a:avLst/>
                <a:gdLst>
                  <a:gd name="T0" fmla="*/ 0 w 49"/>
                  <a:gd name="T1" fmla="*/ 38 h 71"/>
                  <a:gd name="T2" fmla="*/ 38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8" y="71"/>
                    </a:lnTo>
                    <a:lnTo>
                      <a:pt x="49" y="38"/>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Freeform 2538">
                <a:extLst>
                  <a:ext uri="{FF2B5EF4-FFF2-40B4-BE49-F238E27FC236}">
                    <a16:creationId xmlns:a16="http://schemas.microsoft.com/office/drawing/2014/main" xmlns="" id="{1D7AF0CF-1F57-442F-AC4B-38DED6DCEBD4}"/>
                  </a:ext>
                </a:extLst>
              </p:cNvPr>
              <p:cNvSpPr>
                <a:spLocks/>
              </p:cNvSpPr>
              <p:nvPr/>
            </p:nvSpPr>
            <p:spPr bwMode="auto">
              <a:xfrm>
                <a:off x="3248" y="6085"/>
                <a:ext cx="49" cy="71"/>
              </a:xfrm>
              <a:custGeom>
                <a:avLst/>
                <a:gdLst>
                  <a:gd name="T0" fmla="*/ 0 w 9"/>
                  <a:gd name="T1" fmla="*/ 7 h 13"/>
                  <a:gd name="T2" fmla="*/ 7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6" name="Freeform 2539">
                <a:extLst>
                  <a:ext uri="{FF2B5EF4-FFF2-40B4-BE49-F238E27FC236}">
                    <a16:creationId xmlns:a16="http://schemas.microsoft.com/office/drawing/2014/main" xmlns="" id="{1FA4639D-6694-4378-B989-05E3C511E201}"/>
                  </a:ext>
                </a:extLst>
              </p:cNvPr>
              <p:cNvSpPr>
                <a:spLocks/>
              </p:cNvSpPr>
              <p:nvPr/>
            </p:nvSpPr>
            <p:spPr bwMode="auto">
              <a:xfrm>
                <a:off x="1170" y="5789"/>
                <a:ext cx="60" cy="44"/>
              </a:xfrm>
              <a:custGeom>
                <a:avLst/>
                <a:gdLst>
                  <a:gd name="T0" fmla="*/ 0 w 60"/>
                  <a:gd name="T1" fmla="*/ 33 h 44"/>
                  <a:gd name="T2" fmla="*/ 33 w 60"/>
                  <a:gd name="T3" fmla="*/ 44 h 44"/>
                  <a:gd name="T4" fmla="*/ 60 w 60"/>
                  <a:gd name="T5" fmla="*/ 6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3" y="44"/>
                    </a:lnTo>
                    <a:lnTo>
                      <a:pt x="60" y="6"/>
                    </a:lnTo>
                    <a:lnTo>
                      <a:pt x="2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Freeform 2540">
                <a:extLst>
                  <a:ext uri="{FF2B5EF4-FFF2-40B4-BE49-F238E27FC236}">
                    <a16:creationId xmlns:a16="http://schemas.microsoft.com/office/drawing/2014/main" xmlns="" id="{14FAEBB6-F059-4B5C-89C6-C00FAAE7FDC3}"/>
                  </a:ext>
                </a:extLst>
              </p:cNvPr>
              <p:cNvSpPr>
                <a:spLocks/>
              </p:cNvSpPr>
              <p:nvPr/>
            </p:nvSpPr>
            <p:spPr bwMode="auto">
              <a:xfrm>
                <a:off x="1170" y="5789"/>
                <a:ext cx="60" cy="44"/>
              </a:xfrm>
              <a:custGeom>
                <a:avLst/>
                <a:gdLst>
                  <a:gd name="T0" fmla="*/ 0 w 11"/>
                  <a:gd name="T1" fmla="*/ 6 h 8"/>
                  <a:gd name="T2" fmla="*/ 6 w 11"/>
                  <a:gd name="T3" fmla="*/ 8 h 8"/>
                  <a:gd name="T4" fmla="*/ 11 w 11"/>
                  <a:gd name="T5" fmla="*/ 1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8" name="Freeform 2541">
                <a:extLst>
                  <a:ext uri="{FF2B5EF4-FFF2-40B4-BE49-F238E27FC236}">
                    <a16:creationId xmlns:a16="http://schemas.microsoft.com/office/drawing/2014/main" xmlns="" id="{6ACA53B0-5525-4407-9EF7-D997D5A3D023}"/>
                  </a:ext>
                </a:extLst>
              </p:cNvPr>
              <p:cNvSpPr>
                <a:spLocks/>
              </p:cNvSpPr>
              <p:nvPr/>
            </p:nvSpPr>
            <p:spPr bwMode="auto">
              <a:xfrm>
                <a:off x="2400" y="5806"/>
                <a:ext cx="55" cy="71"/>
              </a:xfrm>
              <a:custGeom>
                <a:avLst/>
                <a:gdLst>
                  <a:gd name="T0" fmla="*/ 0 w 55"/>
                  <a:gd name="T1" fmla="*/ 38 h 71"/>
                  <a:gd name="T2" fmla="*/ 38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Freeform 2542">
                <a:extLst>
                  <a:ext uri="{FF2B5EF4-FFF2-40B4-BE49-F238E27FC236}">
                    <a16:creationId xmlns:a16="http://schemas.microsoft.com/office/drawing/2014/main" xmlns="" id="{54C8BA90-7221-4033-AC1F-9140A8AE8BD1}"/>
                  </a:ext>
                </a:extLst>
              </p:cNvPr>
              <p:cNvSpPr>
                <a:spLocks/>
              </p:cNvSpPr>
              <p:nvPr/>
            </p:nvSpPr>
            <p:spPr bwMode="auto">
              <a:xfrm>
                <a:off x="2400" y="5806"/>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0" name="Freeform 2543">
                <a:extLst>
                  <a:ext uri="{FF2B5EF4-FFF2-40B4-BE49-F238E27FC236}">
                    <a16:creationId xmlns:a16="http://schemas.microsoft.com/office/drawing/2014/main" xmlns="" id="{59DBC539-30C5-4ADC-90A4-ED78598E2551}"/>
                  </a:ext>
                </a:extLst>
              </p:cNvPr>
              <p:cNvSpPr>
                <a:spLocks/>
              </p:cNvSpPr>
              <p:nvPr/>
            </p:nvSpPr>
            <p:spPr bwMode="auto">
              <a:xfrm>
                <a:off x="1493" y="5718"/>
                <a:ext cx="60" cy="50"/>
              </a:xfrm>
              <a:custGeom>
                <a:avLst/>
                <a:gdLst>
                  <a:gd name="T0" fmla="*/ 0 w 60"/>
                  <a:gd name="T1" fmla="*/ 39 h 50"/>
                  <a:gd name="T2" fmla="*/ 32 w 60"/>
                  <a:gd name="T3" fmla="*/ 50 h 50"/>
                  <a:gd name="T4" fmla="*/ 60 w 60"/>
                  <a:gd name="T5" fmla="*/ 11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2" y="50"/>
                    </a:lnTo>
                    <a:lnTo>
                      <a:pt x="60" y="11"/>
                    </a:lnTo>
                    <a:lnTo>
                      <a:pt x="27"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Freeform 2544">
                <a:extLst>
                  <a:ext uri="{FF2B5EF4-FFF2-40B4-BE49-F238E27FC236}">
                    <a16:creationId xmlns:a16="http://schemas.microsoft.com/office/drawing/2014/main" xmlns="" id="{8A206C05-889F-4083-9DF4-69983632996E}"/>
                  </a:ext>
                </a:extLst>
              </p:cNvPr>
              <p:cNvSpPr>
                <a:spLocks/>
              </p:cNvSpPr>
              <p:nvPr/>
            </p:nvSpPr>
            <p:spPr bwMode="auto">
              <a:xfrm>
                <a:off x="1493" y="5718"/>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2" name="Freeform 2545">
                <a:extLst>
                  <a:ext uri="{FF2B5EF4-FFF2-40B4-BE49-F238E27FC236}">
                    <a16:creationId xmlns:a16="http://schemas.microsoft.com/office/drawing/2014/main" xmlns="" id="{984C1E3A-8DC0-408B-8FB6-82E37677B8E7}"/>
                  </a:ext>
                </a:extLst>
              </p:cNvPr>
              <p:cNvSpPr>
                <a:spLocks/>
              </p:cNvSpPr>
              <p:nvPr/>
            </p:nvSpPr>
            <p:spPr bwMode="auto">
              <a:xfrm>
                <a:off x="2723" y="5915"/>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Freeform 2546">
                <a:extLst>
                  <a:ext uri="{FF2B5EF4-FFF2-40B4-BE49-F238E27FC236}">
                    <a16:creationId xmlns:a16="http://schemas.microsoft.com/office/drawing/2014/main" xmlns="" id="{46785FDB-2A9E-4514-8A07-B4D42B312B0A}"/>
                  </a:ext>
                </a:extLst>
              </p:cNvPr>
              <p:cNvSpPr>
                <a:spLocks/>
              </p:cNvSpPr>
              <p:nvPr/>
            </p:nvSpPr>
            <p:spPr bwMode="auto">
              <a:xfrm>
                <a:off x="2723" y="5915"/>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4" name="Freeform 2547">
                <a:extLst>
                  <a:ext uri="{FF2B5EF4-FFF2-40B4-BE49-F238E27FC236}">
                    <a16:creationId xmlns:a16="http://schemas.microsoft.com/office/drawing/2014/main" xmlns="" id="{37EF970B-774C-48F6-A47E-ACA594894D86}"/>
                  </a:ext>
                </a:extLst>
              </p:cNvPr>
              <p:cNvSpPr>
                <a:spLocks/>
              </p:cNvSpPr>
              <p:nvPr/>
            </p:nvSpPr>
            <p:spPr bwMode="auto">
              <a:xfrm>
                <a:off x="1826" y="5697"/>
                <a:ext cx="60" cy="60"/>
              </a:xfrm>
              <a:custGeom>
                <a:avLst/>
                <a:gdLst>
                  <a:gd name="T0" fmla="*/ 0 w 60"/>
                  <a:gd name="T1" fmla="*/ 38 h 60"/>
                  <a:gd name="T2" fmla="*/ 38 w 60"/>
                  <a:gd name="T3" fmla="*/ 60 h 60"/>
                  <a:gd name="T4" fmla="*/ 60 w 60"/>
                  <a:gd name="T5" fmla="*/ 27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7"/>
                    </a:lnTo>
                    <a:lnTo>
                      <a:pt x="22" y="0"/>
                    </a:lnTo>
                    <a:lnTo>
                      <a:pt x="0" y="38"/>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Freeform 2548">
                <a:extLst>
                  <a:ext uri="{FF2B5EF4-FFF2-40B4-BE49-F238E27FC236}">
                    <a16:creationId xmlns:a16="http://schemas.microsoft.com/office/drawing/2014/main" xmlns="" id="{DAE13129-5F9D-4E82-9EF6-69B33BE58AC8}"/>
                  </a:ext>
                </a:extLst>
              </p:cNvPr>
              <p:cNvSpPr>
                <a:spLocks/>
              </p:cNvSpPr>
              <p:nvPr/>
            </p:nvSpPr>
            <p:spPr bwMode="auto">
              <a:xfrm>
                <a:off x="1826" y="5697"/>
                <a:ext cx="60" cy="60"/>
              </a:xfrm>
              <a:custGeom>
                <a:avLst/>
                <a:gdLst>
                  <a:gd name="T0" fmla="*/ 0 w 11"/>
                  <a:gd name="T1" fmla="*/ 7 h 11"/>
                  <a:gd name="T2" fmla="*/ 7 w 11"/>
                  <a:gd name="T3" fmla="*/ 11 h 11"/>
                  <a:gd name="T4" fmla="*/ 11 w 11"/>
                  <a:gd name="T5" fmla="*/ 5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6" name="Freeform 2549">
                <a:extLst>
                  <a:ext uri="{FF2B5EF4-FFF2-40B4-BE49-F238E27FC236}">
                    <a16:creationId xmlns:a16="http://schemas.microsoft.com/office/drawing/2014/main" xmlns="" id="{C57AA73F-7F30-4EAB-9B89-5526A459F1E9}"/>
                  </a:ext>
                </a:extLst>
              </p:cNvPr>
              <p:cNvSpPr>
                <a:spLocks/>
              </p:cNvSpPr>
              <p:nvPr/>
            </p:nvSpPr>
            <p:spPr bwMode="auto">
              <a:xfrm>
                <a:off x="3034" y="6019"/>
                <a:ext cx="50" cy="71"/>
              </a:xfrm>
              <a:custGeom>
                <a:avLst/>
                <a:gdLst>
                  <a:gd name="T0" fmla="*/ 0 w 50"/>
                  <a:gd name="T1" fmla="*/ 38 h 71"/>
                  <a:gd name="T2" fmla="*/ 33 w 50"/>
                  <a:gd name="T3" fmla="*/ 71 h 71"/>
                  <a:gd name="T4" fmla="*/ 50 w 50"/>
                  <a:gd name="T5" fmla="*/ 33 h 71"/>
                  <a:gd name="T6" fmla="*/ 11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3"/>
                    </a:lnTo>
                    <a:lnTo>
                      <a:pt x="11"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7" name="Freeform 2550">
                <a:extLst>
                  <a:ext uri="{FF2B5EF4-FFF2-40B4-BE49-F238E27FC236}">
                    <a16:creationId xmlns:a16="http://schemas.microsoft.com/office/drawing/2014/main" xmlns="" id="{2EC989DD-3E31-49EF-AEE5-41594E45FD4F}"/>
                  </a:ext>
                </a:extLst>
              </p:cNvPr>
              <p:cNvSpPr>
                <a:spLocks/>
              </p:cNvSpPr>
              <p:nvPr/>
            </p:nvSpPr>
            <p:spPr bwMode="auto">
              <a:xfrm>
                <a:off x="3034" y="6019"/>
                <a:ext cx="50" cy="71"/>
              </a:xfrm>
              <a:custGeom>
                <a:avLst/>
                <a:gdLst>
                  <a:gd name="T0" fmla="*/ 0 w 9"/>
                  <a:gd name="T1" fmla="*/ 7 h 13"/>
                  <a:gd name="T2" fmla="*/ 6 w 9"/>
                  <a:gd name="T3" fmla="*/ 13 h 13"/>
                  <a:gd name="T4" fmla="*/ 9 w 9"/>
                  <a:gd name="T5" fmla="*/ 6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8" name="Freeform 2551">
                <a:extLst>
                  <a:ext uri="{FF2B5EF4-FFF2-40B4-BE49-F238E27FC236}">
                    <a16:creationId xmlns:a16="http://schemas.microsoft.com/office/drawing/2014/main" xmlns="" id="{BBAB7D3F-A902-4668-9104-09F395587C5C}"/>
                  </a:ext>
                </a:extLst>
              </p:cNvPr>
              <p:cNvSpPr>
                <a:spLocks/>
              </p:cNvSpPr>
              <p:nvPr/>
            </p:nvSpPr>
            <p:spPr bwMode="auto">
              <a:xfrm>
                <a:off x="2160" y="5746"/>
                <a:ext cx="60" cy="71"/>
              </a:xfrm>
              <a:custGeom>
                <a:avLst/>
                <a:gdLst>
                  <a:gd name="T0" fmla="*/ 0 w 60"/>
                  <a:gd name="T1" fmla="*/ 38 h 71"/>
                  <a:gd name="T2" fmla="*/ 38 w 60"/>
                  <a:gd name="T3" fmla="*/ 71 h 71"/>
                  <a:gd name="T4" fmla="*/ 60 w 60"/>
                  <a:gd name="T5" fmla="*/ 33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1"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9" name="Freeform 2552">
                <a:extLst>
                  <a:ext uri="{FF2B5EF4-FFF2-40B4-BE49-F238E27FC236}">
                    <a16:creationId xmlns:a16="http://schemas.microsoft.com/office/drawing/2014/main" xmlns="" id="{99022F8F-BA00-4C2F-BA42-7668851B1BF1}"/>
                  </a:ext>
                </a:extLst>
              </p:cNvPr>
              <p:cNvSpPr>
                <a:spLocks/>
              </p:cNvSpPr>
              <p:nvPr/>
            </p:nvSpPr>
            <p:spPr bwMode="auto">
              <a:xfrm>
                <a:off x="2160" y="5746"/>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0" name="Freeform 2553">
                <a:extLst>
                  <a:ext uri="{FF2B5EF4-FFF2-40B4-BE49-F238E27FC236}">
                    <a16:creationId xmlns:a16="http://schemas.microsoft.com/office/drawing/2014/main" xmlns="" id="{CD012EEF-B5C6-42F6-AF35-7110F7A466DE}"/>
                  </a:ext>
                </a:extLst>
              </p:cNvPr>
              <p:cNvSpPr>
                <a:spLocks/>
              </p:cNvSpPr>
              <p:nvPr/>
            </p:nvSpPr>
            <p:spPr bwMode="auto">
              <a:xfrm>
                <a:off x="1257" y="5773"/>
                <a:ext cx="61" cy="44"/>
              </a:xfrm>
              <a:custGeom>
                <a:avLst/>
                <a:gdLst>
                  <a:gd name="T0" fmla="*/ 0 w 61"/>
                  <a:gd name="T1" fmla="*/ 33 h 44"/>
                  <a:gd name="T2" fmla="*/ 33 w 61"/>
                  <a:gd name="T3" fmla="*/ 44 h 44"/>
                  <a:gd name="T4" fmla="*/ 61 w 61"/>
                  <a:gd name="T5" fmla="*/ 6 h 44"/>
                  <a:gd name="T6" fmla="*/ 28 w 61"/>
                  <a:gd name="T7" fmla="*/ 0 h 44"/>
                  <a:gd name="T8" fmla="*/ 0 w 61"/>
                  <a:gd name="T9" fmla="*/ 33 h 44"/>
                </a:gdLst>
                <a:ahLst/>
                <a:cxnLst>
                  <a:cxn ang="0">
                    <a:pos x="T0" y="T1"/>
                  </a:cxn>
                  <a:cxn ang="0">
                    <a:pos x="T2" y="T3"/>
                  </a:cxn>
                  <a:cxn ang="0">
                    <a:pos x="T4" y="T5"/>
                  </a:cxn>
                  <a:cxn ang="0">
                    <a:pos x="T6" y="T7"/>
                  </a:cxn>
                  <a:cxn ang="0">
                    <a:pos x="T8" y="T9"/>
                  </a:cxn>
                </a:cxnLst>
                <a:rect l="0" t="0" r="r" b="b"/>
                <a:pathLst>
                  <a:path w="61" h="44">
                    <a:moveTo>
                      <a:pt x="0" y="33"/>
                    </a:moveTo>
                    <a:lnTo>
                      <a:pt x="33" y="44"/>
                    </a:lnTo>
                    <a:lnTo>
                      <a:pt x="61" y="6"/>
                    </a:lnTo>
                    <a:lnTo>
                      <a:pt x="28"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Freeform 2554">
                <a:extLst>
                  <a:ext uri="{FF2B5EF4-FFF2-40B4-BE49-F238E27FC236}">
                    <a16:creationId xmlns:a16="http://schemas.microsoft.com/office/drawing/2014/main" xmlns="" id="{68863D05-7E41-44C5-BE9E-A38D5B0DA6DC}"/>
                  </a:ext>
                </a:extLst>
              </p:cNvPr>
              <p:cNvSpPr>
                <a:spLocks/>
              </p:cNvSpPr>
              <p:nvPr/>
            </p:nvSpPr>
            <p:spPr bwMode="auto">
              <a:xfrm>
                <a:off x="1257" y="5773"/>
                <a:ext cx="61" cy="44"/>
              </a:xfrm>
              <a:custGeom>
                <a:avLst/>
                <a:gdLst>
                  <a:gd name="T0" fmla="*/ 0 w 11"/>
                  <a:gd name="T1" fmla="*/ 6 h 8"/>
                  <a:gd name="T2" fmla="*/ 6 w 11"/>
                  <a:gd name="T3" fmla="*/ 8 h 8"/>
                  <a:gd name="T4" fmla="*/ 11 w 11"/>
                  <a:gd name="T5" fmla="*/ 1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2" name="Freeform 2555">
                <a:extLst>
                  <a:ext uri="{FF2B5EF4-FFF2-40B4-BE49-F238E27FC236}">
                    <a16:creationId xmlns:a16="http://schemas.microsoft.com/office/drawing/2014/main" xmlns="" id="{A1B9284D-22C7-4CAD-B179-17B518A0F799}"/>
                  </a:ext>
                </a:extLst>
              </p:cNvPr>
              <p:cNvSpPr>
                <a:spLocks/>
              </p:cNvSpPr>
              <p:nvPr/>
            </p:nvSpPr>
            <p:spPr bwMode="auto">
              <a:xfrm>
                <a:off x="2493" y="5844"/>
                <a:ext cx="49" cy="71"/>
              </a:xfrm>
              <a:custGeom>
                <a:avLst/>
                <a:gdLst>
                  <a:gd name="T0" fmla="*/ 0 w 49"/>
                  <a:gd name="T1" fmla="*/ 33 h 71"/>
                  <a:gd name="T2" fmla="*/ 33 w 49"/>
                  <a:gd name="T3" fmla="*/ 71 h 71"/>
                  <a:gd name="T4" fmla="*/ 49 w 49"/>
                  <a:gd name="T5" fmla="*/ 33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Freeform 2556">
                <a:extLst>
                  <a:ext uri="{FF2B5EF4-FFF2-40B4-BE49-F238E27FC236}">
                    <a16:creationId xmlns:a16="http://schemas.microsoft.com/office/drawing/2014/main" xmlns="" id="{2F4CA441-24B8-4249-88EC-F4383370E39B}"/>
                  </a:ext>
                </a:extLst>
              </p:cNvPr>
              <p:cNvSpPr>
                <a:spLocks/>
              </p:cNvSpPr>
              <p:nvPr/>
            </p:nvSpPr>
            <p:spPr bwMode="auto">
              <a:xfrm>
                <a:off x="2493" y="5844"/>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4" name="Freeform 2557">
                <a:extLst>
                  <a:ext uri="{FF2B5EF4-FFF2-40B4-BE49-F238E27FC236}">
                    <a16:creationId xmlns:a16="http://schemas.microsoft.com/office/drawing/2014/main" xmlns="" id="{342E51AE-148F-43B2-854E-DA75FC954C4A}"/>
                  </a:ext>
                </a:extLst>
              </p:cNvPr>
              <p:cNvSpPr>
                <a:spLocks/>
              </p:cNvSpPr>
              <p:nvPr/>
            </p:nvSpPr>
            <p:spPr bwMode="auto">
              <a:xfrm>
                <a:off x="1585" y="5713"/>
                <a:ext cx="55" cy="49"/>
              </a:xfrm>
              <a:custGeom>
                <a:avLst/>
                <a:gdLst>
                  <a:gd name="T0" fmla="*/ 0 w 55"/>
                  <a:gd name="T1" fmla="*/ 33 h 49"/>
                  <a:gd name="T2" fmla="*/ 33 w 55"/>
                  <a:gd name="T3" fmla="*/ 49 h 49"/>
                  <a:gd name="T4" fmla="*/ 55 w 55"/>
                  <a:gd name="T5" fmla="*/ 16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6"/>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Freeform 2558">
                <a:extLst>
                  <a:ext uri="{FF2B5EF4-FFF2-40B4-BE49-F238E27FC236}">
                    <a16:creationId xmlns:a16="http://schemas.microsoft.com/office/drawing/2014/main" xmlns="" id="{9DD1D35B-2957-453B-AABD-05793C58BE44}"/>
                  </a:ext>
                </a:extLst>
              </p:cNvPr>
              <p:cNvSpPr>
                <a:spLocks/>
              </p:cNvSpPr>
              <p:nvPr/>
            </p:nvSpPr>
            <p:spPr bwMode="auto">
              <a:xfrm>
                <a:off x="1585" y="5713"/>
                <a:ext cx="55" cy="49"/>
              </a:xfrm>
              <a:custGeom>
                <a:avLst/>
                <a:gdLst>
                  <a:gd name="T0" fmla="*/ 0 w 10"/>
                  <a:gd name="T1" fmla="*/ 6 h 9"/>
                  <a:gd name="T2" fmla="*/ 6 w 10"/>
                  <a:gd name="T3" fmla="*/ 9 h 9"/>
                  <a:gd name="T4" fmla="*/ 10 w 10"/>
                  <a:gd name="T5" fmla="*/ 3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6" name="Freeform 2559">
                <a:extLst>
                  <a:ext uri="{FF2B5EF4-FFF2-40B4-BE49-F238E27FC236}">
                    <a16:creationId xmlns:a16="http://schemas.microsoft.com/office/drawing/2014/main" xmlns="" id="{7036FC76-4775-426D-8269-871502D5C478}"/>
                  </a:ext>
                </a:extLst>
              </p:cNvPr>
              <p:cNvSpPr>
                <a:spLocks/>
              </p:cNvSpPr>
              <p:nvPr/>
            </p:nvSpPr>
            <p:spPr bwMode="auto">
              <a:xfrm>
                <a:off x="2810" y="5948"/>
                <a:ext cx="49" cy="71"/>
              </a:xfrm>
              <a:custGeom>
                <a:avLst/>
                <a:gdLst>
                  <a:gd name="T0" fmla="*/ 0 w 49"/>
                  <a:gd name="T1" fmla="*/ 38 h 71"/>
                  <a:gd name="T2" fmla="*/ 33 w 49"/>
                  <a:gd name="T3" fmla="*/ 71 h 71"/>
                  <a:gd name="T4" fmla="*/ 49 w 49"/>
                  <a:gd name="T5" fmla="*/ 38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Freeform 2560">
                <a:extLst>
                  <a:ext uri="{FF2B5EF4-FFF2-40B4-BE49-F238E27FC236}">
                    <a16:creationId xmlns:a16="http://schemas.microsoft.com/office/drawing/2014/main" xmlns="" id="{A50ED598-D38E-44CD-B3A4-A17211E805F4}"/>
                  </a:ext>
                </a:extLst>
              </p:cNvPr>
              <p:cNvSpPr>
                <a:spLocks/>
              </p:cNvSpPr>
              <p:nvPr/>
            </p:nvSpPr>
            <p:spPr bwMode="auto">
              <a:xfrm>
                <a:off x="2810" y="5948"/>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8" name="Freeform 2561">
                <a:extLst>
                  <a:ext uri="{FF2B5EF4-FFF2-40B4-BE49-F238E27FC236}">
                    <a16:creationId xmlns:a16="http://schemas.microsoft.com/office/drawing/2014/main" xmlns="" id="{63FA5CA8-0DEA-4FFB-9117-2E964A80FF3B}"/>
                  </a:ext>
                </a:extLst>
              </p:cNvPr>
              <p:cNvSpPr>
                <a:spLocks/>
              </p:cNvSpPr>
              <p:nvPr/>
            </p:nvSpPr>
            <p:spPr bwMode="auto">
              <a:xfrm>
                <a:off x="1919" y="5713"/>
                <a:ext cx="60" cy="60"/>
              </a:xfrm>
              <a:custGeom>
                <a:avLst/>
                <a:gdLst>
                  <a:gd name="T0" fmla="*/ 0 w 60"/>
                  <a:gd name="T1" fmla="*/ 33 h 60"/>
                  <a:gd name="T2" fmla="*/ 38 w 60"/>
                  <a:gd name="T3" fmla="*/ 60 h 60"/>
                  <a:gd name="T4" fmla="*/ 60 w 60"/>
                  <a:gd name="T5" fmla="*/ 22 h 60"/>
                  <a:gd name="T6" fmla="*/ 22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8" y="60"/>
                    </a:lnTo>
                    <a:lnTo>
                      <a:pt x="60" y="22"/>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Freeform 2562">
                <a:extLst>
                  <a:ext uri="{FF2B5EF4-FFF2-40B4-BE49-F238E27FC236}">
                    <a16:creationId xmlns:a16="http://schemas.microsoft.com/office/drawing/2014/main" xmlns="" id="{284D4E07-6861-4418-94F7-B3F725CB5738}"/>
                  </a:ext>
                </a:extLst>
              </p:cNvPr>
              <p:cNvSpPr>
                <a:spLocks/>
              </p:cNvSpPr>
              <p:nvPr/>
            </p:nvSpPr>
            <p:spPr bwMode="auto">
              <a:xfrm>
                <a:off x="1919" y="5713"/>
                <a:ext cx="60" cy="60"/>
              </a:xfrm>
              <a:custGeom>
                <a:avLst/>
                <a:gdLst>
                  <a:gd name="T0" fmla="*/ 0 w 11"/>
                  <a:gd name="T1" fmla="*/ 6 h 11"/>
                  <a:gd name="T2" fmla="*/ 7 w 11"/>
                  <a:gd name="T3" fmla="*/ 11 h 11"/>
                  <a:gd name="T4" fmla="*/ 11 w 11"/>
                  <a:gd name="T5" fmla="*/ 4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0" name="Freeform 2563">
                <a:extLst>
                  <a:ext uri="{FF2B5EF4-FFF2-40B4-BE49-F238E27FC236}">
                    <a16:creationId xmlns:a16="http://schemas.microsoft.com/office/drawing/2014/main" xmlns="" id="{61D6602C-CD94-4425-A7EC-41DD5496BBA6}"/>
                  </a:ext>
                </a:extLst>
              </p:cNvPr>
              <p:cNvSpPr>
                <a:spLocks/>
              </p:cNvSpPr>
              <p:nvPr/>
            </p:nvSpPr>
            <p:spPr bwMode="auto">
              <a:xfrm>
                <a:off x="3116" y="6052"/>
                <a:ext cx="50" cy="71"/>
              </a:xfrm>
              <a:custGeom>
                <a:avLst/>
                <a:gdLst>
                  <a:gd name="T0" fmla="*/ 0 w 50"/>
                  <a:gd name="T1" fmla="*/ 38 h 71"/>
                  <a:gd name="T2" fmla="*/ 33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Freeform 2564">
                <a:extLst>
                  <a:ext uri="{FF2B5EF4-FFF2-40B4-BE49-F238E27FC236}">
                    <a16:creationId xmlns:a16="http://schemas.microsoft.com/office/drawing/2014/main" xmlns="" id="{741BB53F-0098-4342-A89D-8BDD08E0BFF2}"/>
                  </a:ext>
                </a:extLst>
              </p:cNvPr>
              <p:cNvSpPr>
                <a:spLocks/>
              </p:cNvSpPr>
              <p:nvPr/>
            </p:nvSpPr>
            <p:spPr bwMode="auto">
              <a:xfrm>
                <a:off x="3116" y="6052"/>
                <a:ext cx="50"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2" name="Freeform 2565">
                <a:extLst>
                  <a:ext uri="{FF2B5EF4-FFF2-40B4-BE49-F238E27FC236}">
                    <a16:creationId xmlns:a16="http://schemas.microsoft.com/office/drawing/2014/main" xmlns="" id="{21DF7ED8-5C42-4E84-815A-11A56B36437F}"/>
                  </a:ext>
                </a:extLst>
              </p:cNvPr>
              <p:cNvSpPr>
                <a:spLocks/>
              </p:cNvSpPr>
              <p:nvPr/>
            </p:nvSpPr>
            <p:spPr bwMode="auto">
              <a:xfrm>
                <a:off x="1028" y="5833"/>
                <a:ext cx="60" cy="44"/>
              </a:xfrm>
              <a:custGeom>
                <a:avLst/>
                <a:gdLst>
                  <a:gd name="T0" fmla="*/ 0 w 60"/>
                  <a:gd name="T1" fmla="*/ 33 h 44"/>
                  <a:gd name="T2" fmla="*/ 33 w 60"/>
                  <a:gd name="T3" fmla="*/ 44 h 44"/>
                  <a:gd name="T4" fmla="*/ 60 w 60"/>
                  <a:gd name="T5" fmla="*/ 6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3" y="44"/>
                    </a:lnTo>
                    <a:lnTo>
                      <a:pt x="60" y="6"/>
                    </a:lnTo>
                    <a:lnTo>
                      <a:pt x="2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3" name="Freeform 2566">
                <a:extLst>
                  <a:ext uri="{FF2B5EF4-FFF2-40B4-BE49-F238E27FC236}">
                    <a16:creationId xmlns:a16="http://schemas.microsoft.com/office/drawing/2014/main" xmlns="" id="{2768B754-51B1-47B0-9B0C-24F93EC6E4D8}"/>
                  </a:ext>
                </a:extLst>
              </p:cNvPr>
              <p:cNvSpPr>
                <a:spLocks/>
              </p:cNvSpPr>
              <p:nvPr/>
            </p:nvSpPr>
            <p:spPr bwMode="auto">
              <a:xfrm>
                <a:off x="1028" y="5833"/>
                <a:ext cx="60" cy="44"/>
              </a:xfrm>
              <a:custGeom>
                <a:avLst/>
                <a:gdLst>
                  <a:gd name="T0" fmla="*/ 0 w 11"/>
                  <a:gd name="T1" fmla="*/ 6 h 8"/>
                  <a:gd name="T2" fmla="*/ 6 w 11"/>
                  <a:gd name="T3" fmla="*/ 8 h 8"/>
                  <a:gd name="T4" fmla="*/ 11 w 11"/>
                  <a:gd name="T5" fmla="*/ 1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4" name="Freeform 2567">
                <a:extLst>
                  <a:ext uri="{FF2B5EF4-FFF2-40B4-BE49-F238E27FC236}">
                    <a16:creationId xmlns:a16="http://schemas.microsoft.com/office/drawing/2014/main" xmlns="" id="{77D633DA-FF9A-4775-B7D1-D4D9418F52E1}"/>
                  </a:ext>
                </a:extLst>
              </p:cNvPr>
              <p:cNvSpPr>
                <a:spLocks/>
              </p:cNvSpPr>
              <p:nvPr/>
            </p:nvSpPr>
            <p:spPr bwMode="auto">
              <a:xfrm>
                <a:off x="2253" y="5779"/>
                <a:ext cx="60" cy="65"/>
              </a:xfrm>
              <a:custGeom>
                <a:avLst/>
                <a:gdLst>
                  <a:gd name="T0" fmla="*/ 0 w 60"/>
                  <a:gd name="T1" fmla="*/ 32 h 65"/>
                  <a:gd name="T2" fmla="*/ 38 w 60"/>
                  <a:gd name="T3" fmla="*/ 65 h 65"/>
                  <a:gd name="T4" fmla="*/ 60 w 60"/>
                  <a:gd name="T5" fmla="*/ 32 h 65"/>
                  <a:gd name="T6" fmla="*/ 21 w 60"/>
                  <a:gd name="T7" fmla="*/ 0 h 65"/>
                  <a:gd name="T8" fmla="*/ 0 w 60"/>
                  <a:gd name="T9" fmla="*/ 32 h 65"/>
                </a:gdLst>
                <a:ahLst/>
                <a:cxnLst>
                  <a:cxn ang="0">
                    <a:pos x="T0" y="T1"/>
                  </a:cxn>
                  <a:cxn ang="0">
                    <a:pos x="T2" y="T3"/>
                  </a:cxn>
                  <a:cxn ang="0">
                    <a:pos x="T4" y="T5"/>
                  </a:cxn>
                  <a:cxn ang="0">
                    <a:pos x="T6" y="T7"/>
                  </a:cxn>
                  <a:cxn ang="0">
                    <a:pos x="T8" y="T9"/>
                  </a:cxn>
                </a:cxnLst>
                <a:rect l="0" t="0" r="r" b="b"/>
                <a:pathLst>
                  <a:path w="60" h="65">
                    <a:moveTo>
                      <a:pt x="0" y="32"/>
                    </a:moveTo>
                    <a:lnTo>
                      <a:pt x="38" y="65"/>
                    </a:lnTo>
                    <a:lnTo>
                      <a:pt x="60" y="32"/>
                    </a:lnTo>
                    <a:lnTo>
                      <a:pt x="21" y="0"/>
                    </a:lnTo>
                    <a:lnTo>
                      <a:pt x="0" y="32"/>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5" name="Freeform 2568">
                <a:extLst>
                  <a:ext uri="{FF2B5EF4-FFF2-40B4-BE49-F238E27FC236}">
                    <a16:creationId xmlns:a16="http://schemas.microsoft.com/office/drawing/2014/main" xmlns="" id="{C46ECF74-A9F7-4F99-9139-96666C4AC985}"/>
                  </a:ext>
                </a:extLst>
              </p:cNvPr>
              <p:cNvSpPr>
                <a:spLocks/>
              </p:cNvSpPr>
              <p:nvPr/>
            </p:nvSpPr>
            <p:spPr bwMode="auto">
              <a:xfrm>
                <a:off x="2253" y="5779"/>
                <a:ext cx="60" cy="65"/>
              </a:xfrm>
              <a:custGeom>
                <a:avLst/>
                <a:gdLst>
                  <a:gd name="T0" fmla="*/ 0 w 11"/>
                  <a:gd name="T1" fmla="*/ 6 h 12"/>
                  <a:gd name="T2" fmla="*/ 7 w 11"/>
                  <a:gd name="T3" fmla="*/ 12 h 12"/>
                  <a:gd name="T4" fmla="*/ 11 w 11"/>
                  <a:gd name="T5" fmla="*/ 6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7" y="12"/>
                    </a:lnTo>
                    <a:lnTo>
                      <a:pt x="11"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6" name="Freeform 2569">
                <a:extLst>
                  <a:ext uri="{FF2B5EF4-FFF2-40B4-BE49-F238E27FC236}">
                    <a16:creationId xmlns:a16="http://schemas.microsoft.com/office/drawing/2014/main" xmlns="" id="{9D80AA3D-31CD-40D0-B1CB-252C7680E9E0}"/>
                  </a:ext>
                </a:extLst>
              </p:cNvPr>
              <p:cNvSpPr>
                <a:spLocks/>
              </p:cNvSpPr>
              <p:nvPr/>
            </p:nvSpPr>
            <p:spPr bwMode="auto">
              <a:xfrm>
                <a:off x="1345" y="5757"/>
                <a:ext cx="60" cy="43"/>
              </a:xfrm>
              <a:custGeom>
                <a:avLst/>
                <a:gdLst>
                  <a:gd name="T0" fmla="*/ 0 w 60"/>
                  <a:gd name="T1" fmla="*/ 32 h 43"/>
                  <a:gd name="T2" fmla="*/ 33 w 60"/>
                  <a:gd name="T3" fmla="*/ 43 h 43"/>
                  <a:gd name="T4" fmla="*/ 60 w 60"/>
                  <a:gd name="T5" fmla="*/ 11 h 43"/>
                  <a:gd name="T6" fmla="*/ 27 w 60"/>
                  <a:gd name="T7" fmla="*/ 0 h 43"/>
                  <a:gd name="T8" fmla="*/ 0 w 60"/>
                  <a:gd name="T9" fmla="*/ 32 h 43"/>
                </a:gdLst>
                <a:ahLst/>
                <a:cxnLst>
                  <a:cxn ang="0">
                    <a:pos x="T0" y="T1"/>
                  </a:cxn>
                  <a:cxn ang="0">
                    <a:pos x="T2" y="T3"/>
                  </a:cxn>
                  <a:cxn ang="0">
                    <a:pos x="T4" y="T5"/>
                  </a:cxn>
                  <a:cxn ang="0">
                    <a:pos x="T6" y="T7"/>
                  </a:cxn>
                  <a:cxn ang="0">
                    <a:pos x="T8" y="T9"/>
                  </a:cxn>
                </a:cxnLst>
                <a:rect l="0" t="0" r="r" b="b"/>
                <a:pathLst>
                  <a:path w="60" h="43">
                    <a:moveTo>
                      <a:pt x="0" y="32"/>
                    </a:moveTo>
                    <a:lnTo>
                      <a:pt x="33" y="43"/>
                    </a:lnTo>
                    <a:lnTo>
                      <a:pt x="60" y="11"/>
                    </a:lnTo>
                    <a:lnTo>
                      <a:pt x="27"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7" name="Freeform 2570">
                <a:extLst>
                  <a:ext uri="{FF2B5EF4-FFF2-40B4-BE49-F238E27FC236}">
                    <a16:creationId xmlns:a16="http://schemas.microsoft.com/office/drawing/2014/main" xmlns="" id="{5155A6C2-AB2F-4925-8F66-2CC7B529447E}"/>
                  </a:ext>
                </a:extLst>
              </p:cNvPr>
              <p:cNvSpPr>
                <a:spLocks/>
              </p:cNvSpPr>
              <p:nvPr/>
            </p:nvSpPr>
            <p:spPr bwMode="auto">
              <a:xfrm>
                <a:off x="1345" y="5757"/>
                <a:ext cx="60" cy="43"/>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8" name="Freeform 2571">
                <a:extLst>
                  <a:ext uri="{FF2B5EF4-FFF2-40B4-BE49-F238E27FC236}">
                    <a16:creationId xmlns:a16="http://schemas.microsoft.com/office/drawing/2014/main" xmlns="" id="{212D5DDE-366D-4D89-8516-83621EEF8A09}"/>
                  </a:ext>
                </a:extLst>
              </p:cNvPr>
              <p:cNvSpPr>
                <a:spLocks/>
              </p:cNvSpPr>
              <p:nvPr/>
            </p:nvSpPr>
            <p:spPr bwMode="auto">
              <a:xfrm>
                <a:off x="2581" y="5877"/>
                <a:ext cx="54" cy="71"/>
              </a:xfrm>
              <a:custGeom>
                <a:avLst/>
                <a:gdLst>
                  <a:gd name="T0" fmla="*/ 0 w 54"/>
                  <a:gd name="T1" fmla="*/ 33 h 71"/>
                  <a:gd name="T2" fmla="*/ 32 w 54"/>
                  <a:gd name="T3" fmla="*/ 71 h 71"/>
                  <a:gd name="T4" fmla="*/ 54 w 54"/>
                  <a:gd name="T5" fmla="*/ 38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2" y="71"/>
                    </a:lnTo>
                    <a:lnTo>
                      <a:pt x="54" y="38"/>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9" name="Freeform 2572">
                <a:extLst>
                  <a:ext uri="{FF2B5EF4-FFF2-40B4-BE49-F238E27FC236}">
                    <a16:creationId xmlns:a16="http://schemas.microsoft.com/office/drawing/2014/main" xmlns="" id="{409CACFC-8CA6-4980-9565-9BB1E146CA5D}"/>
                  </a:ext>
                </a:extLst>
              </p:cNvPr>
              <p:cNvSpPr>
                <a:spLocks/>
              </p:cNvSpPr>
              <p:nvPr/>
            </p:nvSpPr>
            <p:spPr bwMode="auto">
              <a:xfrm>
                <a:off x="2581" y="5877"/>
                <a:ext cx="54" cy="71"/>
              </a:xfrm>
              <a:custGeom>
                <a:avLst/>
                <a:gdLst>
                  <a:gd name="T0" fmla="*/ 0 w 10"/>
                  <a:gd name="T1" fmla="*/ 6 h 13"/>
                  <a:gd name="T2" fmla="*/ 6 w 10"/>
                  <a:gd name="T3" fmla="*/ 13 h 13"/>
                  <a:gd name="T4" fmla="*/ 10 w 10"/>
                  <a:gd name="T5" fmla="*/ 7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7"/>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0" name="Freeform 2573">
                <a:extLst>
                  <a:ext uri="{FF2B5EF4-FFF2-40B4-BE49-F238E27FC236}">
                    <a16:creationId xmlns:a16="http://schemas.microsoft.com/office/drawing/2014/main" xmlns="" id="{46440509-EA9F-4049-A22E-E422C536C32D}"/>
                  </a:ext>
                </a:extLst>
              </p:cNvPr>
              <p:cNvSpPr>
                <a:spLocks/>
              </p:cNvSpPr>
              <p:nvPr/>
            </p:nvSpPr>
            <p:spPr bwMode="auto">
              <a:xfrm>
                <a:off x="1678" y="5707"/>
                <a:ext cx="55" cy="55"/>
              </a:xfrm>
              <a:custGeom>
                <a:avLst/>
                <a:gdLst>
                  <a:gd name="T0" fmla="*/ 0 w 55"/>
                  <a:gd name="T1" fmla="*/ 39 h 55"/>
                  <a:gd name="T2" fmla="*/ 33 w 55"/>
                  <a:gd name="T3" fmla="*/ 55 h 55"/>
                  <a:gd name="T4" fmla="*/ 55 w 55"/>
                  <a:gd name="T5" fmla="*/ 22 h 55"/>
                  <a:gd name="T6" fmla="*/ 22 w 55"/>
                  <a:gd name="T7" fmla="*/ 0 h 55"/>
                  <a:gd name="T8" fmla="*/ 0 w 55"/>
                  <a:gd name="T9" fmla="*/ 39 h 55"/>
                </a:gdLst>
                <a:ahLst/>
                <a:cxnLst>
                  <a:cxn ang="0">
                    <a:pos x="T0" y="T1"/>
                  </a:cxn>
                  <a:cxn ang="0">
                    <a:pos x="T2" y="T3"/>
                  </a:cxn>
                  <a:cxn ang="0">
                    <a:pos x="T4" y="T5"/>
                  </a:cxn>
                  <a:cxn ang="0">
                    <a:pos x="T6" y="T7"/>
                  </a:cxn>
                  <a:cxn ang="0">
                    <a:pos x="T8" y="T9"/>
                  </a:cxn>
                </a:cxnLst>
                <a:rect l="0" t="0" r="r" b="b"/>
                <a:pathLst>
                  <a:path w="55" h="55">
                    <a:moveTo>
                      <a:pt x="0" y="39"/>
                    </a:moveTo>
                    <a:lnTo>
                      <a:pt x="33" y="55"/>
                    </a:lnTo>
                    <a:lnTo>
                      <a:pt x="55" y="22"/>
                    </a:lnTo>
                    <a:lnTo>
                      <a:pt x="22"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1" name="Freeform 2574">
                <a:extLst>
                  <a:ext uri="{FF2B5EF4-FFF2-40B4-BE49-F238E27FC236}">
                    <a16:creationId xmlns:a16="http://schemas.microsoft.com/office/drawing/2014/main" xmlns="" id="{802E1040-78EA-4F50-83B0-E12048CB7E05}"/>
                  </a:ext>
                </a:extLst>
              </p:cNvPr>
              <p:cNvSpPr>
                <a:spLocks/>
              </p:cNvSpPr>
              <p:nvPr/>
            </p:nvSpPr>
            <p:spPr bwMode="auto">
              <a:xfrm>
                <a:off x="1678" y="5707"/>
                <a:ext cx="55" cy="55"/>
              </a:xfrm>
              <a:custGeom>
                <a:avLst/>
                <a:gdLst>
                  <a:gd name="T0" fmla="*/ 0 w 10"/>
                  <a:gd name="T1" fmla="*/ 7 h 10"/>
                  <a:gd name="T2" fmla="*/ 6 w 10"/>
                  <a:gd name="T3" fmla="*/ 10 h 10"/>
                  <a:gd name="T4" fmla="*/ 10 w 10"/>
                  <a:gd name="T5" fmla="*/ 4 h 10"/>
                  <a:gd name="T6" fmla="*/ 4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6" y="10"/>
                    </a:lnTo>
                    <a:lnTo>
                      <a:pt x="10"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2" name="Freeform 2575">
                <a:extLst>
                  <a:ext uri="{FF2B5EF4-FFF2-40B4-BE49-F238E27FC236}">
                    <a16:creationId xmlns:a16="http://schemas.microsoft.com/office/drawing/2014/main" xmlns="" id="{BFE6BE15-2044-47D2-9B0C-F65C86D54617}"/>
                  </a:ext>
                </a:extLst>
              </p:cNvPr>
              <p:cNvSpPr>
                <a:spLocks/>
              </p:cNvSpPr>
              <p:nvPr/>
            </p:nvSpPr>
            <p:spPr bwMode="auto">
              <a:xfrm>
                <a:off x="2898" y="5986"/>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3" name="Freeform 2576">
                <a:extLst>
                  <a:ext uri="{FF2B5EF4-FFF2-40B4-BE49-F238E27FC236}">
                    <a16:creationId xmlns:a16="http://schemas.microsoft.com/office/drawing/2014/main" xmlns="" id="{F5E08984-726B-4B2C-940E-A3CB2F8F5F12}"/>
                  </a:ext>
                </a:extLst>
              </p:cNvPr>
              <p:cNvSpPr>
                <a:spLocks/>
              </p:cNvSpPr>
              <p:nvPr/>
            </p:nvSpPr>
            <p:spPr bwMode="auto">
              <a:xfrm>
                <a:off x="2898" y="5986"/>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4" name="Freeform 2577">
                <a:extLst>
                  <a:ext uri="{FF2B5EF4-FFF2-40B4-BE49-F238E27FC236}">
                    <a16:creationId xmlns:a16="http://schemas.microsoft.com/office/drawing/2014/main" xmlns="" id="{6B3405C8-BAAD-4D3E-A8D4-2322E2ECC4FE}"/>
                  </a:ext>
                </a:extLst>
              </p:cNvPr>
              <p:cNvSpPr>
                <a:spLocks/>
              </p:cNvSpPr>
              <p:nvPr/>
            </p:nvSpPr>
            <p:spPr bwMode="auto">
              <a:xfrm>
                <a:off x="2012" y="5729"/>
                <a:ext cx="60" cy="66"/>
              </a:xfrm>
              <a:custGeom>
                <a:avLst/>
                <a:gdLst>
                  <a:gd name="T0" fmla="*/ 0 w 60"/>
                  <a:gd name="T1" fmla="*/ 39 h 66"/>
                  <a:gd name="T2" fmla="*/ 38 w 60"/>
                  <a:gd name="T3" fmla="*/ 66 h 66"/>
                  <a:gd name="T4" fmla="*/ 60 w 60"/>
                  <a:gd name="T5" fmla="*/ 28 h 66"/>
                  <a:gd name="T6" fmla="*/ 22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8" y="66"/>
                    </a:lnTo>
                    <a:lnTo>
                      <a:pt x="60" y="28"/>
                    </a:lnTo>
                    <a:lnTo>
                      <a:pt x="22"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5" name="Freeform 2578">
                <a:extLst>
                  <a:ext uri="{FF2B5EF4-FFF2-40B4-BE49-F238E27FC236}">
                    <a16:creationId xmlns:a16="http://schemas.microsoft.com/office/drawing/2014/main" xmlns="" id="{F641F2CB-A4C3-4C47-AB78-CEA1E783D613}"/>
                  </a:ext>
                </a:extLst>
              </p:cNvPr>
              <p:cNvSpPr>
                <a:spLocks/>
              </p:cNvSpPr>
              <p:nvPr/>
            </p:nvSpPr>
            <p:spPr bwMode="auto">
              <a:xfrm>
                <a:off x="2012" y="5729"/>
                <a:ext cx="60" cy="66"/>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6" name="Freeform 2579">
                <a:extLst>
                  <a:ext uri="{FF2B5EF4-FFF2-40B4-BE49-F238E27FC236}">
                    <a16:creationId xmlns:a16="http://schemas.microsoft.com/office/drawing/2014/main" xmlns="" id="{A230A127-BFAC-4DA8-848F-F7D425D4B7C7}"/>
                  </a:ext>
                </a:extLst>
              </p:cNvPr>
              <p:cNvSpPr>
                <a:spLocks/>
              </p:cNvSpPr>
              <p:nvPr/>
            </p:nvSpPr>
            <p:spPr bwMode="auto">
              <a:xfrm>
                <a:off x="3199" y="6090"/>
                <a:ext cx="49" cy="66"/>
              </a:xfrm>
              <a:custGeom>
                <a:avLst/>
                <a:gdLst>
                  <a:gd name="T0" fmla="*/ 0 w 49"/>
                  <a:gd name="T1" fmla="*/ 33 h 66"/>
                  <a:gd name="T2" fmla="*/ 38 w 49"/>
                  <a:gd name="T3" fmla="*/ 66 h 66"/>
                  <a:gd name="T4" fmla="*/ 49 w 49"/>
                  <a:gd name="T5" fmla="*/ 33 h 66"/>
                  <a:gd name="T6" fmla="*/ 16 w 49"/>
                  <a:gd name="T7" fmla="*/ 0 h 66"/>
                  <a:gd name="T8" fmla="*/ 0 w 49"/>
                  <a:gd name="T9" fmla="*/ 33 h 66"/>
                </a:gdLst>
                <a:ahLst/>
                <a:cxnLst>
                  <a:cxn ang="0">
                    <a:pos x="T0" y="T1"/>
                  </a:cxn>
                  <a:cxn ang="0">
                    <a:pos x="T2" y="T3"/>
                  </a:cxn>
                  <a:cxn ang="0">
                    <a:pos x="T4" y="T5"/>
                  </a:cxn>
                  <a:cxn ang="0">
                    <a:pos x="T6" y="T7"/>
                  </a:cxn>
                  <a:cxn ang="0">
                    <a:pos x="T8" y="T9"/>
                  </a:cxn>
                </a:cxnLst>
                <a:rect l="0" t="0" r="r" b="b"/>
                <a:pathLst>
                  <a:path w="49" h="66">
                    <a:moveTo>
                      <a:pt x="0" y="33"/>
                    </a:moveTo>
                    <a:lnTo>
                      <a:pt x="38" y="66"/>
                    </a:lnTo>
                    <a:lnTo>
                      <a:pt x="49" y="33"/>
                    </a:lnTo>
                    <a:lnTo>
                      <a:pt x="16" y="0"/>
                    </a:lnTo>
                    <a:lnTo>
                      <a:pt x="0" y="3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7" name="Freeform 2580">
                <a:extLst>
                  <a:ext uri="{FF2B5EF4-FFF2-40B4-BE49-F238E27FC236}">
                    <a16:creationId xmlns:a16="http://schemas.microsoft.com/office/drawing/2014/main" xmlns="" id="{677D0BF1-8FEF-4641-B91D-9E4248FBB973}"/>
                  </a:ext>
                </a:extLst>
              </p:cNvPr>
              <p:cNvSpPr>
                <a:spLocks/>
              </p:cNvSpPr>
              <p:nvPr/>
            </p:nvSpPr>
            <p:spPr bwMode="auto">
              <a:xfrm>
                <a:off x="3199" y="6090"/>
                <a:ext cx="49" cy="66"/>
              </a:xfrm>
              <a:custGeom>
                <a:avLst/>
                <a:gdLst>
                  <a:gd name="T0" fmla="*/ 0 w 9"/>
                  <a:gd name="T1" fmla="*/ 6 h 12"/>
                  <a:gd name="T2" fmla="*/ 7 w 9"/>
                  <a:gd name="T3" fmla="*/ 12 h 12"/>
                  <a:gd name="T4" fmla="*/ 9 w 9"/>
                  <a:gd name="T5" fmla="*/ 6 h 12"/>
                  <a:gd name="T6" fmla="*/ 3 w 9"/>
                  <a:gd name="T7" fmla="*/ 0 h 12"/>
                  <a:gd name="T8" fmla="*/ 0 w 9"/>
                  <a:gd name="T9" fmla="*/ 6 h 12"/>
                </a:gdLst>
                <a:ahLst/>
                <a:cxnLst>
                  <a:cxn ang="0">
                    <a:pos x="T0" y="T1"/>
                  </a:cxn>
                  <a:cxn ang="0">
                    <a:pos x="T2" y="T3"/>
                  </a:cxn>
                  <a:cxn ang="0">
                    <a:pos x="T4" y="T5"/>
                  </a:cxn>
                  <a:cxn ang="0">
                    <a:pos x="T6" y="T7"/>
                  </a:cxn>
                  <a:cxn ang="0">
                    <a:pos x="T8" y="T9"/>
                  </a:cxn>
                </a:cxnLst>
                <a:rect l="0" t="0" r="r" b="b"/>
                <a:pathLst>
                  <a:path w="9" h="12">
                    <a:moveTo>
                      <a:pt x="0" y="6"/>
                    </a:moveTo>
                    <a:lnTo>
                      <a:pt x="7" y="12"/>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8" name="Freeform 2581">
                <a:extLst>
                  <a:ext uri="{FF2B5EF4-FFF2-40B4-BE49-F238E27FC236}">
                    <a16:creationId xmlns:a16="http://schemas.microsoft.com/office/drawing/2014/main" xmlns="" id="{5BA2B1D0-ECC9-45F8-B23F-5DB4F7C63544}"/>
                  </a:ext>
                </a:extLst>
              </p:cNvPr>
              <p:cNvSpPr>
                <a:spLocks/>
              </p:cNvSpPr>
              <p:nvPr/>
            </p:nvSpPr>
            <p:spPr bwMode="auto">
              <a:xfrm>
                <a:off x="1115" y="5817"/>
                <a:ext cx="55" cy="44"/>
              </a:xfrm>
              <a:custGeom>
                <a:avLst/>
                <a:gdLst>
                  <a:gd name="T0" fmla="*/ 0 w 55"/>
                  <a:gd name="T1" fmla="*/ 33 h 44"/>
                  <a:gd name="T2" fmla="*/ 33 w 55"/>
                  <a:gd name="T3" fmla="*/ 44 h 44"/>
                  <a:gd name="T4" fmla="*/ 55 w 55"/>
                  <a:gd name="T5" fmla="*/ 5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33" y="44"/>
                    </a:lnTo>
                    <a:lnTo>
                      <a:pt x="55" y="5"/>
                    </a:lnTo>
                    <a:lnTo>
                      <a:pt x="28"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9" name="Freeform 2582">
                <a:extLst>
                  <a:ext uri="{FF2B5EF4-FFF2-40B4-BE49-F238E27FC236}">
                    <a16:creationId xmlns:a16="http://schemas.microsoft.com/office/drawing/2014/main" xmlns="" id="{FF1B0578-4430-4881-BD80-A7CD8EA3D435}"/>
                  </a:ext>
                </a:extLst>
              </p:cNvPr>
              <p:cNvSpPr>
                <a:spLocks/>
              </p:cNvSpPr>
              <p:nvPr/>
            </p:nvSpPr>
            <p:spPr bwMode="auto">
              <a:xfrm>
                <a:off x="1115" y="5817"/>
                <a:ext cx="55" cy="44"/>
              </a:xfrm>
              <a:custGeom>
                <a:avLst/>
                <a:gdLst>
                  <a:gd name="T0" fmla="*/ 0 w 10"/>
                  <a:gd name="T1" fmla="*/ 6 h 8"/>
                  <a:gd name="T2" fmla="*/ 6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6"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0" name="Freeform 2583">
                <a:extLst>
                  <a:ext uri="{FF2B5EF4-FFF2-40B4-BE49-F238E27FC236}">
                    <a16:creationId xmlns:a16="http://schemas.microsoft.com/office/drawing/2014/main" xmlns="" id="{B3F0DA6F-1C67-4BF1-9556-6193983F39E1}"/>
                  </a:ext>
                </a:extLst>
              </p:cNvPr>
              <p:cNvSpPr>
                <a:spLocks/>
              </p:cNvSpPr>
              <p:nvPr/>
            </p:nvSpPr>
            <p:spPr bwMode="auto">
              <a:xfrm>
                <a:off x="2346" y="5806"/>
                <a:ext cx="54" cy="71"/>
              </a:xfrm>
              <a:custGeom>
                <a:avLst/>
                <a:gdLst>
                  <a:gd name="T0" fmla="*/ 0 w 54"/>
                  <a:gd name="T1" fmla="*/ 38 h 71"/>
                  <a:gd name="T2" fmla="*/ 38 w 54"/>
                  <a:gd name="T3" fmla="*/ 71 h 71"/>
                  <a:gd name="T4" fmla="*/ 54 w 54"/>
                  <a:gd name="T5" fmla="*/ 38 h 71"/>
                  <a:gd name="T6" fmla="*/ 21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21"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1" name="Freeform 2584">
                <a:extLst>
                  <a:ext uri="{FF2B5EF4-FFF2-40B4-BE49-F238E27FC236}">
                    <a16:creationId xmlns:a16="http://schemas.microsoft.com/office/drawing/2014/main" xmlns="" id="{00AF292E-BCE9-4415-BB7E-A972C57F22E9}"/>
                  </a:ext>
                </a:extLst>
              </p:cNvPr>
              <p:cNvSpPr>
                <a:spLocks/>
              </p:cNvSpPr>
              <p:nvPr/>
            </p:nvSpPr>
            <p:spPr bwMode="auto">
              <a:xfrm>
                <a:off x="2346" y="5806"/>
                <a:ext cx="54"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2" name="Freeform 2585">
                <a:extLst>
                  <a:ext uri="{FF2B5EF4-FFF2-40B4-BE49-F238E27FC236}">
                    <a16:creationId xmlns:a16="http://schemas.microsoft.com/office/drawing/2014/main" xmlns="" id="{B720A26B-B48C-47E8-B8D6-050210A2966D}"/>
                  </a:ext>
                </a:extLst>
              </p:cNvPr>
              <p:cNvSpPr>
                <a:spLocks/>
              </p:cNvSpPr>
              <p:nvPr/>
            </p:nvSpPr>
            <p:spPr bwMode="auto">
              <a:xfrm>
                <a:off x="1438" y="5740"/>
                <a:ext cx="55" cy="49"/>
              </a:xfrm>
              <a:custGeom>
                <a:avLst/>
                <a:gdLst>
                  <a:gd name="T0" fmla="*/ 0 w 55"/>
                  <a:gd name="T1" fmla="*/ 39 h 49"/>
                  <a:gd name="T2" fmla="*/ 33 w 55"/>
                  <a:gd name="T3" fmla="*/ 49 h 49"/>
                  <a:gd name="T4" fmla="*/ 55 w 55"/>
                  <a:gd name="T5" fmla="*/ 17 h 49"/>
                  <a:gd name="T6" fmla="*/ 22 w 55"/>
                  <a:gd name="T7" fmla="*/ 0 h 49"/>
                  <a:gd name="T8" fmla="*/ 0 w 55"/>
                  <a:gd name="T9" fmla="*/ 39 h 49"/>
                </a:gdLst>
                <a:ahLst/>
                <a:cxnLst>
                  <a:cxn ang="0">
                    <a:pos x="T0" y="T1"/>
                  </a:cxn>
                  <a:cxn ang="0">
                    <a:pos x="T2" y="T3"/>
                  </a:cxn>
                  <a:cxn ang="0">
                    <a:pos x="T4" y="T5"/>
                  </a:cxn>
                  <a:cxn ang="0">
                    <a:pos x="T6" y="T7"/>
                  </a:cxn>
                  <a:cxn ang="0">
                    <a:pos x="T8" y="T9"/>
                  </a:cxn>
                </a:cxnLst>
                <a:rect l="0" t="0" r="r" b="b"/>
                <a:pathLst>
                  <a:path w="55" h="49">
                    <a:moveTo>
                      <a:pt x="0" y="39"/>
                    </a:moveTo>
                    <a:lnTo>
                      <a:pt x="33" y="49"/>
                    </a:lnTo>
                    <a:lnTo>
                      <a:pt x="55" y="17"/>
                    </a:lnTo>
                    <a:lnTo>
                      <a:pt x="22"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3" name="Freeform 2586">
                <a:extLst>
                  <a:ext uri="{FF2B5EF4-FFF2-40B4-BE49-F238E27FC236}">
                    <a16:creationId xmlns:a16="http://schemas.microsoft.com/office/drawing/2014/main" xmlns="" id="{BC5B425A-5711-43C2-A394-B210BFCA64B2}"/>
                  </a:ext>
                </a:extLst>
              </p:cNvPr>
              <p:cNvSpPr>
                <a:spLocks/>
              </p:cNvSpPr>
              <p:nvPr/>
            </p:nvSpPr>
            <p:spPr bwMode="auto">
              <a:xfrm>
                <a:off x="1438" y="5740"/>
                <a:ext cx="55" cy="49"/>
              </a:xfrm>
              <a:custGeom>
                <a:avLst/>
                <a:gdLst>
                  <a:gd name="T0" fmla="*/ 0 w 10"/>
                  <a:gd name="T1" fmla="*/ 7 h 9"/>
                  <a:gd name="T2" fmla="*/ 6 w 10"/>
                  <a:gd name="T3" fmla="*/ 9 h 9"/>
                  <a:gd name="T4" fmla="*/ 10 w 10"/>
                  <a:gd name="T5" fmla="*/ 3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4" name="Freeform 2587">
                <a:extLst>
                  <a:ext uri="{FF2B5EF4-FFF2-40B4-BE49-F238E27FC236}">
                    <a16:creationId xmlns:a16="http://schemas.microsoft.com/office/drawing/2014/main" xmlns="" id="{F49D64B1-12D2-49F8-B18A-5E1177413E14}"/>
                  </a:ext>
                </a:extLst>
              </p:cNvPr>
              <p:cNvSpPr>
                <a:spLocks/>
              </p:cNvSpPr>
              <p:nvPr/>
            </p:nvSpPr>
            <p:spPr bwMode="auto">
              <a:xfrm>
                <a:off x="2668" y="5915"/>
                <a:ext cx="55" cy="71"/>
              </a:xfrm>
              <a:custGeom>
                <a:avLst/>
                <a:gdLst>
                  <a:gd name="T0" fmla="*/ 0 w 55"/>
                  <a:gd name="T1" fmla="*/ 33 h 71"/>
                  <a:gd name="T2" fmla="*/ 38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7"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5" name="Freeform 2588">
                <a:extLst>
                  <a:ext uri="{FF2B5EF4-FFF2-40B4-BE49-F238E27FC236}">
                    <a16:creationId xmlns:a16="http://schemas.microsoft.com/office/drawing/2014/main" xmlns="" id="{BDB72890-2FCD-44C5-AAFE-5097CBD047D2}"/>
                  </a:ext>
                </a:extLst>
              </p:cNvPr>
              <p:cNvSpPr>
                <a:spLocks/>
              </p:cNvSpPr>
              <p:nvPr/>
            </p:nvSpPr>
            <p:spPr bwMode="auto">
              <a:xfrm>
                <a:off x="2668" y="5915"/>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6" name="Freeform 2589">
                <a:extLst>
                  <a:ext uri="{FF2B5EF4-FFF2-40B4-BE49-F238E27FC236}">
                    <a16:creationId xmlns:a16="http://schemas.microsoft.com/office/drawing/2014/main" xmlns="" id="{4CE9A5D1-EB13-4200-927F-DD10CC325F18}"/>
                  </a:ext>
                </a:extLst>
              </p:cNvPr>
              <p:cNvSpPr>
                <a:spLocks/>
              </p:cNvSpPr>
              <p:nvPr/>
            </p:nvSpPr>
            <p:spPr bwMode="auto">
              <a:xfrm>
                <a:off x="1771" y="5713"/>
                <a:ext cx="55" cy="55"/>
              </a:xfrm>
              <a:custGeom>
                <a:avLst/>
                <a:gdLst>
                  <a:gd name="T0" fmla="*/ 0 w 55"/>
                  <a:gd name="T1" fmla="*/ 33 h 55"/>
                  <a:gd name="T2" fmla="*/ 33 w 55"/>
                  <a:gd name="T3" fmla="*/ 55 h 55"/>
                  <a:gd name="T4" fmla="*/ 55 w 55"/>
                  <a:gd name="T5" fmla="*/ 22 h 55"/>
                  <a:gd name="T6" fmla="*/ 22 w 55"/>
                  <a:gd name="T7" fmla="*/ 0 h 55"/>
                  <a:gd name="T8" fmla="*/ 0 w 55"/>
                  <a:gd name="T9" fmla="*/ 33 h 55"/>
                </a:gdLst>
                <a:ahLst/>
                <a:cxnLst>
                  <a:cxn ang="0">
                    <a:pos x="T0" y="T1"/>
                  </a:cxn>
                  <a:cxn ang="0">
                    <a:pos x="T2" y="T3"/>
                  </a:cxn>
                  <a:cxn ang="0">
                    <a:pos x="T4" y="T5"/>
                  </a:cxn>
                  <a:cxn ang="0">
                    <a:pos x="T6" y="T7"/>
                  </a:cxn>
                  <a:cxn ang="0">
                    <a:pos x="T8" y="T9"/>
                  </a:cxn>
                </a:cxnLst>
                <a:rect l="0" t="0" r="r" b="b"/>
                <a:pathLst>
                  <a:path w="55" h="55">
                    <a:moveTo>
                      <a:pt x="0" y="33"/>
                    </a:moveTo>
                    <a:lnTo>
                      <a:pt x="33" y="55"/>
                    </a:lnTo>
                    <a:lnTo>
                      <a:pt x="55" y="22"/>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7" name="Freeform 2590">
                <a:extLst>
                  <a:ext uri="{FF2B5EF4-FFF2-40B4-BE49-F238E27FC236}">
                    <a16:creationId xmlns:a16="http://schemas.microsoft.com/office/drawing/2014/main" xmlns="" id="{3A95406B-79FA-41B8-890F-D746B3887033}"/>
                  </a:ext>
                </a:extLst>
              </p:cNvPr>
              <p:cNvSpPr>
                <a:spLocks/>
              </p:cNvSpPr>
              <p:nvPr/>
            </p:nvSpPr>
            <p:spPr bwMode="auto">
              <a:xfrm>
                <a:off x="1771" y="5713"/>
                <a:ext cx="55" cy="55"/>
              </a:xfrm>
              <a:custGeom>
                <a:avLst/>
                <a:gdLst>
                  <a:gd name="T0" fmla="*/ 0 w 10"/>
                  <a:gd name="T1" fmla="*/ 6 h 10"/>
                  <a:gd name="T2" fmla="*/ 6 w 10"/>
                  <a:gd name="T3" fmla="*/ 10 h 10"/>
                  <a:gd name="T4" fmla="*/ 10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lnTo>
                      <a:pt x="6" y="10"/>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8" name="Freeform 2591">
                <a:extLst>
                  <a:ext uri="{FF2B5EF4-FFF2-40B4-BE49-F238E27FC236}">
                    <a16:creationId xmlns:a16="http://schemas.microsoft.com/office/drawing/2014/main" xmlns="" id="{54A7F7E9-E0AC-4594-B8E1-0FE23B41A135}"/>
                  </a:ext>
                </a:extLst>
              </p:cNvPr>
              <p:cNvSpPr>
                <a:spLocks/>
              </p:cNvSpPr>
              <p:nvPr/>
            </p:nvSpPr>
            <p:spPr bwMode="auto">
              <a:xfrm>
                <a:off x="2980" y="6019"/>
                <a:ext cx="54" cy="71"/>
              </a:xfrm>
              <a:custGeom>
                <a:avLst/>
                <a:gdLst>
                  <a:gd name="T0" fmla="*/ 0 w 54"/>
                  <a:gd name="T1" fmla="*/ 38 h 71"/>
                  <a:gd name="T2" fmla="*/ 38 w 54"/>
                  <a:gd name="T3" fmla="*/ 71 h 71"/>
                  <a:gd name="T4" fmla="*/ 54 w 54"/>
                  <a:gd name="T5" fmla="*/ 38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16"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9" name="Freeform 2592">
                <a:extLst>
                  <a:ext uri="{FF2B5EF4-FFF2-40B4-BE49-F238E27FC236}">
                    <a16:creationId xmlns:a16="http://schemas.microsoft.com/office/drawing/2014/main" xmlns="" id="{E36C6B5C-3555-4F0F-BD29-8E30DB3B95AA}"/>
                  </a:ext>
                </a:extLst>
              </p:cNvPr>
              <p:cNvSpPr>
                <a:spLocks/>
              </p:cNvSpPr>
              <p:nvPr/>
            </p:nvSpPr>
            <p:spPr bwMode="auto">
              <a:xfrm>
                <a:off x="2980" y="6019"/>
                <a:ext cx="54"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0" name="Freeform 2593">
                <a:extLst>
                  <a:ext uri="{FF2B5EF4-FFF2-40B4-BE49-F238E27FC236}">
                    <a16:creationId xmlns:a16="http://schemas.microsoft.com/office/drawing/2014/main" xmlns="" id="{5663115D-0677-4CCD-913F-6178E004059A}"/>
                  </a:ext>
                </a:extLst>
              </p:cNvPr>
              <p:cNvSpPr>
                <a:spLocks/>
              </p:cNvSpPr>
              <p:nvPr/>
            </p:nvSpPr>
            <p:spPr bwMode="auto">
              <a:xfrm>
                <a:off x="2105" y="5751"/>
                <a:ext cx="55" cy="71"/>
              </a:xfrm>
              <a:custGeom>
                <a:avLst/>
                <a:gdLst>
                  <a:gd name="T0" fmla="*/ 0 w 55"/>
                  <a:gd name="T1" fmla="*/ 38 h 71"/>
                  <a:gd name="T2" fmla="*/ 38 w 55"/>
                  <a:gd name="T3" fmla="*/ 71 h 71"/>
                  <a:gd name="T4" fmla="*/ 55 w 55"/>
                  <a:gd name="T5" fmla="*/ 33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3"/>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1" name="Freeform 2594">
                <a:extLst>
                  <a:ext uri="{FF2B5EF4-FFF2-40B4-BE49-F238E27FC236}">
                    <a16:creationId xmlns:a16="http://schemas.microsoft.com/office/drawing/2014/main" xmlns="" id="{4388584E-D58D-449A-AFE1-F85D0EE05EA5}"/>
                  </a:ext>
                </a:extLst>
              </p:cNvPr>
              <p:cNvSpPr>
                <a:spLocks/>
              </p:cNvSpPr>
              <p:nvPr/>
            </p:nvSpPr>
            <p:spPr bwMode="auto">
              <a:xfrm>
                <a:off x="2105" y="5751"/>
                <a:ext cx="55"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2" name="Freeform 2595">
                <a:extLst>
                  <a:ext uri="{FF2B5EF4-FFF2-40B4-BE49-F238E27FC236}">
                    <a16:creationId xmlns:a16="http://schemas.microsoft.com/office/drawing/2014/main" xmlns="" id="{FF53626C-2B58-4A0C-A50C-A0297329C4BE}"/>
                  </a:ext>
                </a:extLst>
              </p:cNvPr>
              <p:cNvSpPr>
                <a:spLocks/>
              </p:cNvSpPr>
              <p:nvPr/>
            </p:nvSpPr>
            <p:spPr bwMode="auto">
              <a:xfrm>
                <a:off x="1203" y="5795"/>
                <a:ext cx="54" cy="49"/>
              </a:xfrm>
              <a:custGeom>
                <a:avLst/>
                <a:gdLst>
                  <a:gd name="T0" fmla="*/ 0 w 54"/>
                  <a:gd name="T1" fmla="*/ 38 h 49"/>
                  <a:gd name="T2" fmla="*/ 33 w 54"/>
                  <a:gd name="T3" fmla="*/ 49 h 49"/>
                  <a:gd name="T4" fmla="*/ 54 w 54"/>
                  <a:gd name="T5" fmla="*/ 11 h 49"/>
                  <a:gd name="T6" fmla="*/ 27 w 54"/>
                  <a:gd name="T7" fmla="*/ 0 h 49"/>
                  <a:gd name="T8" fmla="*/ 0 w 54"/>
                  <a:gd name="T9" fmla="*/ 38 h 49"/>
                </a:gdLst>
                <a:ahLst/>
                <a:cxnLst>
                  <a:cxn ang="0">
                    <a:pos x="T0" y="T1"/>
                  </a:cxn>
                  <a:cxn ang="0">
                    <a:pos x="T2" y="T3"/>
                  </a:cxn>
                  <a:cxn ang="0">
                    <a:pos x="T4" y="T5"/>
                  </a:cxn>
                  <a:cxn ang="0">
                    <a:pos x="T6" y="T7"/>
                  </a:cxn>
                  <a:cxn ang="0">
                    <a:pos x="T8" y="T9"/>
                  </a:cxn>
                </a:cxnLst>
                <a:rect l="0" t="0" r="r" b="b"/>
                <a:pathLst>
                  <a:path w="54" h="49">
                    <a:moveTo>
                      <a:pt x="0" y="38"/>
                    </a:moveTo>
                    <a:lnTo>
                      <a:pt x="33" y="49"/>
                    </a:lnTo>
                    <a:lnTo>
                      <a:pt x="54" y="11"/>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3" name="Freeform 2596">
                <a:extLst>
                  <a:ext uri="{FF2B5EF4-FFF2-40B4-BE49-F238E27FC236}">
                    <a16:creationId xmlns:a16="http://schemas.microsoft.com/office/drawing/2014/main" xmlns="" id="{FFFA7F72-CAFA-42C0-9FF1-CEEA8B892E7D}"/>
                  </a:ext>
                </a:extLst>
              </p:cNvPr>
              <p:cNvSpPr>
                <a:spLocks/>
              </p:cNvSpPr>
              <p:nvPr/>
            </p:nvSpPr>
            <p:spPr bwMode="auto">
              <a:xfrm>
                <a:off x="1203" y="5795"/>
                <a:ext cx="54" cy="49"/>
              </a:xfrm>
              <a:custGeom>
                <a:avLst/>
                <a:gdLst>
                  <a:gd name="T0" fmla="*/ 0 w 10"/>
                  <a:gd name="T1" fmla="*/ 7 h 9"/>
                  <a:gd name="T2" fmla="*/ 6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4" name="Freeform 2597">
                <a:extLst>
                  <a:ext uri="{FF2B5EF4-FFF2-40B4-BE49-F238E27FC236}">
                    <a16:creationId xmlns:a16="http://schemas.microsoft.com/office/drawing/2014/main" xmlns="" id="{6931EC73-634F-41E9-97C9-5546D0CF1134}"/>
                  </a:ext>
                </a:extLst>
              </p:cNvPr>
              <p:cNvSpPr>
                <a:spLocks/>
              </p:cNvSpPr>
              <p:nvPr/>
            </p:nvSpPr>
            <p:spPr bwMode="auto">
              <a:xfrm>
                <a:off x="2438" y="5844"/>
                <a:ext cx="55" cy="71"/>
              </a:xfrm>
              <a:custGeom>
                <a:avLst/>
                <a:gdLst>
                  <a:gd name="T0" fmla="*/ 0 w 55"/>
                  <a:gd name="T1" fmla="*/ 33 h 71"/>
                  <a:gd name="T2" fmla="*/ 33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5" name="Freeform 2598">
                <a:extLst>
                  <a:ext uri="{FF2B5EF4-FFF2-40B4-BE49-F238E27FC236}">
                    <a16:creationId xmlns:a16="http://schemas.microsoft.com/office/drawing/2014/main" xmlns="" id="{18DF6C08-36F2-4625-87A4-4223DB89C7DB}"/>
                  </a:ext>
                </a:extLst>
              </p:cNvPr>
              <p:cNvSpPr>
                <a:spLocks/>
              </p:cNvSpPr>
              <p:nvPr/>
            </p:nvSpPr>
            <p:spPr bwMode="auto">
              <a:xfrm>
                <a:off x="2438" y="5844"/>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6" name="Freeform 2599">
                <a:extLst>
                  <a:ext uri="{FF2B5EF4-FFF2-40B4-BE49-F238E27FC236}">
                    <a16:creationId xmlns:a16="http://schemas.microsoft.com/office/drawing/2014/main" xmlns="" id="{DC9E9B8C-45EC-4E2E-82A3-CC7A93E0D699}"/>
                  </a:ext>
                </a:extLst>
              </p:cNvPr>
              <p:cNvSpPr>
                <a:spLocks/>
              </p:cNvSpPr>
              <p:nvPr/>
            </p:nvSpPr>
            <p:spPr bwMode="auto">
              <a:xfrm>
                <a:off x="1525" y="5729"/>
                <a:ext cx="60" cy="55"/>
              </a:xfrm>
              <a:custGeom>
                <a:avLst/>
                <a:gdLst>
                  <a:gd name="T0" fmla="*/ 0 w 60"/>
                  <a:gd name="T1" fmla="*/ 39 h 55"/>
                  <a:gd name="T2" fmla="*/ 33 w 60"/>
                  <a:gd name="T3" fmla="*/ 55 h 55"/>
                  <a:gd name="T4" fmla="*/ 60 w 60"/>
                  <a:gd name="T5" fmla="*/ 17 h 55"/>
                  <a:gd name="T6" fmla="*/ 28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17"/>
                    </a:lnTo>
                    <a:lnTo>
                      <a:pt x="28" y="0"/>
                    </a:lnTo>
                    <a:lnTo>
                      <a:pt x="0" y="39"/>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7" name="Freeform 2600">
                <a:extLst>
                  <a:ext uri="{FF2B5EF4-FFF2-40B4-BE49-F238E27FC236}">
                    <a16:creationId xmlns:a16="http://schemas.microsoft.com/office/drawing/2014/main" xmlns="" id="{E33A5A55-6EF0-406B-9FEB-D60CE23C4440}"/>
                  </a:ext>
                </a:extLst>
              </p:cNvPr>
              <p:cNvSpPr>
                <a:spLocks/>
              </p:cNvSpPr>
              <p:nvPr/>
            </p:nvSpPr>
            <p:spPr bwMode="auto">
              <a:xfrm>
                <a:off x="1525" y="5729"/>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8" name="Freeform 2601">
                <a:extLst>
                  <a:ext uri="{FF2B5EF4-FFF2-40B4-BE49-F238E27FC236}">
                    <a16:creationId xmlns:a16="http://schemas.microsoft.com/office/drawing/2014/main" xmlns="" id="{6A93F979-7A51-4029-977F-0F846C36CD59}"/>
                  </a:ext>
                </a:extLst>
              </p:cNvPr>
              <p:cNvSpPr>
                <a:spLocks/>
              </p:cNvSpPr>
              <p:nvPr/>
            </p:nvSpPr>
            <p:spPr bwMode="auto">
              <a:xfrm>
                <a:off x="2756" y="5948"/>
                <a:ext cx="54" cy="71"/>
              </a:xfrm>
              <a:custGeom>
                <a:avLst/>
                <a:gdLst>
                  <a:gd name="T0" fmla="*/ 0 w 54"/>
                  <a:gd name="T1" fmla="*/ 38 h 71"/>
                  <a:gd name="T2" fmla="*/ 38 w 54"/>
                  <a:gd name="T3" fmla="*/ 71 h 71"/>
                  <a:gd name="T4" fmla="*/ 54 w 54"/>
                  <a:gd name="T5" fmla="*/ 38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16"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9" name="Freeform 2602">
                <a:extLst>
                  <a:ext uri="{FF2B5EF4-FFF2-40B4-BE49-F238E27FC236}">
                    <a16:creationId xmlns:a16="http://schemas.microsoft.com/office/drawing/2014/main" xmlns="" id="{3442FCBF-A565-498E-8DF7-D8E0F1188189}"/>
                  </a:ext>
                </a:extLst>
              </p:cNvPr>
              <p:cNvSpPr>
                <a:spLocks/>
              </p:cNvSpPr>
              <p:nvPr/>
            </p:nvSpPr>
            <p:spPr bwMode="auto">
              <a:xfrm>
                <a:off x="2756" y="5948"/>
                <a:ext cx="54"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0" name="Freeform 2603">
                <a:extLst>
                  <a:ext uri="{FF2B5EF4-FFF2-40B4-BE49-F238E27FC236}">
                    <a16:creationId xmlns:a16="http://schemas.microsoft.com/office/drawing/2014/main" xmlns="" id="{C79F2B0A-8B88-4EBA-9657-4AE6B026F68D}"/>
                  </a:ext>
                </a:extLst>
              </p:cNvPr>
              <p:cNvSpPr>
                <a:spLocks/>
              </p:cNvSpPr>
              <p:nvPr/>
            </p:nvSpPr>
            <p:spPr bwMode="auto">
              <a:xfrm>
                <a:off x="1864" y="5724"/>
                <a:ext cx="55" cy="60"/>
              </a:xfrm>
              <a:custGeom>
                <a:avLst/>
                <a:gdLst>
                  <a:gd name="T0" fmla="*/ 0 w 55"/>
                  <a:gd name="T1" fmla="*/ 33 h 60"/>
                  <a:gd name="T2" fmla="*/ 33 w 55"/>
                  <a:gd name="T3" fmla="*/ 60 h 60"/>
                  <a:gd name="T4" fmla="*/ 55 w 55"/>
                  <a:gd name="T5" fmla="*/ 22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2"/>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1" name="Freeform 2604">
                <a:extLst>
                  <a:ext uri="{FF2B5EF4-FFF2-40B4-BE49-F238E27FC236}">
                    <a16:creationId xmlns:a16="http://schemas.microsoft.com/office/drawing/2014/main" xmlns="" id="{F2189E05-FD4F-4A6D-AF76-9687ABD3E3AB}"/>
                  </a:ext>
                </a:extLst>
              </p:cNvPr>
              <p:cNvSpPr>
                <a:spLocks/>
              </p:cNvSpPr>
              <p:nvPr/>
            </p:nvSpPr>
            <p:spPr bwMode="auto">
              <a:xfrm>
                <a:off x="1864" y="5724"/>
                <a:ext cx="55" cy="60"/>
              </a:xfrm>
              <a:custGeom>
                <a:avLst/>
                <a:gdLst>
                  <a:gd name="T0" fmla="*/ 0 w 10"/>
                  <a:gd name="T1" fmla="*/ 6 h 11"/>
                  <a:gd name="T2" fmla="*/ 6 w 10"/>
                  <a:gd name="T3" fmla="*/ 11 h 11"/>
                  <a:gd name="T4" fmla="*/ 10 w 10"/>
                  <a:gd name="T5" fmla="*/ 4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2" name="Freeform 2605">
                <a:extLst>
                  <a:ext uri="{FF2B5EF4-FFF2-40B4-BE49-F238E27FC236}">
                    <a16:creationId xmlns:a16="http://schemas.microsoft.com/office/drawing/2014/main" xmlns="" id="{25707EE2-F04C-44D5-9B87-47FEFA57DD46}"/>
                  </a:ext>
                </a:extLst>
              </p:cNvPr>
              <p:cNvSpPr>
                <a:spLocks/>
              </p:cNvSpPr>
              <p:nvPr/>
            </p:nvSpPr>
            <p:spPr bwMode="auto">
              <a:xfrm>
                <a:off x="3067" y="6052"/>
                <a:ext cx="49" cy="71"/>
              </a:xfrm>
              <a:custGeom>
                <a:avLst/>
                <a:gdLst>
                  <a:gd name="T0" fmla="*/ 0 w 49"/>
                  <a:gd name="T1" fmla="*/ 38 h 71"/>
                  <a:gd name="T2" fmla="*/ 33 w 49"/>
                  <a:gd name="T3" fmla="*/ 71 h 71"/>
                  <a:gd name="T4" fmla="*/ 49 w 49"/>
                  <a:gd name="T5" fmla="*/ 38 h 71"/>
                  <a:gd name="T6" fmla="*/ 17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3" name="Freeform 2606">
                <a:extLst>
                  <a:ext uri="{FF2B5EF4-FFF2-40B4-BE49-F238E27FC236}">
                    <a16:creationId xmlns:a16="http://schemas.microsoft.com/office/drawing/2014/main" xmlns="" id="{116DB37D-E9CF-4E12-8971-3BABEC94E0A7}"/>
                  </a:ext>
                </a:extLst>
              </p:cNvPr>
              <p:cNvSpPr>
                <a:spLocks/>
              </p:cNvSpPr>
              <p:nvPr/>
            </p:nvSpPr>
            <p:spPr bwMode="auto">
              <a:xfrm>
                <a:off x="3067" y="6052"/>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4" name="Freeform 2607">
                <a:extLst>
                  <a:ext uri="{FF2B5EF4-FFF2-40B4-BE49-F238E27FC236}">
                    <a16:creationId xmlns:a16="http://schemas.microsoft.com/office/drawing/2014/main" xmlns="" id="{32C93CBF-B886-44B6-9DDF-B391361FE134}"/>
                  </a:ext>
                </a:extLst>
              </p:cNvPr>
              <p:cNvSpPr>
                <a:spLocks/>
              </p:cNvSpPr>
              <p:nvPr/>
            </p:nvSpPr>
            <p:spPr bwMode="auto">
              <a:xfrm>
                <a:off x="2198" y="5779"/>
                <a:ext cx="55" cy="71"/>
              </a:xfrm>
              <a:custGeom>
                <a:avLst/>
                <a:gdLst>
                  <a:gd name="T0" fmla="*/ 0 w 55"/>
                  <a:gd name="T1" fmla="*/ 38 h 71"/>
                  <a:gd name="T2" fmla="*/ 38 w 55"/>
                  <a:gd name="T3" fmla="*/ 71 h 71"/>
                  <a:gd name="T4" fmla="*/ 55 w 55"/>
                  <a:gd name="T5" fmla="*/ 32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2"/>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5" name="Freeform 2608">
                <a:extLst>
                  <a:ext uri="{FF2B5EF4-FFF2-40B4-BE49-F238E27FC236}">
                    <a16:creationId xmlns:a16="http://schemas.microsoft.com/office/drawing/2014/main" xmlns="" id="{06A2EF4E-8AD8-4AC9-9CF7-69A268964B32}"/>
                  </a:ext>
                </a:extLst>
              </p:cNvPr>
              <p:cNvSpPr>
                <a:spLocks/>
              </p:cNvSpPr>
              <p:nvPr/>
            </p:nvSpPr>
            <p:spPr bwMode="auto">
              <a:xfrm>
                <a:off x="2198" y="5779"/>
                <a:ext cx="55"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6" name="Freeform 2609">
                <a:extLst>
                  <a:ext uri="{FF2B5EF4-FFF2-40B4-BE49-F238E27FC236}">
                    <a16:creationId xmlns:a16="http://schemas.microsoft.com/office/drawing/2014/main" xmlns="" id="{149420BD-2DC4-4425-9950-6A78E7E1214D}"/>
                  </a:ext>
                </a:extLst>
              </p:cNvPr>
              <p:cNvSpPr>
                <a:spLocks/>
              </p:cNvSpPr>
              <p:nvPr/>
            </p:nvSpPr>
            <p:spPr bwMode="auto">
              <a:xfrm>
                <a:off x="1290" y="5779"/>
                <a:ext cx="55" cy="49"/>
              </a:xfrm>
              <a:custGeom>
                <a:avLst/>
                <a:gdLst>
                  <a:gd name="T0" fmla="*/ 0 w 55"/>
                  <a:gd name="T1" fmla="*/ 38 h 49"/>
                  <a:gd name="T2" fmla="*/ 33 w 55"/>
                  <a:gd name="T3" fmla="*/ 49 h 49"/>
                  <a:gd name="T4" fmla="*/ 55 w 55"/>
                  <a:gd name="T5" fmla="*/ 10 h 49"/>
                  <a:gd name="T6" fmla="*/ 28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33" y="49"/>
                    </a:lnTo>
                    <a:lnTo>
                      <a:pt x="55" y="10"/>
                    </a:lnTo>
                    <a:lnTo>
                      <a:pt x="28"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7" name="Freeform 2610">
                <a:extLst>
                  <a:ext uri="{FF2B5EF4-FFF2-40B4-BE49-F238E27FC236}">
                    <a16:creationId xmlns:a16="http://schemas.microsoft.com/office/drawing/2014/main" xmlns="" id="{FA7DD1A7-D305-4686-9991-BE1AE8A39DFF}"/>
                  </a:ext>
                </a:extLst>
              </p:cNvPr>
              <p:cNvSpPr>
                <a:spLocks/>
              </p:cNvSpPr>
              <p:nvPr/>
            </p:nvSpPr>
            <p:spPr bwMode="auto">
              <a:xfrm>
                <a:off x="1290" y="5779"/>
                <a:ext cx="55" cy="49"/>
              </a:xfrm>
              <a:custGeom>
                <a:avLst/>
                <a:gdLst>
                  <a:gd name="T0" fmla="*/ 0 w 10"/>
                  <a:gd name="T1" fmla="*/ 7 h 9"/>
                  <a:gd name="T2" fmla="*/ 6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8" name="Freeform 2611">
                <a:extLst>
                  <a:ext uri="{FF2B5EF4-FFF2-40B4-BE49-F238E27FC236}">
                    <a16:creationId xmlns:a16="http://schemas.microsoft.com/office/drawing/2014/main" xmlns="" id="{9F562C57-14D5-4C74-9A98-96B0B0146B93}"/>
                  </a:ext>
                </a:extLst>
              </p:cNvPr>
              <p:cNvSpPr>
                <a:spLocks/>
              </p:cNvSpPr>
              <p:nvPr/>
            </p:nvSpPr>
            <p:spPr bwMode="auto">
              <a:xfrm>
                <a:off x="2526" y="5877"/>
                <a:ext cx="55" cy="71"/>
              </a:xfrm>
              <a:custGeom>
                <a:avLst/>
                <a:gdLst>
                  <a:gd name="T0" fmla="*/ 0 w 55"/>
                  <a:gd name="T1" fmla="*/ 38 h 71"/>
                  <a:gd name="T2" fmla="*/ 38 w 55"/>
                  <a:gd name="T3" fmla="*/ 71 h 71"/>
                  <a:gd name="T4" fmla="*/ 55 w 55"/>
                  <a:gd name="T5" fmla="*/ 33 h 71"/>
                  <a:gd name="T6" fmla="*/ 16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3"/>
                    </a:lnTo>
                    <a:lnTo>
                      <a:pt x="16"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9" name="Freeform 2612">
                <a:extLst>
                  <a:ext uri="{FF2B5EF4-FFF2-40B4-BE49-F238E27FC236}">
                    <a16:creationId xmlns:a16="http://schemas.microsoft.com/office/drawing/2014/main" xmlns="" id="{F3EA8ACE-2E70-4127-A78A-FF985496E7E6}"/>
                  </a:ext>
                </a:extLst>
              </p:cNvPr>
              <p:cNvSpPr>
                <a:spLocks/>
              </p:cNvSpPr>
              <p:nvPr/>
            </p:nvSpPr>
            <p:spPr bwMode="auto">
              <a:xfrm>
                <a:off x="2526" y="5877"/>
                <a:ext cx="55" cy="71"/>
              </a:xfrm>
              <a:custGeom>
                <a:avLst/>
                <a:gdLst>
                  <a:gd name="T0" fmla="*/ 0 w 10"/>
                  <a:gd name="T1" fmla="*/ 7 h 13"/>
                  <a:gd name="T2" fmla="*/ 7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0" name="Freeform 2613">
                <a:extLst>
                  <a:ext uri="{FF2B5EF4-FFF2-40B4-BE49-F238E27FC236}">
                    <a16:creationId xmlns:a16="http://schemas.microsoft.com/office/drawing/2014/main" xmlns="" id="{4DCF66C3-4430-450D-B7CC-6A62AF29C794}"/>
                  </a:ext>
                </a:extLst>
              </p:cNvPr>
              <p:cNvSpPr>
                <a:spLocks/>
              </p:cNvSpPr>
              <p:nvPr/>
            </p:nvSpPr>
            <p:spPr bwMode="auto">
              <a:xfrm>
                <a:off x="1618" y="5729"/>
                <a:ext cx="60" cy="50"/>
              </a:xfrm>
              <a:custGeom>
                <a:avLst/>
                <a:gdLst>
                  <a:gd name="T0" fmla="*/ 0 w 60"/>
                  <a:gd name="T1" fmla="*/ 33 h 50"/>
                  <a:gd name="T2" fmla="*/ 33 w 60"/>
                  <a:gd name="T3" fmla="*/ 50 h 50"/>
                  <a:gd name="T4" fmla="*/ 60 w 60"/>
                  <a:gd name="T5" fmla="*/ 17 h 50"/>
                  <a:gd name="T6" fmla="*/ 22 w 60"/>
                  <a:gd name="T7" fmla="*/ 0 h 50"/>
                  <a:gd name="T8" fmla="*/ 0 w 60"/>
                  <a:gd name="T9" fmla="*/ 33 h 50"/>
                </a:gdLst>
                <a:ahLst/>
                <a:cxnLst>
                  <a:cxn ang="0">
                    <a:pos x="T0" y="T1"/>
                  </a:cxn>
                  <a:cxn ang="0">
                    <a:pos x="T2" y="T3"/>
                  </a:cxn>
                  <a:cxn ang="0">
                    <a:pos x="T4" y="T5"/>
                  </a:cxn>
                  <a:cxn ang="0">
                    <a:pos x="T6" y="T7"/>
                  </a:cxn>
                  <a:cxn ang="0">
                    <a:pos x="T8" y="T9"/>
                  </a:cxn>
                </a:cxnLst>
                <a:rect l="0" t="0" r="r" b="b"/>
                <a:pathLst>
                  <a:path w="60" h="50">
                    <a:moveTo>
                      <a:pt x="0" y="33"/>
                    </a:moveTo>
                    <a:lnTo>
                      <a:pt x="33" y="50"/>
                    </a:lnTo>
                    <a:lnTo>
                      <a:pt x="60" y="17"/>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1" name="Freeform 2614">
                <a:extLst>
                  <a:ext uri="{FF2B5EF4-FFF2-40B4-BE49-F238E27FC236}">
                    <a16:creationId xmlns:a16="http://schemas.microsoft.com/office/drawing/2014/main" xmlns="" id="{DFCB4516-1CE4-452D-BC22-8E1838FDBEC5}"/>
                  </a:ext>
                </a:extLst>
              </p:cNvPr>
              <p:cNvSpPr>
                <a:spLocks/>
              </p:cNvSpPr>
              <p:nvPr/>
            </p:nvSpPr>
            <p:spPr bwMode="auto">
              <a:xfrm>
                <a:off x="1618" y="5729"/>
                <a:ext cx="60" cy="50"/>
              </a:xfrm>
              <a:custGeom>
                <a:avLst/>
                <a:gdLst>
                  <a:gd name="T0" fmla="*/ 0 w 11"/>
                  <a:gd name="T1" fmla="*/ 6 h 9"/>
                  <a:gd name="T2" fmla="*/ 6 w 11"/>
                  <a:gd name="T3" fmla="*/ 9 h 9"/>
                  <a:gd name="T4" fmla="*/ 11 w 11"/>
                  <a:gd name="T5" fmla="*/ 3 h 9"/>
                  <a:gd name="T6" fmla="*/ 4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2" name="Freeform 2615">
                <a:extLst>
                  <a:ext uri="{FF2B5EF4-FFF2-40B4-BE49-F238E27FC236}">
                    <a16:creationId xmlns:a16="http://schemas.microsoft.com/office/drawing/2014/main" xmlns="" id="{3A266A8B-3923-4240-B113-B42513EB2A94}"/>
                  </a:ext>
                </a:extLst>
              </p:cNvPr>
              <p:cNvSpPr>
                <a:spLocks/>
              </p:cNvSpPr>
              <p:nvPr/>
            </p:nvSpPr>
            <p:spPr bwMode="auto">
              <a:xfrm>
                <a:off x="2843" y="5986"/>
                <a:ext cx="55" cy="71"/>
              </a:xfrm>
              <a:custGeom>
                <a:avLst/>
                <a:gdLst>
                  <a:gd name="T0" fmla="*/ 0 w 55"/>
                  <a:gd name="T1" fmla="*/ 33 h 71"/>
                  <a:gd name="T2" fmla="*/ 38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3" name="Freeform 2616">
                <a:extLst>
                  <a:ext uri="{FF2B5EF4-FFF2-40B4-BE49-F238E27FC236}">
                    <a16:creationId xmlns:a16="http://schemas.microsoft.com/office/drawing/2014/main" xmlns="" id="{05DCD315-F018-45BD-AE4E-6AD157C3CD11}"/>
                  </a:ext>
                </a:extLst>
              </p:cNvPr>
              <p:cNvSpPr>
                <a:spLocks/>
              </p:cNvSpPr>
              <p:nvPr/>
            </p:nvSpPr>
            <p:spPr bwMode="auto">
              <a:xfrm>
                <a:off x="2843" y="5986"/>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2818">
              <a:extLst>
                <a:ext uri="{FF2B5EF4-FFF2-40B4-BE49-F238E27FC236}">
                  <a16:creationId xmlns:a16="http://schemas.microsoft.com/office/drawing/2014/main" xmlns="" id="{A108DCEC-1691-4B77-8BB9-0064CE5F3CDD}"/>
                </a:ext>
              </a:extLst>
            </p:cNvPr>
            <p:cNvGrpSpPr>
              <a:grpSpLocks/>
            </p:cNvGrpSpPr>
            <p:nvPr/>
          </p:nvGrpSpPr>
          <p:grpSpPr bwMode="auto">
            <a:xfrm>
              <a:off x="973" y="5729"/>
              <a:ext cx="2313" cy="503"/>
              <a:chOff x="973" y="5729"/>
              <a:chExt cx="2313" cy="503"/>
            </a:xfrm>
          </p:grpSpPr>
          <p:sp>
            <p:nvSpPr>
              <p:cNvPr id="2084" name="Freeform 2618">
                <a:extLst>
                  <a:ext uri="{FF2B5EF4-FFF2-40B4-BE49-F238E27FC236}">
                    <a16:creationId xmlns:a16="http://schemas.microsoft.com/office/drawing/2014/main" xmlns="" id="{21AB9819-05C5-4D6A-AB89-39160C0AA3C6}"/>
                  </a:ext>
                </a:extLst>
              </p:cNvPr>
              <p:cNvSpPr>
                <a:spLocks/>
              </p:cNvSpPr>
              <p:nvPr/>
            </p:nvSpPr>
            <p:spPr bwMode="auto">
              <a:xfrm>
                <a:off x="1957" y="5735"/>
                <a:ext cx="55" cy="65"/>
              </a:xfrm>
              <a:custGeom>
                <a:avLst/>
                <a:gdLst>
                  <a:gd name="T0" fmla="*/ 0 w 55"/>
                  <a:gd name="T1" fmla="*/ 38 h 65"/>
                  <a:gd name="T2" fmla="*/ 33 w 55"/>
                  <a:gd name="T3" fmla="*/ 65 h 65"/>
                  <a:gd name="T4" fmla="*/ 55 w 55"/>
                  <a:gd name="T5" fmla="*/ 33 h 65"/>
                  <a:gd name="T6" fmla="*/ 22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3" y="65"/>
                    </a:lnTo>
                    <a:lnTo>
                      <a:pt x="55" y="33"/>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2619">
                <a:extLst>
                  <a:ext uri="{FF2B5EF4-FFF2-40B4-BE49-F238E27FC236}">
                    <a16:creationId xmlns:a16="http://schemas.microsoft.com/office/drawing/2014/main" xmlns="" id="{41874130-CB10-459D-BFE2-1A14AEC29D51}"/>
                  </a:ext>
                </a:extLst>
              </p:cNvPr>
              <p:cNvSpPr>
                <a:spLocks/>
              </p:cNvSpPr>
              <p:nvPr/>
            </p:nvSpPr>
            <p:spPr bwMode="auto">
              <a:xfrm>
                <a:off x="1957" y="5735"/>
                <a:ext cx="55" cy="65"/>
              </a:xfrm>
              <a:custGeom>
                <a:avLst/>
                <a:gdLst>
                  <a:gd name="T0" fmla="*/ 0 w 10"/>
                  <a:gd name="T1" fmla="*/ 7 h 12"/>
                  <a:gd name="T2" fmla="*/ 6 w 10"/>
                  <a:gd name="T3" fmla="*/ 12 h 12"/>
                  <a:gd name="T4" fmla="*/ 10 w 10"/>
                  <a:gd name="T5" fmla="*/ 6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Freeform 2620">
                <a:extLst>
                  <a:ext uri="{FF2B5EF4-FFF2-40B4-BE49-F238E27FC236}">
                    <a16:creationId xmlns:a16="http://schemas.microsoft.com/office/drawing/2014/main" xmlns="" id="{3CA85B15-6291-41B2-B581-2F875C5090DF}"/>
                  </a:ext>
                </a:extLst>
              </p:cNvPr>
              <p:cNvSpPr>
                <a:spLocks/>
              </p:cNvSpPr>
              <p:nvPr/>
            </p:nvSpPr>
            <p:spPr bwMode="auto">
              <a:xfrm>
                <a:off x="3149" y="6090"/>
                <a:ext cx="50" cy="71"/>
              </a:xfrm>
              <a:custGeom>
                <a:avLst/>
                <a:gdLst>
                  <a:gd name="T0" fmla="*/ 0 w 50"/>
                  <a:gd name="T1" fmla="*/ 33 h 71"/>
                  <a:gd name="T2" fmla="*/ 39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9" y="71"/>
                    </a:lnTo>
                    <a:lnTo>
                      <a:pt x="50" y="33"/>
                    </a:lnTo>
                    <a:lnTo>
                      <a:pt x="17" y="0"/>
                    </a:lnTo>
                    <a:lnTo>
                      <a:pt x="0" y="3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2621">
                <a:extLst>
                  <a:ext uri="{FF2B5EF4-FFF2-40B4-BE49-F238E27FC236}">
                    <a16:creationId xmlns:a16="http://schemas.microsoft.com/office/drawing/2014/main" xmlns="" id="{509508C7-ADA2-4F99-AAA7-C180C30BC0D3}"/>
                  </a:ext>
                </a:extLst>
              </p:cNvPr>
              <p:cNvSpPr>
                <a:spLocks/>
              </p:cNvSpPr>
              <p:nvPr/>
            </p:nvSpPr>
            <p:spPr bwMode="auto">
              <a:xfrm>
                <a:off x="3149" y="6090"/>
                <a:ext cx="50"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Freeform 2622">
                <a:extLst>
                  <a:ext uri="{FF2B5EF4-FFF2-40B4-BE49-F238E27FC236}">
                    <a16:creationId xmlns:a16="http://schemas.microsoft.com/office/drawing/2014/main" xmlns="" id="{1FF7705F-26C5-4653-9FF3-BEB68E73CC38}"/>
                  </a:ext>
                </a:extLst>
              </p:cNvPr>
              <p:cNvSpPr>
                <a:spLocks/>
              </p:cNvSpPr>
              <p:nvPr/>
            </p:nvSpPr>
            <p:spPr bwMode="auto">
              <a:xfrm>
                <a:off x="1061" y="5839"/>
                <a:ext cx="54" cy="49"/>
              </a:xfrm>
              <a:custGeom>
                <a:avLst/>
                <a:gdLst>
                  <a:gd name="T0" fmla="*/ 0 w 54"/>
                  <a:gd name="T1" fmla="*/ 38 h 49"/>
                  <a:gd name="T2" fmla="*/ 27 w 54"/>
                  <a:gd name="T3" fmla="*/ 49 h 49"/>
                  <a:gd name="T4" fmla="*/ 54 w 54"/>
                  <a:gd name="T5" fmla="*/ 11 h 49"/>
                  <a:gd name="T6" fmla="*/ 27 w 54"/>
                  <a:gd name="T7" fmla="*/ 0 h 49"/>
                  <a:gd name="T8" fmla="*/ 0 w 54"/>
                  <a:gd name="T9" fmla="*/ 38 h 49"/>
                </a:gdLst>
                <a:ahLst/>
                <a:cxnLst>
                  <a:cxn ang="0">
                    <a:pos x="T0" y="T1"/>
                  </a:cxn>
                  <a:cxn ang="0">
                    <a:pos x="T2" y="T3"/>
                  </a:cxn>
                  <a:cxn ang="0">
                    <a:pos x="T4" y="T5"/>
                  </a:cxn>
                  <a:cxn ang="0">
                    <a:pos x="T6" y="T7"/>
                  </a:cxn>
                  <a:cxn ang="0">
                    <a:pos x="T8" y="T9"/>
                  </a:cxn>
                </a:cxnLst>
                <a:rect l="0" t="0" r="r" b="b"/>
                <a:pathLst>
                  <a:path w="54" h="49">
                    <a:moveTo>
                      <a:pt x="0" y="38"/>
                    </a:moveTo>
                    <a:lnTo>
                      <a:pt x="27" y="49"/>
                    </a:lnTo>
                    <a:lnTo>
                      <a:pt x="54"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2623">
                <a:extLst>
                  <a:ext uri="{FF2B5EF4-FFF2-40B4-BE49-F238E27FC236}">
                    <a16:creationId xmlns:a16="http://schemas.microsoft.com/office/drawing/2014/main" xmlns="" id="{1E1D62D3-721D-446A-9A54-99D6A325E3D9}"/>
                  </a:ext>
                </a:extLst>
              </p:cNvPr>
              <p:cNvSpPr>
                <a:spLocks/>
              </p:cNvSpPr>
              <p:nvPr/>
            </p:nvSpPr>
            <p:spPr bwMode="auto">
              <a:xfrm>
                <a:off x="1061" y="5839"/>
                <a:ext cx="54"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Freeform 2624">
                <a:extLst>
                  <a:ext uri="{FF2B5EF4-FFF2-40B4-BE49-F238E27FC236}">
                    <a16:creationId xmlns:a16="http://schemas.microsoft.com/office/drawing/2014/main" xmlns="" id="{67EA8A3F-DAC4-4F77-A735-9707FE3C7999}"/>
                  </a:ext>
                </a:extLst>
              </p:cNvPr>
              <p:cNvSpPr>
                <a:spLocks/>
              </p:cNvSpPr>
              <p:nvPr/>
            </p:nvSpPr>
            <p:spPr bwMode="auto">
              <a:xfrm>
                <a:off x="2291" y="5811"/>
                <a:ext cx="55" cy="71"/>
              </a:xfrm>
              <a:custGeom>
                <a:avLst/>
                <a:gdLst>
                  <a:gd name="T0" fmla="*/ 0 w 55"/>
                  <a:gd name="T1" fmla="*/ 33 h 71"/>
                  <a:gd name="T2" fmla="*/ 33 w 55"/>
                  <a:gd name="T3" fmla="*/ 71 h 71"/>
                  <a:gd name="T4" fmla="*/ 55 w 55"/>
                  <a:gd name="T5" fmla="*/ 33 h 71"/>
                  <a:gd name="T6" fmla="*/ 22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22"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2625">
                <a:extLst>
                  <a:ext uri="{FF2B5EF4-FFF2-40B4-BE49-F238E27FC236}">
                    <a16:creationId xmlns:a16="http://schemas.microsoft.com/office/drawing/2014/main" xmlns="" id="{CEB23C16-E6E0-4C8D-9F48-951401F3A3BE}"/>
                  </a:ext>
                </a:extLst>
              </p:cNvPr>
              <p:cNvSpPr>
                <a:spLocks/>
              </p:cNvSpPr>
              <p:nvPr/>
            </p:nvSpPr>
            <p:spPr bwMode="auto">
              <a:xfrm>
                <a:off x="2291" y="5811"/>
                <a:ext cx="55" cy="71"/>
              </a:xfrm>
              <a:custGeom>
                <a:avLst/>
                <a:gdLst>
                  <a:gd name="T0" fmla="*/ 0 w 10"/>
                  <a:gd name="T1" fmla="*/ 6 h 13"/>
                  <a:gd name="T2" fmla="*/ 6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Freeform 2626">
                <a:extLst>
                  <a:ext uri="{FF2B5EF4-FFF2-40B4-BE49-F238E27FC236}">
                    <a16:creationId xmlns:a16="http://schemas.microsoft.com/office/drawing/2014/main" xmlns="" id="{22881B58-FAC9-404D-9E9A-4DAC622A8BF1}"/>
                  </a:ext>
                </a:extLst>
              </p:cNvPr>
              <p:cNvSpPr>
                <a:spLocks/>
              </p:cNvSpPr>
              <p:nvPr/>
            </p:nvSpPr>
            <p:spPr bwMode="auto">
              <a:xfrm>
                <a:off x="1378" y="5768"/>
                <a:ext cx="60" cy="43"/>
              </a:xfrm>
              <a:custGeom>
                <a:avLst/>
                <a:gdLst>
                  <a:gd name="T0" fmla="*/ 0 w 60"/>
                  <a:gd name="T1" fmla="*/ 32 h 43"/>
                  <a:gd name="T2" fmla="*/ 32 w 60"/>
                  <a:gd name="T3" fmla="*/ 43 h 43"/>
                  <a:gd name="T4" fmla="*/ 60 w 60"/>
                  <a:gd name="T5" fmla="*/ 11 h 43"/>
                  <a:gd name="T6" fmla="*/ 27 w 60"/>
                  <a:gd name="T7" fmla="*/ 0 h 43"/>
                  <a:gd name="T8" fmla="*/ 0 w 60"/>
                  <a:gd name="T9" fmla="*/ 32 h 43"/>
                </a:gdLst>
                <a:ahLst/>
                <a:cxnLst>
                  <a:cxn ang="0">
                    <a:pos x="T0" y="T1"/>
                  </a:cxn>
                  <a:cxn ang="0">
                    <a:pos x="T2" y="T3"/>
                  </a:cxn>
                  <a:cxn ang="0">
                    <a:pos x="T4" y="T5"/>
                  </a:cxn>
                  <a:cxn ang="0">
                    <a:pos x="T6" y="T7"/>
                  </a:cxn>
                  <a:cxn ang="0">
                    <a:pos x="T8" y="T9"/>
                  </a:cxn>
                </a:cxnLst>
                <a:rect l="0" t="0" r="r" b="b"/>
                <a:pathLst>
                  <a:path w="60" h="43">
                    <a:moveTo>
                      <a:pt x="0" y="32"/>
                    </a:moveTo>
                    <a:lnTo>
                      <a:pt x="32" y="43"/>
                    </a:lnTo>
                    <a:lnTo>
                      <a:pt x="60" y="11"/>
                    </a:lnTo>
                    <a:lnTo>
                      <a:pt x="27"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2627">
                <a:extLst>
                  <a:ext uri="{FF2B5EF4-FFF2-40B4-BE49-F238E27FC236}">
                    <a16:creationId xmlns:a16="http://schemas.microsoft.com/office/drawing/2014/main" xmlns="" id="{903A7CEB-48C6-4AF2-8F03-1CA04502B99B}"/>
                  </a:ext>
                </a:extLst>
              </p:cNvPr>
              <p:cNvSpPr>
                <a:spLocks/>
              </p:cNvSpPr>
              <p:nvPr/>
            </p:nvSpPr>
            <p:spPr bwMode="auto">
              <a:xfrm>
                <a:off x="1378" y="5768"/>
                <a:ext cx="60" cy="43"/>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Freeform 2628">
                <a:extLst>
                  <a:ext uri="{FF2B5EF4-FFF2-40B4-BE49-F238E27FC236}">
                    <a16:creationId xmlns:a16="http://schemas.microsoft.com/office/drawing/2014/main" xmlns="" id="{67A05775-0FCB-421D-A621-E2663FD779E4}"/>
                  </a:ext>
                </a:extLst>
              </p:cNvPr>
              <p:cNvSpPr>
                <a:spLocks/>
              </p:cNvSpPr>
              <p:nvPr/>
            </p:nvSpPr>
            <p:spPr bwMode="auto">
              <a:xfrm>
                <a:off x="2613" y="5915"/>
                <a:ext cx="55" cy="71"/>
              </a:xfrm>
              <a:custGeom>
                <a:avLst/>
                <a:gdLst>
                  <a:gd name="T0" fmla="*/ 0 w 55"/>
                  <a:gd name="T1" fmla="*/ 33 h 71"/>
                  <a:gd name="T2" fmla="*/ 39 w 55"/>
                  <a:gd name="T3" fmla="*/ 71 h 71"/>
                  <a:gd name="T4" fmla="*/ 55 w 55"/>
                  <a:gd name="T5" fmla="*/ 33 h 71"/>
                  <a:gd name="T6" fmla="*/ 22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9" y="71"/>
                    </a:lnTo>
                    <a:lnTo>
                      <a:pt x="55" y="33"/>
                    </a:lnTo>
                    <a:lnTo>
                      <a:pt x="22" y="0"/>
                    </a:lnTo>
                    <a:lnTo>
                      <a:pt x="0" y="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Freeform 2629">
                <a:extLst>
                  <a:ext uri="{FF2B5EF4-FFF2-40B4-BE49-F238E27FC236}">
                    <a16:creationId xmlns:a16="http://schemas.microsoft.com/office/drawing/2014/main" xmlns="" id="{215E7C44-09AF-4F66-9F2F-451C3AFD90F0}"/>
                  </a:ext>
                </a:extLst>
              </p:cNvPr>
              <p:cNvSpPr>
                <a:spLocks/>
              </p:cNvSpPr>
              <p:nvPr/>
            </p:nvSpPr>
            <p:spPr bwMode="auto">
              <a:xfrm>
                <a:off x="2613" y="5915"/>
                <a:ext cx="55" cy="71"/>
              </a:xfrm>
              <a:custGeom>
                <a:avLst/>
                <a:gdLst>
                  <a:gd name="T0" fmla="*/ 0 w 10"/>
                  <a:gd name="T1" fmla="*/ 6 h 13"/>
                  <a:gd name="T2" fmla="*/ 7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Freeform 2630">
                <a:extLst>
                  <a:ext uri="{FF2B5EF4-FFF2-40B4-BE49-F238E27FC236}">
                    <a16:creationId xmlns:a16="http://schemas.microsoft.com/office/drawing/2014/main" xmlns="" id="{162F8B80-560B-4C2D-BB4B-E3868947E6CF}"/>
                  </a:ext>
                </a:extLst>
              </p:cNvPr>
              <p:cNvSpPr>
                <a:spLocks/>
              </p:cNvSpPr>
              <p:nvPr/>
            </p:nvSpPr>
            <p:spPr bwMode="auto">
              <a:xfrm>
                <a:off x="1711" y="5729"/>
                <a:ext cx="60" cy="55"/>
              </a:xfrm>
              <a:custGeom>
                <a:avLst/>
                <a:gdLst>
                  <a:gd name="T0" fmla="*/ 0 w 60"/>
                  <a:gd name="T1" fmla="*/ 33 h 55"/>
                  <a:gd name="T2" fmla="*/ 33 w 60"/>
                  <a:gd name="T3" fmla="*/ 55 h 55"/>
                  <a:gd name="T4" fmla="*/ 60 w 60"/>
                  <a:gd name="T5" fmla="*/ 17 h 55"/>
                  <a:gd name="T6" fmla="*/ 22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3" y="55"/>
                    </a:lnTo>
                    <a:lnTo>
                      <a:pt x="60" y="17"/>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2631">
                <a:extLst>
                  <a:ext uri="{FF2B5EF4-FFF2-40B4-BE49-F238E27FC236}">
                    <a16:creationId xmlns:a16="http://schemas.microsoft.com/office/drawing/2014/main" xmlns="" id="{111C99C9-1D7C-4833-BCDB-30424CDF1747}"/>
                  </a:ext>
                </a:extLst>
              </p:cNvPr>
              <p:cNvSpPr>
                <a:spLocks/>
              </p:cNvSpPr>
              <p:nvPr/>
            </p:nvSpPr>
            <p:spPr bwMode="auto">
              <a:xfrm>
                <a:off x="1711" y="5729"/>
                <a:ext cx="60" cy="55"/>
              </a:xfrm>
              <a:custGeom>
                <a:avLst/>
                <a:gdLst>
                  <a:gd name="T0" fmla="*/ 0 w 11"/>
                  <a:gd name="T1" fmla="*/ 6 h 10"/>
                  <a:gd name="T2" fmla="*/ 6 w 11"/>
                  <a:gd name="T3" fmla="*/ 10 h 10"/>
                  <a:gd name="T4" fmla="*/ 11 w 11"/>
                  <a:gd name="T5" fmla="*/ 3 h 10"/>
                  <a:gd name="T6" fmla="*/ 4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6" y="10"/>
                    </a:lnTo>
                    <a:lnTo>
                      <a:pt x="11"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Freeform 2632">
                <a:extLst>
                  <a:ext uri="{FF2B5EF4-FFF2-40B4-BE49-F238E27FC236}">
                    <a16:creationId xmlns:a16="http://schemas.microsoft.com/office/drawing/2014/main" xmlns="" id="{6E716EB8-03A7-4C4F-BFA1-2A2CA215A02A}"/>
                  </a:ext>
                </a:extLst>
              </p:cNvPr>
              <p:cNvSpPr>
                <a:spLocks/>
              </p:cNvSpPr>
              <p:nvPr/>
            </p:nvSpPr>
            <p:spPr bwMode="auto">
              <a:xfrm>
                <a:off x="2931" y="6019"/>
                <a:ext cx="49" cy="71"/>
              </a:xfrm>
              <a:custGeom>
                <a:avLst/>
                <a:gdLst>
                  <a:gd name="T0" fmla="*/ 0 w 49"/>
                  <a:gd name="T1" fmla="*/ 38 h 71"/>
                  <a:gd name="T2" fmla="*/ 32 w 49"/>
                  <a:gd name="T3" fmla="*/ 71 h 71"/>
                  <a:gd name="T4" fmla="*/ 49 w 49"/>
                  <a:gd name="T5" fmla="*/ 38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2" y="71"/>
                    </a:lnTo>
                    <a:lnTo>
                      <a:pt x="49" y="38"/>
                    </a:lnTo>
                    <a:lnTo>
                      <a:pt x="16"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Freeform 2633">
                <a:extLst>
                  <a:ext uri="{FF2B5EF4-FFF2-40B4-BE49-F238E27FC236}">
                    <a16:creationId xmlns:a16="http://schemas.microsoft.com/office/drawing/2014/main" xmlns="" id="{4886C500-98B6-4F7A-93D8-424581F6BC19}"/>
                  </a:ext>
                </a:extLst>
              </p:cNvPr>
              <p:cNvSpPr>
                <a:spLocks/>
              </p:cNvSpPr>
              <p:nvPr/>
            </p:nvSpPr>
            <p:spPr bwMode="auto">
              <a:xfrm>
                <a:off x="2931" y="6019"/>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Freeform 2634">
                <a:extLst>
                  <a:ext uri="{FF2B5EF4-FFF2-40B4-BE49-F238E27FC236}">
                    <a16:creationId xmlns:a16="http://schemas.microsoft.com/office/drawing/2014/main" xmlns="" id="{C297C2D6-7BEF-4058-AB66-E707987E6618}"/>
                  </a:ext>
                </a:extLst>
              </p:cNvPr>
              <p:cNvSpPr>
                <a:spLocks/>
              </p:cNvSpPr>
              <p:nvPr/>
            </p:nvSpPr>
            <p:spPr bwMode="auto">
              <a:xfrm>
                <a:off x="2050" y="5757"/>
                <a:ext cx="55" cy="65"/>
              </a:xfrm>
              <a:custGeom>
                <a:avLst/>
                <a:gdLst>
                  <a:gd name="T0" fmla="*/ 0 w 55"/>
                  <a:gd name="T1" fmla="*/ 38 h 65"/>
                  <a:gd name="T2" fmla="*/ 33 w 55"/>
                  <a:gd name="T3" fmla="*/ 65 h 65"/>
                  <a:gd name="T4" fmla="*/ 55 w 55"/>
                  <a:gd name="T5" fmla="*/ 32 h 65"/>
                  <a:gd name="T6" fmla="*/ 22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3" y="65"/>
                    </a:lnTo>
                    <a:lnTo>
                      <a:pt x="55" y="32"/>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2635">
                <a:extLst>
                  <a:ext uri="{FF2B5EF4-FFF2-40B4-BE49-F238E27FC236}">
                    <a16:creationId xmlns:a16="http://schemas.microsoft.com/office/drawing/2014/main" xmlns="" id="{E1F96B2B-FB47-4177-8F03-1FAD523870A2}"/>
                  </a:ext>
                </a:extLst>
              </p:cNvPr>
              <p:cNvSpPr>
                <a:spLocks/>
              </p:cNvSpPr>
              <p:nvPr/>
            </p:nvSpPr>
            <p:spPr bwMode="auto">
              <a:xfrm>
                <a:off x="2050" y="5757"/>
                <a:ext cx="55" cy="65"/>
              </a:xfrm>
              <a:custGeom>
                <a:avLst/>
                <a:gdLst>
                  <a:gd name="T0" fmla="*/ 0 w 10"/>
                  <a:gd name="T1" fmla="*/ 7 h 12"/>
                  <a:gd name="T2" fmla="*/ 6 w 10"/>
                  <a:gd name="T3" fmla="*/ 12 h 12"/>
                  <a:gd name="T4" fmla="*/ 10 w 10"/>
                  <a:gd name="T5" fmla="*/ 6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Freeform 2636">
                <a:extLst>
                  <a:ext uri="{FF2B5EF4-FFF2-40B4-BE49-F238E27FC236}">
                    <a16:creationId xmlns:a16="http://schemas.microsoft.com/office/drawing/2014/main" xmlns="" id="{ACE72A6A-D066-49A4-B15A-3C106F1152B8}"/>
                  </a:ext>
                </a:extLst>
              </p:cNvPr>
              <p:cNvSpPr>
                <a:spLocks/>
              </p:cNvSpPr>
              <p:nvPr/>
            </p:nvSpPr>
            <p:spPr bwMode="auto">
              <a:xfrm>
                <a:off x="3237" y="6123"/>
                <a:ext cx="49" cy="71"/>
              </a:xfrm>
              <a:custGeom>
                <a:avLst/>
                <a:gdLst>
                  <a:gd name="T0" fmla="*/ 0 w 49"/>
                  <a:gd name="T1" fmla="*/ 33 h 71"/>
                  <a:gd name="T2" fmla="*/ 33 w 49"/>
                  <a:gd name="T3" fmla="*/ 71 h 71"/>
                  <a:gd name="T4" fmla="*/ 49 w 49"/>
                  <a:gd name="T5" fmla="*/ 33 h 71"/>
                  <a:gd name="T6" fmla="*/ 11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1" y="0"/>
                    </a:lnTo>
                    <a:lnTo>
                      <a:pt x="0" y="3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2637">
                <a:extLst>
                  <a:ext uri="{FF2B5EF4-FFF2-40B4-BE49-F238E27FC236}">
                    <a16:creationId xmlns:a16="http://schemas.microsoft.com/office/drawing/2014/main" xmlns="" id="{17CF16F6-7C79-42BC-B213-990CD0DBE713}"/>
                  </a:ext>
                </a:extLst>
              </p:cNvPr>
              <p:cNvSpPr>
                <a:spLocks/>
              </p:cNvSpPr>
              <p:nvPr/>
            </p:nvSpPr>
            <p:spPr bwMode="auto">
              <a:xfrm>
                <a:off x="3237" y="6123"/>
                <a:ext cx="49" cy="71"/>
              </a:xfrm>
              <a:custGeom>
                <a:avLst/>
                <a:gdLst>
                  <a:gd name="T0" fmla="*/ 0 w 9"/>
                  <a:gd name="T1" fmla="*/ 6 h 13"/>
                  <a:gd name="T2" fmla="*/ 6 w 9"/>
                  <a:gd name="T3" fmla="*/ 13 h 13"/>
                  <a:gd name="T4" fmla="*/ 9 w 9"/>
                  <a:gd name="T5" fmla="*/ 6 h 13"/>
                  <a:gd name="T6" fmla="*/ 2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2"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Freeform 2638">
                <a:extLst>
                  <a:ext uri="{FF2B5EF4-FFF2-40B4-BE49-F238E27FC236}">
                    <a16:creationId xmlns:a16="http://schemas.microsoft.com/office/drawing/2014/main" xmlns="" id="{0F979753-9934-4419-9F13-29ED92971B68}"/>
                  </a:ext>
                </a:extLst>
              </p:cNvPr>
              <p:cNvSpPr>
                <a:spLocks/>
              </p:cNvSpPr>
              <p:nvPr/>
            </p:nvSpPr>
            <p:spPr bwMode="auto">
              <a:xfrm>
                <a:off x="1148" y="5822"/>
                <a:ext cx="55" cy="44"/>
              </a:xfrm>
              <a:custGeom>
                <a:avLst/>
                <a:gdLst>
                  <a:gd name="T0" fmla="*/ 0 w 55"/>
                  <a:gd name="T1" fmla="*/ 39 h 44"/>
                  <a:gd name="T2" fmla="*/ 27 w 55"/>
                  <a:gd name="T3" fmla="*/ 44 h 44"/>
                  <a:gd name="T4" fmla="*/ 55 w 55"/>
                  <a:gd name="T5" fmla="*/ 11 h 44"/>
                  <a:gd name="T6" fmla="*/ 22 w 55"/>
                  <a:gd name="T7" fmla="*/ 0 h 44"/>
                  <a:gd name="T8" fmla="*/ 0 w 55"/>
                  <a:gd name="T9" fmla="*/ 39 h 44"/>
                </a:gdLst>
                <a:ahLst/>
                <a:cxnLst>
                  <a:cxn ang="0">
                    <a:pos x="T0" y="T1"/>
                  </a:cxn>
                  <a:cxn ang="0">
                    <a:pos x="T2" y="T3"/>
                  </a:cxn>
                  <a:cxn ang="0">
                    <a:pos x="T4" y="T5"/>
                  </a:cxn>
                  <a:cxn ang="0">
                    <a:pos x="T6" y="T7"/>
                  </a:cxn>
                  <a:cxn ang="0">
                    <a:pos x="T8" y="T9"/>
                  </a:cxn>
                </a:cxnLst>
                <a:rect l="0" t="0" r="r" b="b"/>
                <a:pathLst>
                  <a:path w="55" h="44">
                    <a:moveTo>
                      <a:pt x="0" y="39"/>
                    </a:moveTo>
                    <a:lnTo>
                      <a:pt x="27" y="44"/>
                    </a:lnTo>
                    <a:lnTo>
                      <a:pt x="55" y="11"/>
                    </a:lnTo>
                    <a:lnTo>
                      <a:pt x="22"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2639">
                <a:extLst>
                  <a:ext uri="{FF2B5EF4-FFF2-40B4-BE49-F238E27FC236}">
                    <a16:creationId xmlns:a16="http://schemas.microsoft.com/office/drawing/2014/main" xmlns="" id="{C12ADEA4-238D-4CE3-A7DB-CC025E1E5794}"/>
                  </a:ext>
                </a:extLst>
              </p:cNvPr>
              <p:cNvSpPr>
                <a:spLocks/>
              </p:cNvSpPr>
              <p:nvPr/>
            </p:nvSpPr>
            <p:spPr bwMode="auto">
              <a:xfrm>
                <a:off x="1148" y="5822"/>
                <a:ext cx="55" cy="44"/>
              </a:xfrm>
              <a:custGeom>
                <a:avLst/>
                <a:gdLst>
                  <a:gd name="T0" fmla="*/ 0 w 10"/>
                  <a:gd name="T1" fmla="*/ 7 h 8"/>
                  <a:gd name="T2" fmla="*/ 5 w 10"/>
                  <a:gd name="T3" fmla="*/ 8 h 8"/>
                  <a:gd name="T4" fmla="*/ 10 w 10"/>
                  <a:gd name="T5" fmla="*/ 2 h 8"/>
                  <a:gd name="T6" fmla="*/ 4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5" y="8"/>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Freeform 2640">
                <a:extLst>
                  <a:ext uri="{FF2B5EF4-FFF2-40B4-BE49-F238E27FC236}">
                    <a16:creationId xmlns:a16="http://schemas.microsoft.com/office/drawing/2014/main" xmlns="" id="{6DB64FF2-CDE8-44B0-9986-512019A1E361}"/>
                  </a:ext>
                </a:extLst>
              </p:cNvPr>
              <p:cNvSpPr>
                <a:spLocks/>
              </p:cNvSpPr>
              <p:nvPr/>
            </p:nvSpPr>
            <p:spPr bwMode="auto">
              <a:xfrm>
                <a:off x="2384" y="5844"/>
                <a:ext cx="54" cy="71"/>
              </a:xfrm>
              <a:custGeom>
                <a:avLst/>
                <a:gdLst>
                  <a:gd name="T0" fmla="*/ 0 w 54"/>
                  <a:gd name="T1" fmla="*/ 33 h 71"/>
                  <a:gd name="T2" fmla="*/ 33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3" y="71"/>
                    </a:lnTo>
                    <a:lnTo>
                      <a:pt x="54" y="33"/>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2641">
                <a:extLst>
                  <a:ext uri="{FF2B5EF4-FFF2-40B4-BE49-F238E27FC236}">
                    <a16:creationId xmlns:a16="http://schemas.microsoft.com/office/drawing/2014/main" xmlns="" id="{07DD8D55-A7EA-4BFD-A60A-581753E5D199}"/>
                  </a:ext>
                </a:extLst>
              </p:cNvPr>
              <p:cNvSpPr>
                <a:spLocks/>
              </p:cNvSpPr>
              <p:nvPr/>
            </p:nvSpPr>
            <p:spPr bwMode="auto">
              <a:xfrm>
                <a:off x="2384" y="5844"/>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Freeform 2642">
                <a:extLst>
                  <a:ext uri="{FF2B5EF4-FFF2-40B4-BE49-F238E27FC236}">
                    <a16:creationId xmlns:a16="http://schemas.microsoft.com/office/drawing/2014/main" xmlns="" id="{D26CF913-4A61-4EB6-8977-6519A08D7C9E}"/>
                  </a:ext>
                </a:extLst>
              </p:cNvPr>
              <p:cNvSpPr>
                <a:spLocks/>
              </p:cNvSpPr>
              <p:nvPr/>
            </p:nvSpPr>
            <p:spPr bwMode="auto">
              <a:xfrm>
                <a:off x="1471" y="5757"/>
                <a:ext cx="54" cy="49"/>
              </a:xfrm>
              <a:custGeom>
                <a:avLst/>
                <a:gdLst>
                  <a:gd name="T0" fmla="*/ 0 w 54"/>
                  <a:gd name="T1" fmla="*/ 32 h 49"/>
                  <a:gd name="T2" fmla="*/ 32 w 54"/>
                  <a:gd name="T3" fmla="*/ 49 h 49"/>
                  <a:gd name="T4" fmla="*/ 54 w 54"/>
                  <a:gd name="T5" fmla="*/ 11 h 49"/>
                  <a:gd name="T6" fmla="*/ 22 w 54"/>
                  <a:gd name="T7" fmla="*/ 0 h 49"/>
                  <a:gd name="T8" fmla="*/ 0 w 54"/>
                  <a:gd name="T9" fmla="*/ 32 h 49"/>
                </a:gdLst>
                <a:ahLst/>
                <a:cxnLst>
                  <a:cxn ang="0">
                    <a:pos x="T0" y="T1"/>
                  </a:cxn>
                  <a:cxn ang="0">
                    <a:pos x="T2" y="T3"/>
                  </a:cxn>
                  <a:cxn ang="0">
                    <a:pos x="T4" y="T5"/>
                  </a:cxn>
                  <a:cxn ang="0">
                    <a:pos x="T6" y="T7"/>
                  </a:cxn>
                  <a:cxn ang="0">
                    <a:pos x="T8" y="T9"/>
                  </a:cxn>
                </a:cxnLst>
                <a:rect l="0" t="0" r="r" b="b"/>
                <a:pathLst>
                  <a:path w="54" h="49">
                    <a:moveTo>
                      <a:pt x="0" y="32"/>
                    </a:moveTo>
                    <a:lnTo>
                      <a:pt x="32" y="49"/>
                    </a:lnTo>
                    <a:lnTo>
                      <a:pt x="54" y="11"/>
                    </a:lnTo>
                    <a:lnTo>
                      <a:pt x="22"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2643">
                <a:extLst>
                  <a:ext uri="{FF2B5EF4-FFF2-40B4-BE49-F238E27FC236}">
                    <a16:creationId xmlns:a16="http://schemas.microsoft.com/office/drawing/2014/main" xmlns="" id="{CDA36E05-29CC-4092-8615-0F771C318A47}"/>
                  </a:ext>
                </a:extLst>
              </p:cNvPr>
              <p:cNvSpPr>
                <a:spLocks/>
              </p:cNvSpPr>
              <p:nvPr/>
            </p:nvSpPr>
            <p:spPr bwMode="auto">
              <a:xfrm>
                <a:off x="1471" y="5757"/>
                <a:ext cx="54" cy="49"/>
              </a:xfrm>
              <a:custGeom>
                <a:avLst/>
                <a:gdLst>
                  <a:gd name="T0" fmla="*/ 0 w 10"/>
                  <a:gd name="T1" fmla="*/ 6 h 9"/>
                  <a:gd name="T2" fmla="*/ 6 w 10"/>
                  <a:gd name="T3" fmla="*/ 9 h 9"/>
                  <a:gd name="T4" fmla="*/ 10 w 10"/>
                  <a:gd name="T5" fmla="*/ 2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Freeform 2644">
                <a:extLst>
                  <a:ext uri="{FF2B5EF4-FFF2-40B4-BE49-F238E27FC236}">
                    <a16:creationId xmlns:a16="http://schemas.microsoft.com/office/drawing/2014/main" xmlns="" id="{AF48B861-6F87-4AD3-AA3D-22B35AFDD703}"/>
                  </a:ext>
                </a:extLst>
              </p:cNvPr>
              <p:cNvSpPr>
                <a:spLocks/>
              </p:cNvSpPr>
              <p:nvPr/>
            </p:nvSpPr>
            <p:spPr bwMode="auto">
              <a:xfrm>
                <a:off x="2706" y="5948"/>
                <a:ext cx="50" cy="71"/>
              </a:xfrm>
              <a:custGeom>
                <a:avLst/>
                <a:gdLst>
                  <a:gd name="T0" fmla="*/ 0 w 50"/>
                  <a:gd name="T1" fmla="*/ 38 h 71"/>
                  <a:gd name="T2" fmla="*/ 33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2645">
                <a:extLst>
                  <a:ext uri="{FF2B5EF4-FFF2-40B4-BE49-F238E27FC236}">
                    <a16:creationId xmlns:a16="http://schemas.microsoft.com/office/drawing/2014/main" xmlns="" id="{E3046285-1624-4D33-BA45-C674787CE3E6}"/>
                  </a:ext>
                </a:extLst>
              </p:cNvPr>
              <p:cNvSpPr>
                <a:spLocks/>
              </p:cNvSpPr>
              <p:nvPr/>
            </p:nvSpPr>
            <p:spPr bwMode="auto">
              <a:xfrm>
                <a:off x="2706" y="5948"/>
                <a:ext cx="50"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Freeform 2646">
                <a:extLst>
                  <a:ext uri="{FF2B5EF4-FFF2-40B4-BE49-F238E27FC236}">
                    <a16:creationId xmlns:a16="http://schemas.microsoft.com/office/drawing/2014/main" xmlns="" id="{816B870E-9462-48FE-825D-1E86DAC99DAA}"/>
                  </a:ext>
                </a:extLst>
              </p:cNvPr>
              <p:cNvSpPr>
                <a:spLocks/>
              </p:cNvSpPr>
              <p:nvPr/>
            </p:nvSpPr>
            <p:spPr bwMode="auto">
              <a:xfrm>
                <a:off x="1804" y="5735"/>
                <a:ext cx="60" cy="60"/>
              </a:xfrm>
              <a:custGeom>
                <a:avLst/>
                <a:gdLst>
                  <a:gd name="T0" fmla="*/ 0 w 60"/>
                  <a:gd name="T1" fmla="*/ 33 h 60"/>
                  <a:gd name="T2" fmla="*/ 33 w 60"/>
                  <a:gd name="T3" fmla="*/ 60 h 60"/>
                  <a:gd name="T4" fmla="*/ 60 w 60"/>
                  <a:gd name="T5" fmla="*/ 22 h 60"/>
                  <a:gd name="T6" fmla="*/ 22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3" y="60"/>
                    </a:lnTo>
                    <a:lnTo>
                      <a:pt x="60" y="22"/>
                    </a:lnTo>
                    <a:lnTo>
                      <a:pt x="22" y="0"/>
                    </a:lnTo>
                    <a:lnTo>
                      <a:pt x="0" y="3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2647">
                <a:extLst>
                  <a:ext uri="{FF2B5EF4-FFF2-40B4-BE49-F238E27FC236}">
                    <a16:creationId xmlns:a16="http://schemas.microsoft.com/office/drawing/2014/main" xmlns="" id="{16481BFF-B000-4A82-A57D-2D15DAC47498}"/>
                  </a:ext>
                </a:extLst>
              </p:cNvPr>
              <p:cNvSpPr>
                <a:spLocks/>
              </p:cNvSpPr>
              <p:nvPr/>
            </p:nvSpPr>
            <p:spPr bwMode="auto">
              <a:xfrm>
                <a:off x="1804" y="5735"/>
                <a:ext cx="60" cy="60"/>
              </a:xfrm>
              <a:custGeom>
                <a:avLst/>
                <a:gdLst>
                  <a:gd name="T0" fmla="*/ 0 w 11"/>
                  <a:gd name="T1" fmla="*/ 6 h 11"/>
                  <a:gd name="T2" fmla="*/ 6 w 11"/>
                  <a:gd name="T3" fmla="*/ 11 h 11"/>
                  <a:gd name="T4" fmla="*/ 11 w 11"/>
                  <a:gd name="T5" fmla="*/ 4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6" y="11"/>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Freeform 2648">
                <a:extLst>
                  <a:ext uri="{FF2B5EF4-FFF2-40B4-BE49-F238E27FC236}">
                    <a16:creationId xmlns:a16="http://schemas.microsoft.com/office/drawing/2014/main" xmlns="" id="{317F6FAF-3454-47F0-B36F-A223187AD9B5}"/>
                  </a:ext>
                </a:extLst>
              </p:cNvPr>
              <p:cNvSpPr>
                <a:spLocks/>
              </p:cNvSpPr>
              <p:nvPr/>
            </p:nvSpPr>
            <p:spPr bwMode="auto">
              <a:xfrm>
                <a:off x="3018" y="6057"/>
                <a:ext cx="49" cy="72"/>
              </a:xfrm>
              <a:custGeom>
                <a:avLst/>
                <a:gdLst>
                  <a:gd name="T0" fmla="*/ 0 w 49"/>
                  <a:gd name="T1" fmla="*/ 33 h 72"/>
                  <a:gd name="T2" fmla="*/ 33 w 49"/>
                  <a:gd name="T3" fmla="*/ 72 h 72"/>
                  <a:gd name="T4" fmla="*/ 49 w 49"/>
                  <a:gd name="T5" fmla="*/ 33 h 72"/>
                  <a:gd name="T6" fmla="*/ 16 w 49"/>
                  <a:gd name="T7" fmla="*/ 0 h 72"/>
                  <a:gd name="T8" fmla="*/ 0 w 49"/>
                  <a:gd name="T9" fmla="*/ 33 h 72"/>
                </a:gdLst>
                <a:ahLst/>
                <a:cxnLst>
                  <a:cxn ang="0">
                    <a:pos x="T0" y="T1"/>
                  </a:cxn>
                  <a:cxn ang="0">
                    <a:pos x="T2" y="T3"/>
                  </a:cxn>
                  <a:cxn ang="0">
                    <a:pos x="T4" y="T5"/>
                  </a:cxn>
                  <a:cxn ang="0">
                    <a:pos x="T6" y="T7"/>
                  </a:cxn>
                  <a:cxn ang="0">
                    <a:pos x="T8" y="T9"/>
                  </a:cxn>
                </a:cxnLst>
                <a:rect l="0" t="0" r="r" b="b"/>
                <a:pathLst>
                  <a:path w="49" h="72">
                    <a:moveTo>
                      <a:pt x="0" y="33"/>
                    </a:moveTo>
                    <a:lnTo>
                      <a:pt x="33" y="72"/>
                    </a:lnTo>
                    <a:lnTo>
                      <a:pt x="49" y="33"/>
                    </a:lnTo>
                    <a:lnTo>
                      <a:pt x="16"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Freeform 2649">
                <a:extLst>
                  <a:ext uri="{FF2B5EF4-FFF2-40B4-BE49-F238E27FC236}">
                    <a16:creationId xmlns:a16="http://schemas.microsoft.com/office/drawing/2014/main" xmlns="" id="{7666D66F-CD74-40E2-929B-2D046963055E}"/>
                  </a:ext>
                </a:extLst>
              </p:cNvPr>
              <p:cNvSpPr>
                <a:spLocks/>
              </p:cNvSpPr>
              <p:nvPr/>
            </p:nvSpPr>
            <p:spPr bwMode="auto">
              <a:xfrm>
                <a:off x="3018" y="6057"/>
                <a:ext cx="49" cy="72"/>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Freeform 2650">
                <a:extLst>
                  <a:ext uri="{FF2B5EF4-FFF2-40B4-BE49-F238E27FC236}">
                    <a16:creationId xmlns:a16="http://schemas.microsoft.com/office/drawing/2014/main" xmlns="" id="{EE86EEC4-3BEA-4828-900F-37EFBA166236}"/>
                  </a:ext>
                </a:extLst>
              </p:cNvPr>
              <p:cNvSpPr>
                <a:spLocks/>
              </p:cNvSpPr>
              <p:nvPr/>
            </p:nvSpPr>
            <p:spPr bwMode="auto">
              <a:xfrm>
                <a:off x="2143" y="5784"/>
                <a:ext cx="55" cy="66"/>
              </a:xfrm>
              <a:custGeom>
                <a:avLst/>
                <a:gdLst>
                  <a:gd name="T0" fmla="*/ 0 w 55"/>
                  <a:gd name="T1" fmla="*/ 38 h 66"/>
                  <a:gd name="T2" fmla="*/ 33 w 55"/>
                  <a:gd name="T3" fmla="*/ 66 h 66"/>
                  <a:gd name="T4" fmla="*/ 55 w 55"/>
                  <a:gd name="T5" fmla="*/ 33 h 66"/>
                  <a:gd name="T6" fmla="*/ 17 w 55"/>
                  <a:gd name="T7" fmla="*/ 0 h 66"/>
                  <a:gd name="T8" fmla="*/ 0 w 55"/>
                  <a:gd name="T9" fmla="*/ 38 h 66"/>
                </a:gdLst>
                <a:ahLst/>
                <a:cxnLst>
                  <a:cxn ang="0">
                    <a:pos x="T0" y="T1"/>
                  </a:cxn>
                  <a:cxn ang="0">
                    <a:pos x="T2" y="T3"/>
                  </a:cxn>
                  <a:cxn ang="0">
                    <a:pos x="T4" y="T5"/>
                  </a:cxn>
                  <a:cxn ang="0">
                    <a:pos x="T6" y="T7"/>
                  </a:cxn>
                  <a:cxn ang="0">
                    <a:pos x="T8" y="T9"/>
                  </a:cxn>
                </a:cxnLst>
                <a:rect l="0" t="0" r="r" b="b"/>
                <a:pathLst>
                  <a:path w="55" h="66">
                    <a:moveTo>
                      <a:pt x="0" y="38"/>
                    </a:moveTo>
                    <a:lnTo>
                      <a:pt x="33" y="66"/>
                    </a:lnTo>
                    <a:lnTo>
                      <a:pt x="55" y="33"/>
                    </a:lnTo>
                    <a:lnTo>
                      <a:pt x="1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Freeform 2651">
                <a:extLst>
                  <a:ext uri="{FF2B5EF4-FFF2-40B4-BE49-F238E27FC236}">
                    <a16:creationId xmlns:a16="http://schemas.microsoft.com/office/drawing/2014/main" xmlns="" id="{568E45C9-0ED3-4C43-9CA8-415D583C7F8C}"/>
                  </a:ext>
                </a:extLst>
              </p:cNvPr>
              <p:cNvSpPr>
                <a:spLocks/>
              </p:cNvSpPr>
              <p:nvPr/>
            </p:nvSpPr>
            <p:spPr bwMode="auto">
              <a:xfrm>
                <a:off x="2143" y="5784"/>
                <a:ext cx="55" cy="66"/>
              </a:xfrm>
              <a:custGeom>
                <a:avLst/>
                <a:gdLst>
                  <a:gd name="T0" fmla="*/ 0 w 10"/>
                  <a:gd name="T1" fmla="*/ 7 h 12"/>
                  <a:gd name="T2" fmla="*/ 6 w 10"/>
                  <a:gd name="T3" fmla="*/ 12 h 12"/>
                  <a:gd name="T4" fmla="*/ 10 w 10"/>
                  <a:gd name="T5" fmla="*/ 6 h 12"/>
                  <a:gd name="T6" fmla="*/ 3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Freeform 2652">
                <a:extLst>
                  <a:ext uri="{FF2B5EF4-FFF2-40B4-BE49-F238E27FC236}">
                    <a16:creationId xmlns:a16="http://schemas.microsoft.com/office/drawing/2014/main" xmlns="" id="{16D85FB7-E4DC-42ED-89A8-C5D45472E849}"/>
                  </a:ext>
                </a:extLst>
              </p:cNvPr>
              <p:cNvSpPr>
                <a:spLocks/>
              </p:cNvSpPr>
              <p:nvPr/>
            </p:nvSpPr>
            <p:spPr bwMode="auto">
              <a:xfrm>
                <a:off x="1236" y="5806"/>
                <a:ext cx="54" cy="44"/>
              </a:xfrm>
              <a:custGeom>
                <a:avLst/>
                <a:gdLst>
                  <a:gd name="T0" fmla="*/ 0 w 54"/>
                  <a:gd name="T1" fmla="*/ 38 h 44"/>
                  <a:gd name="T2" fmla="*/ 27 w 54"/>
                  <a:gd name="T3" fmla="*/ 44 h 44"/>
                  <a:gd name="T4" fmla="*/ 54 w 54"/>
                  <a:gd name="T5" fmla="*/ 11 h 44"/>
                  <a:gd name="T6" fmla="*/ 21 w 54"/>
                  <a:gd name="T7" fmla="*/ 0 h 44"/>
                  <a:gd name="T8" fmla="*/ 0 w 54"/>
                  <a:gd name="T9" fmla="*/ 38 h 44"/>
                </a:gdLst>
                <a:ahLst/>
                <a:cxnLst>
                  <a:cxn ang="0">
                    <a:pos x="T0" y="T1"/>
                  </a:cxn>
                  <a:cxn ang="0">
                    <a:pos x="T2" y="T3"/>
                  </a:cxn>
                  <a:cxn ang="0">
                    <a:pos x="T4" y="T5"/>
                  </a:cxn>
                  <a:cxn ang="0">
                    <a:pos x="T6" y="T7"/>
                  </a:cxn>
                  <a:cxn ang="0">
                    <a:pos x="T8" y="T9"/>
                  </a:cxn>
                </a:cxnLst>
                <a:rect l="0" t="0" r="r" b="b"/>
                <a:pathLst>
                  <a:path w="54" h="44">
                    <a:moveTo>
                      <a:pt x="0" y="38"/>
                    </a:moveTo>
                    <a:lnTo>
                      <a:pt x="27" y="44"/>
                    </a:lnTo>
                    <a:lnTo>
                      <a:pt x="54" y="11"/>
                    </a:lnTo>
                    <a:lnTo>
                      <a:pt x="21"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2653">
                <a:extLst>
                  <a:ext uri="{FF2B5EF4-FFF2-40B4-BE49-F238E27FC236}">
                    <a16:creationId xmlns:a16="http://schemas.microsoft.com/office/drawing/2014/main" xmlns="" id="{E5FCF4FB-36B4-4801-8D68-64C4D79CA315}"/>
                  </a:ext>
                </a:extLst>
              </p:cNvPr>
              <p:cNvSpPr>
                <a:spLocks/>
              </p:cNvSpPr>
              <p:nvPr/>
            </p:nvSpPr>
            <p:spPr bwMode="auto">
              <a:xfrm>
                <a:off x="1236" y="5806"/>
                <a:ext cx="54" cy="44"/>
              </a:xfrm>
              <a:custGeom>
                <a:avLst/>
                <a:gdLst>
                  <a:gd name="T0" fmla="*/ 0 w 10"/>
                  <a:gd name="T1" fmla="*/ 7 h 8"/>
                  <a:gd name="T2" fmla="*/ 5 w 10"/>
                  <a:gd name="T3" fmla="*/ 8 h 8"/>
                  <a:gd name="T4" fmla="*/ 10 w 10"/>
                  <a:gd name="T5" fmla="*/ 2 h 8"/>
                  <a:gd name="T6" fmla="*/ 4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5" y="8"/>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Freeform 2654">
                <a:extLst>
                  <a:ext uri="{FF2B5EF4-FFF2-40B4-BE49-F238E27FC236}">
                    <a16:creationId xmlns:a16="http://schemas.microsoft.com/office/drawing/2014/main" xmlns="" id="{9ECF34B4-B072-4DF9-9AFE-79FFA031C82D}"/>
                  </a:ext>
                </a:extLst>
              </p:cNvPr>
              <p:cNvSpPr>
                <a:spLocks/>
              </p:cNvSpPr>
              <p:nvPr/>
            </p:nvSpPr>
            <p:spPr bwMode="auto">
              <a:xfrm>
                <a:off x="2471" y="5877"/>
                <a:ext cx="55" cy="71"/>
              </a:xfrm>
              <a:custGeom>
                <a:avLst/>
                <a:gdLst>
                  <a:gd name="T0" fmla="*/ 0 w 55"/>
                  <a:gd name="T1" fmla="*/ 38 h 71"/>
                  <a:gd name="T2" fmla="*/ 39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2655">
                <a:extLst>
                  <a:ext uri="{FF2B5EF4-FFF2-40B4-BE49-F238E27FC236}">
                    <a16:creationId xmlns:a16="http://schemas.microsoft.com/office/drawing/2014/main" xmlns="" id="{B9977F76-0AAE-420B-983B-30FD28ED6280}"/>
                  </a:ext>
                </a:extLst>
              </p:cNvPr>
              <p:cNvSpPr>
                <a:spLocks/>
              </p:cNvSpPr>
              <p:nvPr/>
            </p:nvSpPr>
            <p:spPr bwMode="auto">
              <a:xfrm>
                <a:off x="2471" y="5877"/>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Freeform 2656">
                <a:extLst>
                  <a:ext uri="{FF2B5EF4-FFF2-40B4-BE49-F238E27FC236}">
                    <a16:creationId xmlns:a16="http://schemas.microsoft.com/office/drawing/2014/main" xmlns="" id="{DF460CD5-DB6A-4848-BDD2-017AB9C78C3C}"/>
                  </a:ext>
                </a:extLst>
              </p:cNvPr>
              <p:cNvSpPr>
                <a:spLocks/>
              </p:cNvSpPr>
              <p:nvPr/>
            </p:nvSpPr>
            <p:spPr bwMode="auto">
              <a:xfrm>
                <a:off x="1558" y="5746"/>
                <a:ext cx="60" cy="54"/>
              </a:xfrm>
              <a:custGeom>
                <a:avLst/>
                <a:gdLst>
                  <a:gd name="T0" fmla="*/ 0 w 60"/>
                  <a:gd name="T1" fmla="*/ 38 h 54"/>
                  <a:gd name="T2" fmla="*/ 38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8" y="54"/>
                    </a:lnTo>
                    <a:lnTo>
                      <a:pt x="60" y="16"/>
                    </a:lnTo>
                    <a:lnTo>
                      <a:pt x="27"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2657">
                <a:extLst>
                  <a:ext uri="{FF2B5EF4-FFF2-40B4-BE49-F238E27FC236}">
                    <a16:creationId xmlns:a16="http://schemas.microsoft.com/office/drawing/2014/main" xmlns="" id="{82BCAB3C-5BF6-4C35-8752-FCF43E72568A}"/>
                  </a:ext>
                </a:extLst>
              </p:cNvPr>
              <p:cNvSpPr>
                <a:spLocks/>
              </p:cNvSpPr>
              <p:nvPr/>
            </p:nvSpPr>
            <p:spPr bwMode="auto">
              <a:xfrm>
                <a:off x="1558" y="5746"/>
                <a:ext cx="60" cy="54"/>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Freeform 2658">
                <a:extLst>
                  <a:ext uri="{FF2B5EF4-FFF2-40B4-BE49-F238E27FC236}">
                    <a16:creationId xmlns:a16="http://schemas.microsoft.com/office/drawing/2014/main" xmlns="" id="{DEED1A43-3C88-45FA-A4D8-C43A11C9ED6D}"/>
                  </a:ext>
                </a:extLst>
              </p:cNvPr>
              <p:cNvSpPr>
                <a:spLocks/>
              </p:cNvSpPr>
              <p:nvPr/>
            </p:nvSpPr>
            <p:spPr bwMode="auto">
              <a:xfrm>
                <a:off x="2794" y="5986"/>
                <a:ext cx="49" cy="71"/>
              </a:xfrm>
              <a:custGeom>
                <a:avLst/>
                <a:gdLst>
                  <a:gd name="T0" fmla="*/ 0 w 49"/>
                  <a:gd name="T1" fmla="*/ 33 h 71"/>
                  <a:gd name="T2" fmla="*/ 33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3" y="71"/>
                    </a:lnTo>
                    <a:lnTo>
                      <a:pt x="49" y="33"/>
                    </a:lnTo>
                    <a:lnTo>
                      <a:pt x="16" y="0"/>
                    </a:lnTo>
                    <a:lnTo>
                      <a:pt x="0" y="3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2659">
                <a:extLst>
                  <a:ext uri="{FF2B5EF4-FFF2-40B4-BE49-F238E27FC236}">
                    <a16:creationId xmlns:a16="http://schemas.microsoft.com/office/drawing/2014/main" xmlns="" id="{C9D626AC-53E4-4832-821C-5BD3BFA0A0A2}"/>
                  </a:ext>
                </a:extLst>
              </p:cNvPr>
              <p:cNvSpPr>
                <a:spLocks/>
              </p:cNvSpPr>
              <p:nvPr/>
            </p:nvSpPr>
            <p:spPr bwMode="auto">
              <a:xfrm>
                <a:off x="2794" y="5986"/>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2660">
                <a:extLst>
                  <a:ext uri="{FF2B5EF4-FFF2-40B4-BE49-F238E27FC236}">
                    <a16:creationId xmlns:a16="http://schemas.microsoft.com/office/drawing/2014/main" xmlns="" id="{BDC266CD-EF1B-4554-A37F-D019BCF7E5EE}"/>
                  </a:ext>
                </a:extLst>
              </p:cNvPr>
              <p:cNvSpPr>
                <a:spLocks/>
              </p:cNvSpPr>
              <p:nvPr/>
            </p:nvSpPr>
            <p:spPr bwMode="auto">
              <a:xfrm>
                <a:off x="1897" y="5746"/>
                <a:ext cx="60" cy="65"/>
              </a:xfrm>
              <a:custGeom>
                <a:avLst/>
                <a:gdLst>
                  <a:gd name="T0" fmla="*/ 0 w 60"/>
                  <a:gd name="T1" fmla="*/ 38 h 65"/>
                  <a:gd name="T2" fmla="*/ 33 w 60"/>
                  <a:gd name="T3" fmla="*/ 65 h 65"/>
                  <a:gd name="T4" fmla="*/ 60 w 60"/>
                  <a:gd name="T5" fmla="*/ 27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7"/>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Freeform 2661">
                <a:extLst>
                  <a:ext uri="{FF2B5EF4-FFF2-40B4-BE49-F238E27FC236}">
                    <a16:creationId xmlns:a16="http://schemas.microsoft.com/office/drawing/2014/main" xmlns="" id="{8B8128CF-1D9D-47D8-97F9-FE874A4E3830}"/>
                  </a:ext>
                </a:extLst>
              </p:cNvPr>
              <p:cNvSpPr>
                <a:spLocks/>
              </p:cNvSpPr>
              <p:nvPr/>
            </p:nvSpPr>
            <p:spPr bwMode="auto">
              <a:xfrm>
                <a:off x="1897" y="5746"/>
                <a:ext cx="60"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2662">
                <a:extLst>
                  <a:ext uri="{FF2B5EF4-FFF2-40B4-BE49-F238E27FC236}">
                    <a16:creationId xmlns:a16="http://schemas.microsoft.com/office/drawing/2014/main" xmlns="" id="{7DB5D1C1-3628-4B13-9FA7-4AE0E0D99BBB}"/>
                  </a:ext>
                </a:extLst>
              </p:cNvPr>
              <p:cNvSpPr>
                <a:spLocks/>
              </p:cNvSpPr>
              <p:nvPr/>
            </p:nvSpPr>
            <p:spPr bwMode="auto">
              <a:xfrm>
                <a:off x="3100" y="6090"/>
                <a:ext cx="49" cy="71"/>
              </a:xfrm>
              <a:custGeom>
                <a:avLst/>
                <a:gdLst>
                  <a:gd name="T0" fmla="*/ 0 w 49"/>
                  <a:gd name="T1" fmla="*/ 33 h 71"/>
                  <a:gd name="T2" fmla="*/ 38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8" y="71"/>
                    </a:lnTo>
                    <a:lnTo>
                      <a:pt x="49" y="33"/>
                    </a:lnTo>
                    <a:lnTo>
                      <a:pt x="16" y="0"/>
                    </a:lnTo>
                    <a:lnTo>
                      <a:pt x="0" y="3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2663">
                <a:extLst>
                  <a:ext uri="{FF2B5EF4-FFF2-40B4-BE49-F238E27FC236}">
                    <a16:creationId xmlns:a16="http://schemas.microsoft.com/office/drawing/2014/main" xmlns="" id="{4FA565D2-1966-4A5B-B89B-E7928E55CC81}"/>
                  </a:ext>
                </a:extLst>
              </p:cNvPr>
              <p:cNvSpPr>
                <a:spLocks/>
              </p:cNvSpPr>
              <p:nvPr/>
            </p:nvSpPr>
            <p:spPr bwMode="auto">
              <a:xfrm>
                <a:off x="3100" y="6090"/>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2664">
                <a:extLst>
                  <a:ext uri="{FF2B5EF4-FFF2-40B4-BE49-F238E27FC236}">
                    <a16:creationId xmlns:a16="http://schemas.microsoft.com/office/drawing/2014/main" xmlns="" id="{0EF76AB9-D68F-4DC1-83D2-BF0C12871D9A}"/>
                  </a:ext>
                </a:extLst>
              </p:cNvPr>
              <p:cNvSpPr>
                <a:spLocks/>
              </p:cNvSpPr>
              <p:nvPr/>
            </p:nvSpPr>
            <p:spPr bwMode="auto">
              <a:xfrm>
                <a:off x="1000" y="5866"/>
                <a:ext cx="61" cy="49"/>
              </a:xfrm>
              <a:custGeom>
                <a:avLst/>
                <a:gdLst>
                  <a:gd name="T0" fmla="*/ 0 w 61"/>
                  <a:gd name="T1" fmla="*/ 38 h 49"/>
                  <a:gd name="T2" fmla="*/ 33 w 61"/>
                  <a:gd name="T3" fmla="*/ 49 h 49"/>
                  <a:gd name="T4" fmla="*/ 61 w 61"/>
                  <a:gd name="T5" fmla="*/ 11 h 49"/>
                  <a:gd name="T6" fmla="*/ 28 w 61"/>
                  <a:gd name="T7" fmla="*/ 0 h 49"/>
                  <a:gd name="T8" fmla="*/ 0 w 61"/>
                  <a:gd name="T9" fmla="*/ 38 h 49"/>
                </a:gdLst>
                <a:ahLst/>
                <a:cxnLst>
                  <a:cxn ang="0">
                    <a:pos x="T0" y="T1"/>
                  </a:cxn>
                  <a:cxn ang="0">
                    <a:pos x="T2" y="T3"/>
                  </a:cxn>
                  <a:cxn ang="0">
                    <a:pos x="T4" y="T5"/>
                  </a:cxn>
                  <a:cxn ang="0">
                    <a:pos x="T6" y="T7"/>
                  </a:cxn>
                  <a:cxn ang="0">
                    <a:pos x="T8" y="T9"/>
                  </a:cxn>
                </a:cxnLst>
                <a:rect l="0" t="0" r="r" b="b"/>
                <a:pathLst>
                  <a:path w="61" h="49">
                    <a:moveTo>
                      <a:pt x="0" y="38"/>
                    </a:moveTo>
                    <a:lnTo>
                      <a:pt x="33" y="49"/>
                    </a:lnTo>
                    <a:lnTo>
                      <a:pt x="61" y="11"/>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2665">
                <a:extLst>
                  <a:ext uri="{FF2B5EF4-FFF2-40B4-BE49-F238E27FC236}">
                    <a16:creationId xmlns:a16="http://schemas.microsoft.com/office/drawing/2014/main" xmlns="" id="{963596B6-4568-4CB5-8CCA-E851B684287C}"/>
                  </a:ext>
                </a:extLst>
              </p:cNvPr>
              <p:cNvSpPr>
                <a:spLocks/>
              </p:cNvSpPr>
              <p:nvPr/>
            </p:nvSpPr>
            <p:spPr bwMode="auto">
              <a:xfrm>
                <a:off x="1000" y="5866"/>
                <a:ext cx="61"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2666">
                <a:extLst>
                  <a:ext uri="{FF2B5EF4-FFF2-40B4-BE49-F238E27FC236}">
                    <a16:creationId xmlns:a16="http://schemas.microsoft.com/office/drawing/2014/main" xmlns="" id="{A948F91B-0436-4B8D-B6F9-ED07EC304359}"/>
                  </a:ext>
                </a:extLst>
              </p:cNvPr>
              <p:cNvSpPr>
                <a:spLocks/>
              </p:cNvSpPr>
              <p:nvPr/>
            </p:nvSpPr>
            <p:spPr bwMode="auto">
              <a:xfrm>
                <a:off x="2236" y="5811"/>
                <a:ext cx="55" cy="71"/>
              </a:xfrm>
              <a:custGeom>
                <a:avLst/>
                <a:gdLst>
                  <a:gd name="T0" fmla="*/ 0 w 55"/>
                  <a:gd name="T1" fmla="*/ 39 h 71"/>
                  <a:gd name="T2" fmla="*/ 33 w 55"/>
                  <a:gd name="T3" fmla="*/ 71 h 71"/>
                  <a:gd name="T4" fmla="*/ 55 w 55"/>
                  <a:gd name="T5" fmla="*/ 33 h 71"/>
                  <a:gd name="T6" fmla="*/ 17 w 55"/>
                  <a:gd name="T7" fmla="*/ 0 h 71"/>
                  <a:gd name="T8" fmla="*/ 0 w 55"/>
                  <a:gd name="T9" fmla="*/ 39 h 71"/>
                </a:gdLst>
                <a:ahLst/>
                <a:cxnLst>
                  <a:cxn ang="0">
                    <a:pos x="T0" y="T1"/>
                  </a:cxn>
                  <a:cxn ang="0">
                    <a:pos x="T2" y="T3"/>
                  </a:cxn>
                  <a:cxn ang="0">
                    <a:pos x="T4" y="T5"/>
                  </a:cxn>
                  <a:cxn ang="0">
                    <a:pos x="T6" y="T7"/>
                  </a:cxn>
                  <a:cxn ang="0">
                    <a:pos x="T8" y="T9"/>
                  </a:cxn>
                </a:cxnLst>
                <a:rect l="0" t="0" r="r" b="b"/>
                <a:pathLst>
                  <a:path w="55" h="71">
                    <a:moveTo>
                      <a:pt x="0" y="39"/>
                    </a:moveTo>
                    <a:lnTo>
                      <a:pt x="33" y="71"/>
                    </a:lnTo>
                    <a:lnTo>
                      <a:pt x="55" y="33"/>
                    </a:lnTo>
                    <a:lnTo>
                      <a:pt x="17"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2667">
                <a:extLst>
                  <a:ext uri="{FF2B5EF4-FFF2-40B4-BE49-F238E27FC236}">
                    <a16:creationId xmlns:a16="http://schemas.microsoft.com/office/drawing/2014/main" xmlns="" id="{74B06B26-3539-48FE-8A34-92C8A331D235}"/>
                  </a:ext>
                </a:extLst>
              </p:cNvPr>
              <p:cNvSpPr>
                <a:spLocks/>
              </p:cNvSpPr>
              <p:nvPr/>
            </p:nvSpPr>
            <p:spPr bwMode="auto">
              <a:xfrm>
                <a:off x="2236" y="5811"/>
                <a:ext cx="55"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2668">
                <a:extLst>
                  <a:ext uri="{FF2B5EF4-FFF2-40B4-BE49-F238E27FC236}">
                    <a16:creationId xmlns:a16="http://schemas.microsoft.com/office/drawing/2014/main" xmlns="" id="{36719297-AA79-4A01-B544-5D2884D4532A}"/>
                  </a:ext>
                </a:extLst>
              </p:cNvPr>
              <p:cNvSpPr>
                <a:spLocks/>
              </p:cNvSpPr>
              <p:nvPr/>
            </p:nvSpPr>
            <p:spPr bwMode="auto">
              <a:xfrm>
                <a:off x="1323" y="5789"/>
                <a:ext cx="55" cy="50"/>
              </a:xfrm>
              <a:custGeom>
                <a:avLst/>
                <a:gdLst>
                  <a:gd name="T0" fmla="*/ 0 w 55"/>
                  <a:gd name="T1" fmla="*/ 39 h 50"/>
                  <a:gd name="T2" fmla="*/ 33 w 55"/>
                  <a:gd name="T3" fmla="*/ 50 h 50"/>
                  <a:gd name="T4" fmla="*/ 55 w 55"/>
                  <a:gd name="T5" fmla="*/ 11 h 50"/>
                  <a:gd name="T6" fmla="*/ 22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33" y="50"/>
                    </a:lnTo>
                    <a:lnTo>
                      <a:pt x="55" y="11"/>
                    </a:lnTo>
                    <a:lnTo>
                      <a:pt x="22"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2669">
                <a:extLst>
                  <a:ext uri="{FF2B5EF4-FFF2-40B4-BE49-F238E27FC236}">
                    <a16:creationId xmlns:a16="http://schemas.microsoft.com/office/drawing/2014/main" xmlns="" id="{2BD7AF89-C16B-4A47-83F7-D366C27AB3FD}"/>
                  </a:ext>
                </a:extLst>
              </p:cNvPr>
              <p:cNvSpPr>
                <a:spLocks/>
              </p:cNvSpPr>
              <p:nvPr/>
            </p:nvSpPr>
            <p:spPr bwMode="auto">
              <a:xfrm>
                <a:off x="1323" y="5789"/>
                <a:ext cx="55" cy="50"/>
              </a:xfrm>
              <a:custGeom>
                <a:avLst/>
                <a:gdLst>
                  <a:gd name="T0" fmla="*/ 0 w 10"/>
                  <a:gd name="T1" fmla="*/ 7 h 9"/>
                  <a:gd name="T2" fmla="*/ 6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2670">
                <a:extLst>
                  <a:ext uri="{FF2B5EF4-FFF2-40B4-BE49-F238E27FC236}">
                    <a16:creationId xmlns:a16="http://schemas.microsoft.com/office/drawing/2014/main" xmlns="" id="{CD4705E0-95F6-46F6-AF32-48A81F49F11E}"/>
                  </a:ext>
                </a:extLst>
              </p:cNvPr>
              <p:cNvSpPr>
                <a:spLocks/>
              </p:cNvSpPr>
              <p:nvPr/>
            </p:nvSpPr>
            <p:spPr bwMode="auto">
              <a:xfrm>
                <a:off x="2564" y="5910"/>
                <a:ext cx="49" cy="76"/>
              </a:xfrm>
              <a:custGeom>
                <a:avLst/>
                <a:gdLst>
                  <a:gd name="T0" fmla="*/ 0 w 49"/>
                  <a:gd name="T1" fmla="*/ 38 h 76"/>
                  <a:gd name="T2" fmla="*/ 33 w 49"/>
                  <a:gd name="T3" fmla="*/ 76 h 76"/>
                  <a:gd name="T4" fmla="*/ 49 w 49"/>
                  <a:gd name="T5" fmla="*/ 38 h 76"/>
                  <a:gd name="T6" fmla="*/ 17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3" y="76"/>
                    </a:lnTo>
                    <a:lnTo>
                      <a:pt x="49" y="38"/>
                    </a:lnTo>
                    <a:lnTo>
                      <a:pt x="1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2671">
                <a:extLst>
                  <a:ext uri="{FF2B5EF4-FFF2-40B4-BE49-F238E27FC236}">
                    <a16:creationId xmlns:a16="http://schemas.microsoft.com/office/drawing/2014/main" xmlns="" id="{2F226821-7AFA-46F1-B2CB-F1A5EE29CB44}"/>
                  </a:ext>
                </a:extLst>
              </p:cNvPr>
              <p:cNvSpPr>
                <a:spLocks/>
              </p:cNvSpPr>
              <p:nvPr/>
            </p:nvSpPr>
            <p:spPr bwMode="auto">
              <a:xfrm>
                <a:off x="2564" y="5910"/>
                <a:ext cx="49" cy="76"/>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2672">
                <a:extLst>
                  <a:ext uri="{FF2B5EF4-FFF2-40B4-BE49-F238E27FC236}">
                    <a16:creationId xmlns:a16="http://schemas.microsoft.com/office/drawing/2014/main" xmlns="" id="{C3FE15D9-79DA-4AD8-B679-643D2C9D1E94}"/>
                  </a:ext>
                </a:extLst>
              </p:cNvPr>
              <p:cNvSpPr>
                <a:spLocks/>
              </p:cNvSpPr>
              <p:nvPr/>
            </p:nvSpPr>
            <p:spPr bwMode="auto">
              <a:xfrm>
                <a:off x="1651" y="5746"/>
                <a:ext cx="60" cy="54"/>
              </a:xfrm>
              <a:custGeom>
                <a:avLst/>
                <a:gdLst>
                  <a:gd name="T0" fmla="*/ 0 w 60"/>
                  <a:gd name="T1" fmla="*/ 33 h 54"/>
                  <a:gd name="T2" fmla="*/ 38 w 60"/>
                  <a:gd name="T3" fmla="*/ 54 h 54"/>
                  <a:gd name="T4" fmla="*/ 60 w 60"/>
                  <a:gd name="T5" fmla="*/ 16 h 54"/>
                  <a:gd name="T6" fmla="*/ 27 w 60"/>
                  <a:gd name="T7" fmla="*/ 0 h 54"/>
                  <a:gd name="T8" fmla="*/ 0 w 60"/>
                  <a:gd name="T9" fmla="*/ 33 h 54"/>
                </a:gdLst>
                <a:ahLst/>
                <a:cxnLst>
                  <a:cxn ang="0">
                    <a:pos x="T0" y="T1"/>
                  </a:cxn>
                  <a:cxn ang="0">
                    <a:pos x="T2" y="T3"/>
                  </a:cxn>
                  <a:cxn ang="0">
                    <a:pos x="T4" y="T5"/>
                  </a:cxn>
                  <a:cxn ang="0">
                    <a:pos x="T6" y="T7"/>
                  </a:cxn>
                  <a:cxn ang="0">
                    <a:pos x="T8" y="T9"/>
                  </a:cxn>
                </a:cxnLst>
                <a:rect l="0" t="0" r="r" b="b"/>
                <a:pathLst>
                  <a:path w="60" h="54">
                    <a:moveTo>
                      <a:pt x="0" y="33"/>
                    </a:moveTo>
                    <a:lnTo>
                      <a:pt x="38" y="54"/>
                    </a:lnTo>
                    <a:lnTo>
                      <a:pt x="60" y="16"/>
                    </a:lnTo>
                    <a:lnTo>
                      <a:pt x="2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2673">
                <a:extLst>
                  <a:ext uri="{FF2B5EF4-FFF2-40B4-BE49-F238E27FC236}">
                    <a16:creationId xmlns:a16="http://schemas.microsoft.com/office/drawing/2014/main" xmlns="" id="{14083E78-347A-4373-AF2E-58A3484AAFB4}"/>
                  </a:ext>
                </a:extLst>
              </p:cNvPr>
              <p:cNvSpPr>
                <a:spLocks/>
              </p:cNvSpPr>
              <p:nvPr/>
            </p:nvSpPr>
            <p:spPr bwMode="auto">
              <a:xfrm>
                <a:off x="1651" y="5746"/>
                <a:ext cx="60" cy="54"/>
              </a:xfrm>
              <a:custGeom>
                <a:avLst/>
                <a:gdLst>
                  <a:gd name="T0" fmla="*/ 0 w 11"/>
                  <a:gd name="T1" fmla="*/ 6 h 10"/>
                  <a:gd name="T2" fmla="*/ 7 w 11"/>
                  <a:gd name="T3" fmla="*/ 10 h 10"/>
                  <a:gd name="T4" fmla="*/ 11 w 11"/>
                  <a:gd name="T5" fmla="*/ 3 h 10"/>
                  <a:gd name="T6" fmla="*/ 5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674">
                <a:extLst>
                  <a:ext uri="{FF2B5EF4-FFF2-40B4-BE49-F238E27FC236}">
                    <a16:creationId xmlns:a16="http://schemas.microsoft.com/office/drawing/2014/main" xmlns="" id="{92D6707F-68AA-41D4-8708-5AAD32FE4885}"/>
                  </a:ext>
                </a:extLst>
              </p:cNvPr>
              <p:cNvSpPr>
                <a:spLocks/>
              </p:cNvSpPr>
              <p:nvPr/>
            </p:nvSpPr>
            <p:spPr bwMode="auto">
              <a:xfrm>
                <a:off x="2881" y="6019"/>
                <a:ext cx="50" cy="71"/>
              </a:xfrm>
              <a:custGeom>
                <a:avLst/>
                <a:gdLst>
                  <a:gd name="T0" fmla="*/ 0 w 50"/>
                  <a:gd name="T1" fmla="*/ 38 h 71"/>
                  <a:gd name="T2" fmla="*/ 33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7"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675">
                <a:extLst>
                  <a:ext uri="{FF2B5EF4-FFF2-40B4-BE49-F238E27FC236}">
                    <a16:creationId xmlns:a16="http://schemas.microsoft.com/office/drawing/2014/main" xmlns="" id="{EEB914F1-5C7F-4813-9C89-9F84E8B5B794}"/>
                  </a:ext>
                </a:extLst>
              </p:cNvPr>
              <p:cNvSpPr>
                <a:spLocks/>
              </p:cNvSpPr>
              <p:nvPr/>
            </p:nvSpPr>
            <p:spPr bwMode="auto">
              <a:xfrm>
                <a:off x="2881" y="6019"/>
                <a:ext cx="50"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676">
                <a:extLst>
                  <a:ext uri="{FF2B5EF4-FFF2-40B4-BE49-F238E27FC236}">
                    <a16:creationId xmlns:a16="http://schemas.microsoft.com/office/drawing/2014/main" xmlns="" id="{ECAD4300-8AFC-4A4F-8519-2DAFEDF5D197}"/>
                  </a:ext>
                </a:extLst>
              </p:cNvPr>
              <p:cNvSpPr>
                <a:spLocks/>
              </p:cNvSpPr>
              <p:nvPr/>
            </p:nvSpPr>
            <p:spPr bwMode="auto">
              <a:xfrm>
                <a:off x="1990" y="5768"/>
                <a:ext cx="60" cy="60"/>
              </a:xfrm>
              <a:custGeom>
                <a:avLst/>
                <a:gdLst>
                  <a:gd name="T0" fmla="*/ 0 w 60"/>
                  <a:gd name="T1" fmla="*/ 32 h 60"/>
                  <a:gd name="T2" fmla="*/ 38 w 60"/>
                  <a:gd name="T3" fmla="*/ 60 h 60"/>
                  <a:gd name="T4" fmla="*/ 60 w 60"/>
                  <a:gd name="T5" fmla="*/ 27 h 60"/>
                  <a:gd name="T6" fmla="*/ 22 w 60"/>
                  <a:gd name="T7" fmla="*/ 0 h 60"/>
                  <a:gd name="T8" fmla="*/ 0 w 60"/>
                  <a:gd name="T9" fmla="*/ 32 h 60"/>
                </a:gdLst>
                <a:ahLst/>
                <a:cxnLst>
                  <a:cxn ang="0">
                    <a:pos x="T0" y="T1"/>
                  </a:cxn>
                  <a:cxn ang="0">
                    <a:pos x="T2" y="T3"/>
                  </a:cxn>
                  <a:cxn ang="0">
                    <a:pos x="T4" y="T5"/>
                  </a:cxn>
                  <a:cxn ang="0">
                    <a:pos x="T6" y="T7"/>
                  </a:cxn>
                  <a:cxn ang="0">
                    <a:pos x="T8" y="T9"/>
                  </a:cxn>
                </a:cxnLst>
                <a:rect l="0" t="0" r="r" b="b"/>
                <a:pathLst>
                  <a:path w="60" h="60">
                    <a:moveTo>
                      <a:pt x="0" y="32"/>
                    </a:moveTo>
                    <a:lnTo>
                      <a:pt x="38" y="60"/>
                    </a:lnTo>
                    <a:lnTo>
                      <a:pt x="60" y="27"/>
                    </a:lnTo>
                    <a:lnTo>
                      <a:pt x="22"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677">
                <a:extLst>
                  <a:ext uri="{FF2B5EF4-FFF2-40B4-BE49-F238E27FC236}">
                    <a16:creationId xmlns:a16="http://schemas.microsoft.com/office/drawing/2014/main" xmlns="" id="{19935513-FC41-4848-A203-8104C17D3AC2}"/>
                  </a:ext>
                </a:extLst>
              </p:cNvPr>
              <p:cNvSpPr>
                <a:spLocks/>
              </p:cNvSpPr>
              <p:nvPr/>
            </p:nvSpPr>
            <p:spPr bwMode="auto">
              <a:xfrm>
                <a:off x="1990" y="5768"/>
                <a:ext cx="60" cy="60"/>
              </a:xfrm>
              <a:custGeom>
                <a:avLst/>
                <a:gdLst>
                  <a:gd name="T0" fmla="*/ 0 w 11"/>
                  <a:gd name="T1" fmla="*/ 6 h 11"/>
                  <a:gd name="T2" fmla="*/ 7 w 11"/>
                  <a:gd name="T3" fmla="*/ 11 h 11"/>
                  <a:gd name="T4" fmla="*/ 11 w 11"/>
                  <a:gd name="T5" fmla="*/ 5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Freeform 2678">
                <a:extLst>
                  <a:ext uri="{FF2B5EF4-FFF2-40B4-BE49-F238E27FC236}">
                    <a16:creationId xmlns:a16="http://schemas.microsoft.com/office/drawing/2014/main" xmlns="" id="{7F4AED6F-6D91-43C4-B65D-5EA89B52A12D}"/>
                  </a:ext>
                </a:extLst>
              </p:cNvPr>
              <p:cNvSpPr>
                <a:spLocks/>
              </p:cNvSpPr>
              <p:nvPr/>
            </p:nvSpPr>
            <p:spPr bwMode="auto">
              <a:xfrm>
                <a:off x="3188" y="6123"/>
                <a:ext cx="49" cy="71"/>
              </a:xfrm>
              <a:custGeom>
                <a:avLst/>
                <a:gdLst>
                  <a:gd name="T0" fmla="*/ 0 w 49"/>
                  <a:gd name="T1" fmla="*/ 38 h 71"/>
                  <a:gd name="T2" fmla="*/ 32 w 49"/>
                  <a:gd name="T3" fmla="*/ 71 h 71"/>
                  <a:gd name="T4" fmla="*/ 49 w 49"/>
                  <a:gd name="T5" fmla="*/ 33 h 71"/>
                  <a:gd name="T6" fmla="*/ 11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2" y="71"/>
                    </a:lnTo>
                    <a:lnTo>
                      <a:pt x="49" y="33"/>
                    </a:lnTo>
                    <a:lnTo>
                      <a:pt x="11"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2679">
                <a:extLst>
                  <a:ext uri="{FF2B5EF4-FFF2-40B4-BE49-F238E27FC236}">
                    <a16:creationId xmlns:a16="http://schemas.microsoft.com/office/drawing/2014/main" xmlns="" id="{62F6D7AF-0ACB-40B4-9A54-D55033E45162}"/>
                  </a:ext>
                </a:extLst>
              </p:cNvPr>
              <p:cNvSpPr>
                <a:spLocks/>
              </p:cNvSpPr>
              <p:nvPr/>
            </p:nvSpPr>
            <p:spPr bwMode="auto">
              <a:xfrm>
                <a:off x="3188" y="6123"/>
                <a:ext cx="49" cy="71"/>
              </a:xfrm>
              <a:custGeom>
                <a:avLst/>
                <a:gdLst>
                  <a:gd name="T0" fmla="*/ 0 w 9"/>
                  <a:gd name="T1" fmla="*/ 7 h 13"/>
                  <a:gd name="T2" fmla="*/ 6 w 9"/>
                  <a:gd name="T3" fmla="*/ 13 h 13"/>
                  <a:gd name="T4" fmla="*/ 9 w 9"/>
                  <a:gd name="T5" fmla="*/ 6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6" name="Freeform 2680">
                <a:extLst>
                  <a:ext uri="{FF2B5EF4-FFF2-40B4-BE49-F238E27FC236}">
                    <a16:creationId xmlns:a16="http://schemas.microsoft.com/office/drawing/2014/main" xmlns="" id="{A16F07FA-6ABE-4AA3-96A2-D7D9BEB1113F}"/>
                  </a:ext>
                </a:extLst>
              </p:cNvPr>
              <p:cNvSpPr>
                <a:spLocks/>
              </p:cNvSpPr>
              <p:nvPr/>
            </p:nvSpPr>
            <p:spPr bwMode="auto">
              <a:xfrm>
                <a:off x="1088" y="5850"/>
                <a:ext cx="60" cy="43"/>
              </a:xfrm>
              <a:custGeom>
                <a:avLst/>
                <a:gdLst>
                  <a:gd name="T0" fmla="*/ 0 w 60"/>
                  <a:gd name="T1" fmla="*/ 38 h 43"/>
                  <a:gd name="T2" fmla="*/ 33 w 60"/>
                  <a:gd name="T3" fmla="*/ 43 h 43"/>
                  <a:gd name="T4" fmla="*/ 60 w 60"/>
                  <a:gd name="T5" fmla="*/ 11 h 43"/>
                  <a:gd name="T6" fmla="*/ 27 w 60"/>
                  <a:gd name="T7" fmla="*/ 0 h 43"/>
                  <a:gd name="T8" fmla="*/ 0 w 60"/>
                  <a:gd name="T9" fmla="*/ 38 h 43"/>
                </a:gdLst>
                <a:ahLst/>
                <a:cxnLst>
                  <a:cxn ang="0">
                    <a:pos x="T0" y="T1"/>
                  </a:cxn>
                  <a:cxn ang="0">
                    <a:pos x="T2" y="T3"/>
                  </a:cxn>
                  <a:cxn ang="0">
                    <a:pos x="T4" y="T5"/>
                  </a:cxn>
                  <a:cxn ang="0">
                    <a:pos x="T6" y="T7"/>
                  </a:cxn>
                  <a:cxn ang="0">
                    <a:pos x="T8" y="T9"/>
                  </a:cxn>
                </a:cxnLst>
                <a:rect l="0" t="0" r="r" b="b"/>
                <a:pathLst>
                  <a:path w="60" h="43">
                    <a:moveTo>
                      <a:pt x="0" y="38"/>
                    </a:moveTo>
                    <a:lnTo>
                      <a:pt x="33" y="43"/>
                    </a:lnTo>
                    <a:lnTo>
                      <a:pt x="60"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2681">
                <a:extLst>
                  <a:ext uri="{FF2B5EF4-FFF2-40B4-BE49-F238E27FC236}">
                    <a16:creationId xmlns:a16="http://schemas.microsoft.com/office/drawing/2014/main" xmlns="" id="{F0DBFCFC-60CD-43E2-84C5-FFBB9A817E49}"/>
                  </a:ext>
                </a:extLst>
              </p:cNvPr>
              <p:cNvSpPr>
                <a:spLocks/>
              </p:cNvSpPr>
              <p:nvPr/>
            </p:nvSpPr>
            <p:spPr bwMode="auto">
              <a:xfrm>
                <a:off x="1088" y="5850"/>
                <a:ext cx="60" cy="43"/>
              </a:xfrm>
              <a:custGeom>
                <a:avLst/>
                <a:gdLst>
                  <a:gd name="T0" fmla="*/ 0 w 11"/>
                  <a:gd name="T1" fmla="*/ 7 h 8"/>
                  <a:gd name="T2" fmla="*/ 6 w 11"/>
                  <a:gd name="T3" fmla="*/ 8 h 8"/>
                  <a:gd name="T4" fmla="*/ 11 w 11"/>
                  <a:gd name="T5" fmla="*/ 2 h 8"/>
                  <a:gd name="T6" fmla="*/ 5 w 11"/>
                  <a:gd name="T7" fmla="*/ 0 h 8"/>
                  <a:gd name="T8" fmla="*/ 0 w 11"/>
                  <a:gd name="T9" fmla="*/ 7 h 8"/>
                </a:gdLst>
                <a:ahLst/>
                <a:cxnLst>
                  <a:cxn ang="0">
                    <a:pos x="T0" y="T1"/>
                  </a:cxn>
                  <a:cxn ang="0">
                    <a:pos x="T2" y="T3"/>
                  </a:cxn>
                  <a:cxn ang="0">
                    <a:pos x="T4" y="T5"/>
                  </a:cxn>
                  <a:cxn ang="0">
                    <a:pos x="T6" y="T7"/>
                  </a:cxn>
                  <a:cxn ang="0">
                    <a:pos x="T8" y="T9"/>
                  </a:cxn>
                </a:cxnLst>
                <a:rect l="0" t="0" r="r" b="b"/>
                <a:pathLst>
                  <a:path w="11" h="8">
                    <a:moveTo>
                      <a:pt x="0" y="7"/>
                    </a:moveTo>
                    <a:lnTo>
                      <a:pt x="6" y="8"/>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Freeform 2682">
                <a:extLst>
                  <a:ext uri="{FF2B5EF4-FFF2-40B4-BE49-F238E27FC236}">
                    <a16:creationId xmlns:a16="http://schemas.microsoft.com/office/drawing/2014/main" xmlns="" id="{05E2442E-82F6-45F0-B65E-E91FD57D6E2B}"/>
                  </a:ext>
                </a:extLst>
              </p:cNvPr>
              <p:cNvSpPr>
                <a:spLocks/>
              </p:cNvSpPr>
              <p:nvPr/>
            </p:nvSpPr>
            <p:spPr bwMode="auto">
              <a:xfrm>
                <a:off x="2324" y="5844"/>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2683">
                <a:extLst>
                  <a:ext uri="{FF2B5EF4-FFF2-40B4-BE49-F238E27FC236}">
                    <a16:creationId xmlns:a16="http://schemas.microsoft.com/office/drawing/2014/main" xmlns="" id="{DB655D1F-A9B4-4789-8056-67AA57054F1D}"/>
                  </a:ext>
                </a:extLst>
              </p:cNvPr>
              <p:cNvSpPr>
                <a:spLocks/>
              </p:cNvSpPr>
              <p:nvPr/>
            </p:nvSpPr>
            <p:spPr bwMode="auto">
              <a:xfrm>
                <a:off x="2324" y="5844"/>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Freeform 2684">
                <a:extLst>
                  <a:ext uri="{FF2B5EF4-FFF2-40B4-BE49-F238E27FC236}">
                    <a16:creationId xmlns:a16="http://schemas.microsoft.com/office/drawing/2014/main" xmlns="" id="{009982A8-EA9F-4496-A9D1-D079ABF53535}"/>
                  </a:ext>
                </a:extLst>
              </p:cNvPr>
              <p:cNvSpPr>
                <a:spLocks/>
              </p:cNvSpPr>
              <p:nvPr/>
            </p:nvSpPr>
            <p:spPr bwMode="auto">
              <a:xfrm>
                <a:off x="1410" y="5779"/>
                <a:ext cx="61" cy="49"/>
              </a:xfrm>
              <a:custGeom>
                <a:avLst/>
                <a:gdLst>
                  <a:gd name="T0" fmla="*/ 0 w 61"/>
                  <a:gd name="T1" fmla="*/ 32 h 49"/>
                  <a:gd name="T2" fmla="*/ 33 w 61"/>
                  <a:gd name="T3" fmla="*/ 49 h 49"/>
                  <a:gd name="T4" fmla="*/ 61 w 61"/>
                  <a:gd name="T5" fmla="*/ 10 h 49"/>
                  <a:gd name="T6" fmla="*/ 28 w 61"/>
                  <a:gd name="T7" fmla="*/ 0 h 49"/>
                  <a:gd name="T8" fmla="*/ 0 w 61"/>
                  <a:gd name="T9" fmla="*/ 32 h 49"/>
                </a:gdLst>
                <a:ahLst/>
                <a:cxnLst>
                  <a:cxn ang="0">
                    <a:pos x="T0" y="T1"/>
                  </a:cxn>
                  <a:cxn ang="0">
                    <a:pos x="T2" y="T3"/>
                  </a:cxn>
                  <a:cxn ang="0">
                    <a:pos x="T4" y="T5"/>
                  </a:cxn>
                  <a:cxn ang="0">
                    <a:pos x="T6" y="T7"/>
                  </a:cxn>
                  <a:cxn ang="0">
                    <a:pos x="T8" y="T9"/>
                  </a:cxn>
                </a:cxnLst>
                <a:rect l="0" t="0" r="r" b="b"/>
                <a:pathLst>
                  <a:path w="61" h="49">
                    <a:moveTo>
                      <a:pt x="0" y="32"/>
                    </a:moveTo>
                    <a:lnTo>
                      <a:pt x="33" y="49"/>
                    </a:lnTo>
                    <a:lnTo>
                      <a:pt x="61" y="10"/>
                    </a:lnTo>
                    <a:lnTo>
                      <a:pt x="28" y="0"/>
                    </a:lnTo>
                    <a:lnTo>
                      <a:pt x="0" y="3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2685">
                <a:extLst>
                  <a:ext uri="{FF2B5EF4-FFF2-40B4-BE49-F238E27FC236}">
                    <a16:creationId xmlns:a16="http://schemas.microsoft.com/office/drawing/2014/main" xmlns="" id="{DC241A06-E494-48F5-9DA4-095222CF1671}"/>
                  </a:ext>
                </a:extLst>
              </p:cNvPr>
              <p:cNvSpPr>
                <a:spLocks/>
              </p:cNvSpPr>
              <p:nvPr/>
            </p:nvSpPr>
            <p:spPr bwMode="auto">
              <a:xfrm>
                <a:off x="1410" y="5779"/>
                <a:ext cx="61" cy="49"/>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Freeform 2686">
                <a:extLst>
                  <a:ext uri="{FF2B5EF4-FFF2-40B4-BE49-F238E27FC236}">
                    <a16:creationId xmlns:a16="http://schemas.microsoft.com/office/drawing/2014/main" xmlns="" id="{60A25878-B915-4EA0-A4D0-62ED46662056}"/>
                  </a:ext>
                </a:extLst>
              </p:cNvPr>
              <p:cNvSpPr>
                <a:spLocks/>
              </p:cNvSpPr>
              <p:nvPr/>
            </p:nvSpPr>
            <p:spPr bwMode="auto">
              <a:xfrm>
                <a:off x="2652" y="5948"/>
                <a:ext cx="54" cy="71"/>
              </a:xfrm>
              <a:custGeom>
                <a:avLst/>
                <a:gdLst>
                  <a:gd name="T0" fmla="*/ 0 w 54"/>
                  <a:gd name="T1" fmla="*/ 38 h 71"/>
                  <a:gd name="T2" fmla="*/ 33 w 54"/>
                  <a:gd name="T3" fmla="*/ 71 h 71"/>
                  <a:gd name="T4" fmla="*/ 54 w 54"/>
                  <a:gd name="T5" fmla="*/ 38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3" y="71"/>
                    </a:lnTo>
                    <a:lnTo>
                      <a:pt x="54" y="38"/>
                    </a:lnTo>
                    <a:lnTo>
                      <a:pt x="16"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2687">
                <a:extLst>
                  <a:ext uri="{FF2B5EF4-FFF2-40B4-BE49-F238E27FC236}">
                    <a16:creationId xmlns:a16="http://schemas.microsoft.com/office/drawing/2014/main" xmlns="" id="{1751C2A1-A178-4859-BCE6-A169CBD95120}"/>
                  </a:ext>
                </a:extLst>
              </p:cNvPr>
              <p:cNvSpPr>
                <a:spLocks/>
              </p:cNvSpPr>
              <p:nvPr/>
            </p:nvSpPr>
            <p:spPr bwMode="auto">
              <a:xfrm>
                <a:off x="2652" y="5948"/>
                <a:ext cx="54" cy="71"/>
              </a:xfrm>
              <a:custGeom>
                <a:avLst/>
                <a:gdLst>
                  <a:gd name="T0" fmla="*/ 0 w 10"/>
                  <a:gd name="T1" fmla="*/ 7 h 13"/>
                  <a:gd name="T2" fmla="*/ 6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Freeform 2688">
                <a:extLst>
                  <a:ext uri="{FF2B5EF4-FFF2-40B4-BE49-F238E27FC236}">
                    <a16:creationId xmlns:a16="http://schemas.microsoft.com/office/drawing/2014/main" xmlns="" id="{C6A150B3-D5ED-4EA4-A06E-889E5442E2C4}"/>
                  </a:ext>
                </a:extLst>
              </p:cNvPr>
              <p:cNvSpPr>
                <a:spLocks/>
              </p:cNvSpPr>
              <p:nvPr/>
            </p:nvSpPr>
            <p:spPr bwMode="auto">
              <a:xfrm>
                <a:off x="1744" y="5746"/>
                <a:ext cx="60" cy="60"/>
              </a:xfrm>
              <a:custGeom>
                <a:avLst/>
                <a:gdLst>
                  <a:gd name="T0" fmla="*/ 0 w 60"/>
                  <a:gd name="T1" fmla="*/ 38 h 60"/>
                  <a:gd name="T2" fmla="*/ 38 w 60"/>
                  <a:gd name="T3" fmla="*/ 60 h 60"/>
                  <a:gd name="T4" fmla="*/ 60 w 60"/>
                  <a:gd name="T5" fmla="*/ 22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2"/>
                    </a:lnTo>
                    <a:lnTo>
                      <a:pt x="27"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2689">
                <a:extLst>
                  <a:ext uri="{FF2B5EF4-FFF2-40B4-BE49-F238E27FC236}">
                    <a16:creationId xmlns:a16="http://schemas.microsoft.com/office/drawing/2014/main" xmlns="" id="{77297765-8F8D-494E-9F7D-BCF1DBF53E9D}"/>
                  </a:ext>
                </a:extLst>
              </p:cNvPr>
              <p:cNvSpPr>
                <a:spLocks/>
              </p:cNvSpPr>
              <p:nvPr/>
            </p:nvSpPr>
            <p:spPr bwMode="auto">
              <a:xfrm>
                <a:off x="1744" y="5746"/>
                <a:ext cx="60" cy="60"/>
              </a:xfrm>
              <a:custGeom>
                <a:avLst/>
                <a:gdLst>
                  <a:gd name="T0" fmla="*/ 0 w 11"/>
                  <a:gd name="T1" fmla="*/ 7 h 11"/>
                  <a:gd name="T2" fmla="*/ 7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Freeform 2690">
                <a:extLst>
                  <a:ext uri="{FF2B5EF4-FFF2-40B4-BE49-F238E27FC236}">
                    <a16:creationId xmlns:a16="http://schemas.microsoft.com/office/drawing/2014/main" xmlns="" id="{7291333D-4055-4CF7-98B2-8875E41AA1DA}"/>
                  </a:ext>
                </a:extLst>
              </p:cNvPr>
              <p:cNvSpPr>
                <a:spLocks/>
              </p:cNvSpPr>
              <p:nvPr/>
            </p:nvSpPr>
            <p:spPr bwMode="auto">
              <a:xfrm>
                <a:off x="2963" y="6057"/>
                <a:ext cx="55" cy="72"/>
              </a:xfrm>
              <a:custGeom>
                <a:avLst/>
                <a:gdLst>
                  <a:gd name="T0" fmla="*/ 0 w 55"/>
                  <a:gd name="T1" fmla="*/ 33 h 72"/>
                  <a:gd name="T2" fmla="*/ 39 w 55"/>
                  <a:gd name="T3" fmla="*/ 72 h 72"/>
                  <a:gd name="T4" fmla="*/ 55 w 55"/>
                  <a:gd name="T5" fmla="*/ 33 h 72"/>
                  <a:gd name="T6" fmla="*/ 17 w 55"/>
                  <a:gd name="T7" fmla="*/ 0 h 72"/>
                  <a:gd name="T8" fmla="*/ 0 w 55"/>
                  <a:gd name="T9" fmla="*/ 33 h 72"/>
                </a:gdLst>
                <a:ahLst/>
                <a:cxnLst>
                  <a:cxn ang="0">
                    <a:pos x="T0" y="T1"/>
                  </a:cxn>
                  <a:cxn ang="0">
                    <a:pos x="T2" y="T3"/>
                  </a:cxn>
                  <a:cxn ang="0">
                    <a:pos x="T4" y="T5"/>
                  </a:cxn>
                  <a:cxn ang="0">
                    <a:pos x="T6" y="T7"/>
                  </a:cxn>
                  <a:cxn ang="0">
                    <a:pos x="T8" y="T9"/>
                  </a:cxn>
                </a:cxnLst>
                <a:rect l="0" t="0" r="r" b="b"/>
                <a:pathLst>
                  <a:path w="55" h="72">
                    <a:moveTo>
                      <a:pt x="0" y="33"/>
                    </a:moveTo>
                    <a:lnTo>
                      <a:pt x="39" y="72"/>
                    </a:lnTo>
                    <a:lnTo>
                      <a:pt x="55" y="33"/>
                    </a:lnTo>
                    <a:lnTo>
                      <a:pt x="17"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2691">
                <a:extLst>
                  <a:ext uri="{FF2B5EF4-FFF2-40B4-BE49-F238E27FC236}">
                    <a16:creationId xmlns:a16="http://schemas.microsoft.com/office/drawing/2014/main" xmlns="" id="{7296E62C-0AD6-44A1-8051-EE8020480819}"/>
                  </a:ext>
                </a:extLst>
              </p:cNvPr>
              <p:cNvSpPr>
                <a:spLocks/>
              </p:cNvSpPr>
              <p:nvPr/>
            </p:nvSpPr>
            <p:spPr bwMode="auto">
              <a:xfrm>
                <a:off x="2963" y="6057"/>
                <a:ext cx="55" cy="72"/>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Freeform 2692">
                <a:extLst>
                  <a:ext uri="{FF2B5EF4-FFF2-40B4-BE49-F238E27FC236}">
                    <a16:creationId xmlns:a16="http://schemas.microsoft.com/office/drawing/2014/main" xmlns="" id="{866B02F9-9EF5-4327-873D-2E4FA9FF945C}"/>
                  </a:ext>
                </a:extLst>
              </p:cNvPr>
              <p:cNvSpPr>
                <a:spLocks/>
              </p:cNvSpPr>
              <p:nvPr/>
            </p:nvSpPr>
            <p:spPr bwMode="auto">
              <a:xfrm>
                <a:off x="2083" y="5789"/>
                <a:ext cx="60" cy="66"/>
              </a:xfrm>
              <a:custGeom>
                <a:avLst/>
                <a:gdLst>
                  <a:gd name="T0" fmla="*/ 0 w 60"/>
                  <a:gd name="T1" fmla="*/ 33 h 66"/>
                  <a:gd name="T2" fmla="*/ 38 w 60"/>
                  <a:gd name="T3" fmla="*/ 66 h 66"/>
                  <a:gd name="T4" fmla="*/ 60 w 60"/>
                  <a:gd name="T5" fmla="*/ 33 h 66"/>
                  <a:gd name="T6" fmla="*/ 22 w 60"/>
                  <a:gd name="T7" fmla="*/ 0 h 66"/>
                  <a:gd name="T8" fmla="*/ 0 w 60"/>
                  <a:gd name="T9" fmla="*/ 33 h 66"/>
                </a:gdLst>
                <a:ahLst/>
                <a:cxnLst>
                  <a:cxn ang="0">
                    <a:pos x="T0" y="T1"/>
                  </a:cxn>
                  <a:cxn ang="0">
                    <a:pos x="T2" y="T3"/>
                  </a:cxn>
                  <a:cxn ang="0">
                    <a:pos x="T4" y="T5"/>
                  </a:cxn>
                  <a:cxn ang="0">
                    <a:pos x="T6" y="T7"/>
                  </a:cxn>
                  <a:cxn ang="0">
                    <a:pos x="T8" y="T9"/>
                  </a:cxn>
                </a:cxnLst>
                <a:rect l="0" t="0" r="r" b="b"/>
                <a:pathLst>
                  <a:path w="60" h="66">
                    <a:moveTo>
                      <a:pt x="0" y="33"/>
                    </a:moveTo>
                    <a:lnTo>
                      <a:pt x="38" y="66"/>
                    </a:lnTo>
                    <a:lnTo>
                      <a:pt x="60" y="33"/>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2693">
                <a:extLst>
                  <a:ext uri="{FF2B5EF4-FFF2-40B4-BE49-F238E27FC236}">
                    <a16:creationId xmlns:a16="http://schemas.microsoft.com/office/drawing/2014/main" xmlns="" id="{F83D6AFC-325F-4A5D-9FE1-E681926412C9}"/>
                  </a:ext>
                </a:extLst>
              </p:cNvPr>
              <p:cNvSpPr>
                <a:spLocks/>
              </p:cNvSpPr>
              <p:nvPr/>
            </p:nvSpPr>
            <p:spPr bwMode="auto">
              <a:xfrm>
                <a:off x="2083" y="5789"/>
                <a:ext cx="60" cy="66"/>
              </a:xfrm>
              <a:custGeom>
                <a:avLst/>
                <a:gdLst>
                  <a:gd name="T0" fmla="*/ 0 w 11"/>
                  <a:gd name="T1" fmla="*/ 6 h 12"/>
                  <a:gd name="T2" fmla="*/ 7 w 11"/>
                  <a:gd name="T3" fmla="*/ 12 h 12"/>
                  <a:gd name="T4" fmla="*/ 11 w 11"/>
                  <a:gd name="T5" fmla="*/ 6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7" y="12"/>
                    </a:lnTo>
                    <a:lnTo>
                      <a:pt x="11"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Freeform 2694">
                <a:extLst>
                  <a:ext uri="{FF2B5EF4-FFF2-40B4-BE49-F238E27FC236}">
                    <a16:creationId xmlns:a16="http://schemas.microsoft.com/office/drawing/2014/main" xmlns="" id="{9B049740-1F3D-4F50-BD51-5F8E5F372FB3}"/>
                  </a:ext>
                </a:extLst>
              </p:cNvPr>
              <p:cNvSpPr>
                <a:spLocks/>
              </p:cNvSpPr>
              <p:nvPr/>
            </p:nvSpPr>
            <p:spPr bwMode="auto">
              <a:xfrm>
                <a:off x="1175" y="5833"/>
                <a:ext cx="61" cy="44"/>
              </a:xfrm>
              <a:custGeom>
                <a:avLst/>
                <a:gdLst>
                  <a:gd name="T0" fmla="*/ 0 w 61"/>
                  <a:gd name="T1" fmla="*/ 33 h 44"/>
                  <a:gd name="T2" fmla="*/ 33 w 61"/>
                  <a:gd name="T3" fmla="*/ 44 h 44"/>
                  <a:gd name="T4" fmla="*/ 61 w 61"/>
                  <a:gd name="T5" fmla="*/ 11 h 44"/>
                  <a:gd name="T6" fmla="*/ 28 w 61"/>
                  <a:gd name="T7" fmla="*/ 0 h 44"/>
                  <a:gd name="T8" fmla="*/ 0 w 61"/>
                  <a:gd name="T9" fmla="*/ 33 h 44"/>
                </a:gdLst>
                <a:ahLst/>
                <a:cxnLst>
                  <a:cxn ang="0">
                    <a:pos x="T0" y="T1"/>
                  </a:cxn>
                  <a:cxn ang="0">
                    <a:pos x="T2" y="T3"/>
                  </a:cxn>
                  <a:cxn ang="0">
                    <a:pos x="T4" y="T5"/>
                  </a:cxn>
                  <a:cxn ang="0">
                    <a:pos x="T6" y="T7"/>
                  </a:cxn>
                  <a:cxn ang="0">
                    <a:pos x="T8" y="T9"/>
                  </a:cxn>
                </a:cxnLst>
                <a:rect l="0" t="0" r="r" b="b"/>
                <a:pathLst>
                  <a:path w="61" h="44">
                    <a:moveTo>
                      <a:pt x="0" y="33"/>
                    </a:moveTo>
                    <a:lnTo>
                      <a:pt x="33" y="44"/>
                    </a:lnTo>
                    <a:lnTo>
                      <a:pt x="61" y="11"/>
                    </a:lnTo>
                    <a:lnTo>
                      <a:pt x="28"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2695">
                <a:extLst>
                  <a:ext uri="{FF2B5EF4-FFF2-40B4-BE49-F238E27FC236}">
                    <a16:creationId xmlns:a16="http://schemas.microsoft.com/office/drawing/2014/main" xmlns="" id="{FB4B717E-061D-40A7-B25C-6A3CC52544A0}"/>
                  </a:ext>
                </a:extLst>
              </p:cNvPr>
              <p:cNvSpPr>
                <a:spLocks/>
              </p:cNvSpPr>
              <p:nvPr/>
            </p:nvSpPr>
            <p:spPr bwMode="auto">
              <a:xfrm>
                <a:off x="1175" y="5833"/>
                <a:ext cx="61"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Freeform 2696">
                <a:extLst>
                  <a:ext uri="{FF2B5EF4-FFF2-40B4-BE49-F238E27FC236}">
                    <a16:creationId xmlns:a16="http://schemas.microsoft.com/office/drawing/2014/main" xmlns="" id="{6B76AC86-2E42-43A1-90DC-102096BE0BD1}"/>
                  </a:ext>
                </a:extLst>
              </p:cNvPr>
              <p:cNvSpPr>
                <a:spLocks/>
              </p:cNvSpPr>
              <p:nvPr/>
            </p:nvSpPr>
            <p:spPr bwMode="auto">
              <a:xfrm>
                <a:off x="2417" y="5877"/>
                <a:ext cx="54" cy="71"/>
              </a:xfrm>
              <a:custGeom>
                <a:avLst/>
                <a:gdLst>
                  <a:gd name="T0" fmla="*/ 0 w 54"/>
                  <a:gd name="T1" fmla="*/ 38 h 71"/>
                  <a:gd name="T2" fmla="*/ 38 w 54"/>
                  <a:gd name="T3" fmla="*/ 71 h 71"/>
                  <a:gd name="T4" fmla="*/ 54 w 54"/>
                  <a:gd name="T5" fmla="*/ 38 h 71"/>
                  <a:gd name="T6" fmla="*/ 21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21"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Freeform 2697">
                <a:extLst>
                  <a:ext uri="{FF2B5EF4-FFF2-40B4-BE49-F238E27FC236}">
                    <a16:creationId xmlns:a16="http://schemas.microsoft.com/office/drawing/2014/main" xmlns="" id="{F5CE2AA7-A833-49C9-B72E-D2C20F6C9C3C}"/>
                  </a:ext>
                </a:extLst>
              </p:cNvPr>
              <p:cNvSpPr>
                <a:spLocks/>
              </p:cNvSpPr>
              <p:nvPr/>
            </p:nvSpPr>
            <p:spPr bwMode="auto">
              <a:xfrm>
                <a:off x="2417" y="5877"/>
                <a:ext cx="54"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Freeform 2698">
                <a:extLst>
                  <a:ext uri="{FF2B5EF4-FFF2-40B4-BE49-F238E27FC236}">
                    <a16:creationId xmlns:a16="http://schemas.microsoft.com/office/drawing/2014/main" xmlns="" id="{814DD412-0ACB-4EE0-9B9F-25884F3DD957}"/>
                  </a:ext>
                </a:extLst>
              </p:cNvPr>
              <p:cNvSpPr>
                <a:spLocks/>
              </p:cNvSpPr>
              <p:nvPr/>
            </p:nvSpPr>
            <p:spPr bwMode="auto">
              <a:xfrm>
                <a:off x="1503" y="5768"/>
                <a:ext cx="55" cy="49"/>
              </a:xfrm>
              <a:custGeom>
                <a:avLst/>
                <a:gdLst>
                  <a:gd name="T0" fmla="*/ 0 w 55"/>
                  <a:gd name="T1" fmla="*/ 38 h 49"/>
                  <a:gd name="T2" fmla="*/ 33 w 55"/>
                  <a:gd name="T3" fmla="*/ 49 h 49"/>
                  <a:gd name="T4" fmla="*/ 55 w 55"/>
                  <a:gd name="T5" fmla="*/ 16 h 49"/>
                  <a:gd name="T6" fmla="*/ 22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33" y="49"/>
                    </a:lnTo>
                    <a:lnTo>
                      <a:pt x="55" y="16"/>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2699">
                <a:extLst>
                  <a:ext uri="{FF2B5EF4-FFF2-40B4-BE49-F238E27FC236}">
                    <a16:creationId xmlns:a16="http://schemas.microsoft.com/office/drawing/2014/main" xmlns="" id="{3E56403D-8542-4D12-84A9-ABE835205049}"/>
                  </a:ext>
                </a:extLst>
              </p:cNvPr>
              <p:cNvSpPr>
                <a:spLocks/>
              </p:cNvSpPr>
              <p:nvPr/>
            </p:nvSpPr>
            <p:spPr bwMode="auto">
              <a:xfrm>
                <a:off x="1503" y="5768"/>
                <a:ext cx="55" cy="49"/>
              </a:xfrm>
              <a:custGeom>
                <a:avLst/>
                <a:gdLst>
                  <a:gd name="T0" fmla="*/ 0 w 10"/>
                  <a:gd name="T1" fmla="*/ 7 h 9"/>
                  <a:gd name="T2" fmla="*/ 6 w 10"/>
                  <a:gd name="T3" fmla="*/ 9 h 9"/>
                  <a:gd name="T4" fmla="*/ 10 w 10"/>
                  <a:gd name="T5" fmla="*/ 3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Freeform 2700">
                <a:extLst>
                  <a:ext uri="{FF2B5EF4-FFF2-40B4-BE49-F238E27FC236}">
                    <a16:creationId xmlns:a16="http://schemas.microsoft.com/office/drawing/2014/main" xmlns="" id="{7A6DF758-FCD4-47DB-A1C9-24A5E9F3C226}"/>
                  </a:ext>
                </a:extLst>
              </p:cNvPr>
              <p:cNvSpPr>
                <a:spLocks/>
              </p:cNvSpPr>
              <p:nvPr/>
            </p:nvSpPr>
            <p:spPr bwMode="auto">
              <a:xfrm>
                <a:off x="2739" y="5986"/>
                <a:ext cx="55" cy="71"/>
              </a:xfrm>
              <a:custGeom>
                <a:avLst/>
                <a:gdLst>
                  <a:gd name="T0" fmla="*/ 0 w 55"/>
                  <a:gd name="T1" fmla="*/ 33 h 71"/>
                  <a:gd name="T2" fmla="*/ 38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7"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2701">
                <a:extLst>
                  <a:ext uri="{FF2B5EF4-FFF2-40B4-BE49-F238E27FC236}">
                    <a16:creationId xmlns:a16="http://schemas.microsoft.com/office/drawing/2014/main" xmlns="" id="{92C35045-3610-429F-8476-4730995C836E}"/>
                  </a:ext>
                </a:extLst>
              </p:cNvPr>
              <p:cNvSpPr>
                <a:spLocks/>
              </p:cNvSpPr>
              <p:nvPr/>
            </p:nvSpPr>
            <p:spPr bwMode="auto">
              <a:xfrm>
                <a:off x="2739" y="5986"/>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Freeform 2702">
                <a:extLst>
                  <a:ext uri="{FF2B5EF4-FFF2-40B4-BE49-F238E27FC236}">
                    <a16:creationId xmlns:a16="http://schemas.microsoft.com/office/drawing/2014/main" xmlns="" id="{2822AFA6-DCC4-4022-906A-87DADA7C33AF}"/>
                  </a:ext>
                </a:extLst>
              </p:cNvPr>
              <p:cNvSpPr>
                <a:spLocks/>
              </p:cNvSpPr>
              <p:nvPr/>
            </p:nvSpPr>
            <p:spPr bwMode="auto">
              <a:xfrm>
                <a:off x="1837" y="5757"/>
                <a:ext cx="60" cy="60"/>
              </a:xfrm>
              <a:custGeom>
                <a:avLst/>
                <a:gdLst>
                  <a:gd name="T0" fmla="*/ 0 w 60"/>
                  <a:gd name="T1" fmla="*/ 38 h 60"/>
                  <a:gd name="T2" fmla="*/ 38 w 60"/>
                  <a:gd name="T3" fmla="*/ 60 h 60"/>
                  <a:gd name="T4" fmla="*/ 60 w 60"/>
                  <a:gd name="T5" fmla="*/ 27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7"/>
                    </a:lnTo>
                    <a:lnTo>
                      <a:pt x="27"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2703">
                <a:extLst>
                  <a:ext uri="{FF2B5EF4-FFF2-40B4-BE49-F238E27FC236}">
                    <a16:creationId xmlns:a16="http://schemas.microsoft.com/office/drawing/2014/main" xmlns="" id="{B0CFBD24-84C3-4B50-AB0A-F8103BD75167}"/>
                  </a:ext>
                </a:extLst>
              </p:cNvPr>
              <p:cNvSpPr>
                <a:spLocks/>
              </p:cNvSpPr>
              <p:nvPr/>
            </p:nvSpPr>
            <p:spPr bwMode="auto">
              <a:xfrm>
                <a:off x="1837" y="5757"/>
                <a:ext cx="60" cy="60"/>
              </a:xfrm>
              <a:custGeom>
                <a:avLst/>
                <a:gdLst>
                  <a:gd name="T0" fmla="*/ 0 w 11"/>
                  <a:gd name="T1" fmla="*/ 7 h 11"/>
                  <a:gd name="T2" fmla="*/ 7 w 11"/>
                  <a:gd name="T3" fmla="*/ 11 h 11"/>
                  <a:gd name="T4" fmla="*/ 11 w 11"/>
                  <a:gd name="T5" fmla="*/ 5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Freeform 2704">
                <a:extLst>
                  <a:ext uri="{FF2B5EF4-FFF2-40B4-BE49-F238E27FC236}">
                    <a16:creationId xmlns:a16="http://schemas.microsoft.com/office/drawing/2014/main" xmlns="" id="{A805A4E1-3376-460B-9B7F-B7D5FDDFE77C}"/>
                  </a:ext>
                </a:extLst>
              </p:cNvPr>
              <p:cNvSpPr>
                <a:spLocks/>
              </p:cNvSpPr>
              <p:nvPr/>
            </p:nvSpPr>
            <p:spPr bwMode="auto">
              <a:xfrm>
                <a:off x="3051" y="6090"/>
                <a:ext cx="49" cy="71"/>
              </a:xfrm>
              <a:custGeom>
                <a:avLst/>
                <a:gdLst>
                  <a:gd name="T0" fmla="*/ 0 w 49"/>
                  <a:gd name="T1" fmla="*/ 39 h 71"/>
                  <a:gd name="T2" fmla="*/ 38 w 49"/>
                  <a:gd name="T3" fmla="*/ 71 h 71"/>
                  <a:gd name="T4" fmla="*/ 49 w 49"/>
                  <a:gd name="T5" fmla="*/ 33 h 71"/>
                  <a:gd name="T6" fmla="*/ 16 w 49"/>
                  <a:gd name="T7" fmla="*/ 0 h 71"/>
                  <a:gd name="T8" fmla="*/ 0 w 49"/>
                  <a:gd name="T9" fmla="*/ 39 h 71"/>
                </a:gdLst>
                <a:ahLst/>
                <a:cxnLst>
                  <a:cxn ang="0">
                    <a:pos x="T0" y="T1"/>
                  </a:cxn>
                  <a:cxn ang="0">
                    <a:pos x="T2" y="T3"/>
                  </a:cxn>
                  <a:cxn ang="0">
                    <a:pos x="T4" y="T5"/>
                  </a:cxn>
                  <a:cxn ang="0">
                    <a:pos x="T6" y="T7"/>
                  </a:cxn>
                  <a:cxn ang="0">
                    <a:pos x="T8" y="T9"/>
                  </a:cxn>
                </a:cxnLst>
                <a:rect l="0" t="0" r="r" b="b"/>
                <a:pathLst>
                  <a:path w="49" h="71">
                    <a:moveTo>
                      <a:pt x="0" y="39"/>
                    </a:moveTo>
                    <a:lnTo>
                      <a:pt x="38" y="71"/>
                    </a:lnTo>
                    <a:lnTo>
                      <a:pt x="49" y="33"/>
                    </a:lnTo>
                    <a:lnTo>
                      <a:pt x="16" y="0"/>
                    </a:lnTo>
                    <a:lnTo>
                      <a:pt x="0" y="3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2705">
                <a:extLst>
                  <a:ext uri="{FF2B5EF4-FFF2-40B4-BE49-F238E27FC236}">
                    <a16:creationId xmlns:a16="http://schemas.microsoft.com/office/drawing/2014/main" xmlns="" id="{E9F85465-3605-4D61-8EA7-3A7225A143A0}"/>
                  </a:ext>
                </a:extLst>
              </p:cNvPr>
              <p:cNvSpPr>
                <a:spLocks/>
              </p:cNvSpPr>
              <p:nvPr/>
            </p:nvSpPr>
            <p:spPr bwMode="auto">
              <a:xfrm>
                <a:off x="3051" y="6090"/>
                <a:ext cx="49" cy="71"/>
              </a:xfrm>
              <a:custGeom>
                <a:avLst/>
                <a:gdLst>
                  <a:gd name="T0" fmla="*/ 0 w 9"/>
                  <a:gd name="T1" fmla="*/ 7 h 13"/>
                  <a:gd name="T2" fmla="*/ 7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Freeform 2706">
                <a:extLst>
                  <a:ext uri="{FF2B5EF4-FFF2-40B4-BE49-F238E27FC236}">
                    <a16:creationId xmlns:a16="http://schemas.microsoft.com/office/drawing/2014/main" xmlns="" id="{966B66BE-2DCA-423C-9315-84B72E72DBB0}"/>
                  </a:ext>
                </a:extLst>
              </p:cNvPr>
              <p:cNvSpPr>
                <a:spLocks/>
              </p:cNvSpPr>
              <p:nvPr/>
            </p:nvSpPr>
            <p:spPr bwMode="auto">
              <a:xfrm>
                <a:off x="2176" y="5817"/>
                <a:ext cx="60" cy="65"/>
              </a:xfrm>
              <a:custGeom>
                <a:avLst/>
                <a:gdLst>
                  <a:gd name="T0" fmla="*/ 0 w 60"/>
                  <a:gd name="T1" fmla="*/ 33 h 65"/>
                  <a:gd name="T2" fmla="*/ 38 w 60"/>
                  <a:gd name="T3" fmla="*/ 65 h 65"/>
                  <a:gd name="T4" fmla="*/ 60 w 60"/>
                  <a:gd name="T5" fmla="*/ 33 h 65"/>
                  <a:gd name="T6" fmla="*/ 22 w 60"/>
                  <a:gd name="T7" fmla="*/ 0 h 65"/>
                  <a:gd name="T8" fmla="*/ 0 w 60"/>
                  <a:gd name="T9" fmla="*/ 33 h 65"/>
                </a:gdLst>
                <a:ahLst/>
                <a:cxnLst>
                  <a:cxn ang="0">
                    <a:pos x="T0" y="T1"/>
                  </a:cxn>
                  <a:cxn ang="0">
                    <a:pos x="T2" y="T3"/>
                  </a:cxn>
                  <a:cxn ang="0">
                    <a:pos x="T4" y="T5"/>
                  </a:cxn>
                  <a:cxn ang="0">
                    <a:pos x="T6" y="T7"/>
                  </a:cxn>
                  <a:cxn ang="0">
                    <a:pos x="T8" y="T9"/>
                  </a:cxn>
                </a:cxnLst>
                <a:rect l="0" t="0" r="r" b="b"/>
                <a:pathLst>
                  <a:path w="60" h="65">
                    <a:moveTo>
                      <a:pt x="0" y="33"/>
                    </a:moveTo>
                    <a:lnTo>
                      <a:pt x="38" y="65"/>
                    </a:lnTo>
                    <a:lnTo>
                      <a:pt x="60" y="33"/>
                    </a:lnTo>
                    <a:lnTo>
                      <a:pt x="22"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2707">
                <a:extLst>
                  <a:ext uri="{FF2B5EF4-FFF2-40B4-BE49-F238E27FC236}">
                    <a16:creationId xmlns:a16="http://schemas.microsoft.com/office/drawing/2014/main" xmlns="" id="{757B6371-0A59-410C-B901-63DBE454CC79}"/>
                  </a:ext>
                </a:extLst>
              </p:cNvPr>
              <p:cNvSpPr>
                <a:spLocks/>
              </p:cNvSpPr>
              <p:nvPr/>
            </p:nvSpPr>
            <p:spPr bwMode="auto">
              <a:xfrm>
                <a:off x="2176" y="5817"/>
                <a:ext cx="60" cy="65"/>
              </a:xfrm>
              <a:custGeom>
                <a:avLst/>
                <a:gdLst>
                  <a:gd name="T0" fmla="*/ 0 w 11"/>
                  <a:gd name="T1" fmla="*/ 6 h 12"/>
                  <a:gd name="T2" fmla="*/ 7 w 11"/>
                  <a:gd name="T3" fmla="*/ 12 h 12"/>
                  <a:gd name="T4" fmla="*/ 11 w 11"/>
                  <a:gd name="T5" fmla="*/ 6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7" y="12"/>
                    </a:lnTo>
                    <a:lnTo>
                      <a:pt x="11"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Freeform 2708">
                <a:extLst>
                  <a:ext uri="{FF2B5EF4-FFF2-40B4-BE49-F238E27FC236}">
                    <a16:creationId xmlns:a16="http://schemas.microsoft.com/office/drawing/2014/main" xmlns="" id="{CDB40B14-388F-42BF-A2E3-3407B364A166}"/>
                  </a:ext>
                </a:extLst>
              </p:cNvPr>
              <p:cNvSpPr>
                <a:spLocks/>
              </p:cNvSpPr>
              <p:nvPr/>
            </p:nvSpPr>
            <p:spPr bwMode="auto">
              <a:xfrm>
                <a:off x="1263" y="5817"/>
                <a:ext cx="60" cy="44"/>
              </a:xfrm>
              <a:custGeom>
                <a:avLst/>
                <a:gdLst>
                  <a:gd name="T0" fmla="*/ 0 w 60"/>
                  <a:gd name="T1" fmla="*/ 33 h 44"/>
                  <a:gd name="T2" fmla="*/ 33 w 60"/>
                  <a:gd name="T3" fmla="*/ 44 h 44"/>
                  <a:gd name="T4" fmla="*/ 60 w 60"/>
                  <a:gd name="T5" fmla="*/ 11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3" y="44"/>
                    </a:lnTo>
                    <a:lnTo>
                      <a:pt x="60" y="11"/>
                    </a:lnTo>
                    <a:lnTo>
                      <a:pt x="2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2709">
                <a:extLst>
                  <a:ext uri="{FF2B5EF4-FFF2-40B4-BE49-F238E27FC236}">
                    <a16:creationId xmlns:a16="http://schemas.microsoft.com/office/drawing/2014/main" xmlns="" id="{546B6734-7E70-4282-98AC-059CB70CB4A1}"/>
                  </a:ext>
                </a:extLst>
              </p:cNvPr>
              <p:cNvSpPr>
                <a:spLocks/>
              </p:cNvSpPr>
              <p:nvPr/>
            </p:nvSpPr>
            <p:spPr bwMode="auto">
              <a:xfrm>
                <a:off x="1263" y="5817"/>
                <a:ext cx="60" cy="44"/>
              </a:xfrm>
              <a:custGeom>
                <a:avLst/>
                <a:gdLst>
                  <a:gd name="T0" fmla="*/ 0 w 11"/>
                  <a:gd name="T1" fmla="*/ 6 h 8"/>
                  <a:gd name="T2" fmla="*/ 6 w 11"/>
                  <a:gd name="T3" fmla="*/ 8 h 8"/>
                  <a:gd name="T4" fmla="*/ 11 w 11"/>
                  <a:gd name="T5" fmla="*/ 2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Freeform 2710">
                <a:extLst>
                  <a:ext uri="{FF2B5EF4-FFF2-40B4-BE49-F238E27FC236}">
                    <a16:creationId xmlns:a16="http://schemas.microsoft.com/office/drawing/2014/main" xmlns="" id="{A993F971-E90F-4A1B-A54C-69A4E90B02B3}"/>
                  </a:ext>
                </a:extLst>
              </p:cNvPr>
              <p:cNvSpPr>
                <a:spLocks/>
              </p:cNvSpPr>
              <p:nvPr/>
            </p:nvSpPr>
            <p:spPr bwMode="auto">
              <a:xfrm>
                <a:off x="2510" y="5915"/>
                <a:ext cx="54" cy="71"/>
              </a:xfrm>
              <a:custGeom>
                <a:avLst/>
                <a:gdLst>
                  <a:gd name="T0" fmla="*/ 0 w 54"/>
                  <a:gd name="T1" fmla="*/ 33 h 71"/>
                  <a:gd name="T2" fmla="*/ 32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2" y="71"/>
                    </a:lnTo>
                    <a:lnTo>
                      <a:pt x="54"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2711">
                <a:extLst>
                  <a:ext uri="{FF2B5EF4-FFF2-40B4-BE49-F238E27FC236}">
                    <a16:creationId xmlns:a16="http://schemas.microsoft.com/office/drawing/2014/main" xmlns="" id="{350B8FCA-279B-456F-BE85-510EFBC4B040}"/>
                  </a:ext>
                </a:extLst>
              </p:cNvPr>
              <p:cNvSpPr>
                <a:spLocks/>
              </p:cNvSpPr>
              <p:nvPr/>
            </p:nvSpPr>
            <p:spPr bwMode="auto">
              <a:xfrm>
                <a:off x="2510" y="5915"/>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Freeform 2712">
                <a:extLst>
                  <a:ext uri="{FF2B5EF4-FFF2-40B4-BE49-F238E27FC236}">
                    <a16:creationId xmlns:a16="http://schemas.microsoft.com/office/drawing/2014/main" xmlns="" id="{6F9B1BAA-A4B7-423A-B186-02E87D697AB1}"/>
                  </a:ext>
                </a:extLst>
              </p:cNvPr>
              <p:cNvSpPr>
                <a:spLocks/>
              </p:cNvSpPr>
              <p:nvPr/>
            </p:nvSpPr>
            <p:spPr bwMode="auto">
              <a:xfrm>
                <a:off x="1596" y="5762"/>
                <a:ext cx="55" cy="55"/>
              </a:xfrm>
              <a:custGeom>
                <a:avLst/>
                <a:gdLst>
                  <a:gd name="T0" fmla="*/ 0 w 55"/>
                  <a:gd name="T1" fmla="*/ 38 h 55"/>
                  <a:gd name="T2" fmla="*/ 33 w 55"/>
                  <a:gd name="T3" fmla="*/ 55 h 55"/>
                  <a:gd name="T4" fmla="*/ 55 w 55"/>
                  <a:gd name="T5" fmla="*/ 17 h 55"/>
                  <a:gd name="T6" fmla="*/ 22 w 55"/>
                  <a:gd name="T7" fmla="*/ 0 h 55"/>
                  <a:gd name="T8" fmla="*/ 0 w 55"/>
                  <a:gd name="T9" fmla="*/ 38 h 55"/>
                </a:gdLst>
                <a:ahLst/>
                <a:cxnLst>
                  <a:cxn ang="0">
                    <a:pos x="T0" y="T1"/>
                  </a:cxn>
                  <a:cxn ang="0">
                    <a:pos x="T2" y="T3"/>
                  </a:cxn>
                  <a:cxn ang="0">
                    <a:pos x="T4" y="T5"/>
                  </a:cxn>
                  <a:cxn ang="0">
                    <a:pos x="T6" y="T7"/>
                  </a:cxn>
                  <a:cxn ang="0">
                    <a:pos x="T8" y="T9"/>
                  </a:cxn>
                </a:cxnLst>
                <a:rect l="0" t="0" r="r" b="b"/>
                <a:pathLst>
                  <a:path w="55" h="55">
                    <a:moveTo>
                      <a:pt x="0" y="38"/>
                    </a:moveTo>
                    <a:lnTo>
                      <a:pt x="33" y="55"/>
                    </a:lnTo>
                    <a:lnTo>
                      <a:pt x="55" y="17"/>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2713">
                <a:extLst>
                  <a:ext uri="{FF2B5EF4-FFF2-40B4-BE49-F238E27FC236}">
                    <a16:creationId xmlns:a16="http://schemas.microsoft.com/office/drawing/2014/main" xmlns="" id="{060E9821-D697-4B10-B2A5-F0507126E2C8}"/>
                  </a:ext>
                </a:extLst>
              </p:cNvPr>
              <p:cNvSpPr>
                <a:spLocks/>
              </p:cNvSpPr>
              <p:nvPr/>
            </p:nvSpPr>
            <p:spPr bwMode="auto">
              <a:xfrm>
                <a:off x="1596" y="5762"/>
                <a:ext cx="55" cy="55"/>
              </a:xfrm>
              <a:custGeom>
                <a:avLst/>
                <a:gdLst>
                  <a:gd name="T0" fmla="*/ 0 w 10"/>
                  <a:gd name="T1" fmla="*/ 7 h 10"/>
                  <a:gd name="T2" fmla="*/ 6 w 10"/>
                  <a:gd name="T3" fmla="*/ 10 h 10"/>
                  <a:gd name="T4" fmla="*/ 10 w 10"/>
                  <a:gd name="T5" fmla="*/ 3 h 10"/>
                  <a:gd name="T6" fmla="*/ 4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6" y="10"/>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Freeform 2714">
                <a:extLst>
                  <a:ext uri="{FF2B5EF4-FFF2-40B4-BE49-F238E27FC236}">
                    <a16:creationId xmlns:a16="http://schemas.microsoft.com/office/drawing/2014/main" xmlns="" id="{7A68867E-649F-4359-A8D7-DA6566A09DBA}"/>
                  </a:ext>
                </a:extLst>
              </p:cNvPr>
              <p:cNvSpPr>
                <a:spLocks/>
              </p:cNvSpPr>
              <p:nvPr/>
            </p:nvSpPr>
            <p:spPr bwMode="auto">
              <a:xfrm>
                <a:off x="2827" y="6019"/>
                <a:ext cx="54" cy="71"/>
              </a:xfrm>
              <a:custGeom>
                <a:avLst/>
                <a:gdLst>
                  <a:gd name="T0" fmla="*/ 0 w 54"/>
                  <a:gd name="T1" fmla="*/ 38 h 71"/>
                  <a:gd name="T2" fmla="*/ 38 w 54"/>
                  <a:gd name="T3" fmla="*/ 71 h 71"/>
                  <a:gd name="T4" fmla="*/ 54 w 54"/>
                  <a:gd name="T5" fmla="*/ 38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16"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2715">
                <a:extLst>
                  <a:ext uri="{FF2B5EF4-FFF2-40B4-BE49-F238E27FC236}">
                    <a16:creationId xmlns:a16="http://schemas.microsoft.com/office/drawing/2014/main" xmlns="" id="{EED81279-C527-4DBE-8DAF-BB2190696F2A}"/>
                  </a:ext>
                </a:extLst>
              </p:cNvPr>
              <p:cNvSpPr>
                <a:spLocks/>
              </p:cNvSpPr>
              <p:nvPr/>
            </p:nvSpPr>
            <p:spPr bwMode="auto">
              <a:xfrm>
                <a:off x="2827" y="6019"/>
                <a:ext cx="54"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Freeform 2716">
                <a:extLst>
                  <a:ext uri="{FF2B5EF4-FFF2-40B4-BE49-F238E27FC236}">
                    <a16:creationId xmlns:a16="http://schemas.microsoft.com/office/drawing/2014/main" xmlns="" id="{22878A64-230B-482B-AEB4-1783155C2D00}"/>
                  </a:ext>
                </a:extLst>
              </p:cNvPr>
              <p:cNvSpPr>
                <a:spLocks/>
              </p:cNvSpPr>
              <p:nvPr/>
            </p:nvSpPr>
            <p:spPr bwMode="auto">
              <a:xfrm>
                <a:off x="1930" y="5773"/>
                <a:ext cx="60" cy="66"/>
              </a:xfrm>
              <a:custGeom>
                <a:avLst/>
                <a:gdLst>
                  <a:gd name="T0" fmla="*/ 0 w 60"/>
                  <a:gd name="T1" fmla="*/ 38 h 66"/>
                  <a:gd name="T2" fmla="*/ 38 w 60"/>
                  <a:gd name="T3" fmla="*/ 66 h 66"/>
                  <a:gd name="T4" fmla="*/ 60 w 60"/>
                  <a:gd name="T5" fmla="*/ 27 h 66"/>
                  <a:gd name="T6" fmla="*/ 27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27"/>
                    </a:lnTo>
                    <a:lnTo>
                      <a:pt x="27"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2717">
                <a:extLst>
                  <a:ext uri="{FF2B5EF4-FFF2-40B4-BE49-F238E27FC236}">
                    <a16:creationId xmlns:a16="http://schemas.microsoft.com/office/drawing/2014/main" xmlns="" id="{B5B81BD8-B20F-4BB3-A9E4-3FA8E7170DA3}"/>
                  </a:ext>
                </a:extLst>
              </p:cNvPr>
              <p:cNvSpPr>
                <a:spLocks/>
              </p:cNvSpPr>
              <p:nvPr/>
            </p:nvSpPr>
            <p:spPr bwMode="auto">
              <a:xfrm>
                <a:off x="1930" y="5773"/>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Freeform 2718">
                <a:extLst>
                  <a:ext uri="{FF2B5EF4-FFF2-40B4-BE49-F238E27FC236}">
                    <a16:creationId xmlns:a16="http://schemas.microsoft.com/office/drawing/2014/main" xmlns="" id="{F2F481C0-C38B-4DE8-B73D-7C1B67F40BDD}"/>
                  </a:ext>
                </a:extLst>
              </p:cNvPr>
              <p:cNvSpPr>
                <a:spLocks/>
              </p:cNvSpPr>
              <p:nvPr/>
            </p:nvSpPr>
            <p:spPr bwMode="auto">
              <a:xfrm>
                <a:off x="3138" y="6123"/>
                <a:ext cx="50" cy="71"/>
              </a:xfrm>
              <a:custGeom>
                <a:avLst/>
                <a:gdLst>
                  <a:gd name="T0" fmla="*/ 0 w 50"/>
                  <a:gd name="T1" fmla="*/ 38 h 71"/>
                  <a:gd name="T2" fmla="*/ 33 w 50"/>
                  <a:gd name="T3" fmla="*/ 71 h 71"/>
                  <a:gd name="T4" fmla="*/ 50 w 50"/>
                  <a:gd name="T5" fmla="*/ 38 h 71"/>
                  <a:gd name="T6" fmla="*/ 11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1"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2719">
                <a:extLst>
                  <a:ext uri="{FF2B5EF4-FFF2-40B4-BE49-F238E27FC236}">
                    <a16:creationId xmlns:a16="http://schemas.microsoft.com/office/drawing/2014/main" xmlns="" id="{13929056-D1F0-49D8-8D45-4F4776826DE5}"/>
                  </a:ext>
                </a:extLst>
              </p:cNvPr>
              <p:cNvSpPr>
                <a:spLocks/>
              </p:cNvSpPr>
              <p:nvPr/>
            </p:nvSpPr>
            <p:spPr bwMode="auto">
              <a:xfrm>
                <a:off x="3138" y="6123"/>
                <a:ext cx="50" cy="71"/>
              </a:xfrm>
              <a:custGeom>
                <a:avLst/>
                <a:gdLst>
                  <a:gd name="T0" fmla="*/ 0 w 9"/>
                  <a:gd name="T1" fmla="*/ 7 h 13"/>
                  <a:gd name="T2" fmla="*/ 6 w 9"/>
                  <a:gd name="T3" fmla="*/ 13 h 13"/>
                  <a:gd name="T4" fmla="*/ 9 w 9"/>
                  <a:gd name="T5" fmla="*/ 7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Freeform 2720">
                <a:extLst>
                  <a:ext uri="{FF2B5EF4-FFF2-40B4-BE49-F238E27FC236}">
                    <a16:creationId xmlns:a16="http://schemas.microsoft.com/office/drawing/2014/main" xmlns="" id="{F2ACC682-ACE9-46E1-A087-E907B79034D0}"/>
                  </a:ext>
                </a:extLst>
              </p:cNvPr>
              <p:cNvSpPr>
                <a:spLocks/>
              </p:cNvSpPr>
              <p:nvPr/>
            </p:nvSpPr>
            <p:spPr bwMode="auto">
              <a:xfrm>
                <a:off x="1033" y="5877"/>
                <a:ext cx="55" cy="44"/>
              </a:xfrm>
              <a:custGeom>
                <a:avLst/>
                <a:gdLst>
                  <a:gd name="T0" fmla="*/ 0 w 55"/>
                  <a:gd name="T1" fmla="*/ 38 h 44"/>
                  <a:gd name="T2" fmla="*/ 28 w 55"/>
                  <a:gd name="T3" fmla="*/ 44 h 44"/>
                  <a:gd name="T4" fmla="*/ 55 w 55"/>
                  <a:gd name="T5" fmla="*/ 11 h 44"/>
                  <a:gd name="T6" fmla="*/ 28 w 55"/>
                  <a:gd name="T7" fmla="*/ 0 h 44"/>
                  <a:gd name="T8" fmla="*/ 0 w 55"/>
                  <a:gd name="T9" fmla="*/ 38 h 44"/>
                </a:gdLst>
                <a:ahLst/>
                <a:cxnLst>
                  <a:cxn ang="0">
                    <a:pos x="T0" y="T1"/>
                  </a:cxn>
                  <a:cxn ang="0">
                    <a:pos x="T2" y="T3"/>
                  </a:cxn>
                  <a:cxn ang="0">
                    <a:pos x="T4" y="T5"/>
                  </a:cxn>
                  <a:cxn ang="0">
                    <a:pos x="T6" y="T7"/>
                  </a:cxn>
                  <a:cxn ang="0">
                    <a:pos x="T8" y="T9"/>
                  </a:cxn>
                </a:cxnLst>
                <a:rect l="0" t="0" r="r" b="b"/>
                <a:pathLst>
                  <a:path w="55" h="44">
                    <a:moveTo>
                      <a:pt x="0" y="38"/>
                    </a:moveTo>
                    <a:lnTo>
                      <a:pt x="28" y="44"/>
                    </a:lnTo>
                    <a:lnTo>
                      <a:pt x="55" y="11"/>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2721">
                <a:extLst>
                  <a:ext uri="{FF2B5EF4-FFF2-40B4-BE49-F238E27FC236}">
                    <a16:creationId xmlns:a16="http://schemas.microsoft.com/office/drawing/2014/main" xmlns="" id="{F24EBE5F-326F-4122-B6D0-8F42E961C166}"/>
                  </a:ext>
                </a:extLst>
              </p:cNvPr>
              <p:cNvSpPr>
                <a:spLocks/>
              </p:cNvSpPr>
              <p:nvPr/>
            </p:nvSpPr>
            <p:spPr bwMode="auto">
              <a:xfrm>
                <a:off x="1033" y="5877"/>
                <a:ext cx="55" cy="44"/>
              </a:xfrm>
              <a:custGeom>
                <a:avLst/>
                <a:gdLst>
                  <a:gd name="T0" fmla="*/ 0 w 10"/>
                  <a:gd name="T1" fmla="*/ 7 h 8"/>
                  <a:gd name="T2" fmla="*/ 5 w 10"/>
                  <a:gd name="T3" fmla="*/ 8 h 8"/>
                  <a:gd name="T4" fmla="*/ 10 w 10"/>
                  <a:gd name="T5" fmla="*/ 2 h 8"/>
                  <a:gd name="T6" fmla="*/ 5 w 10"/>
                  <a:gd name="T7" fmla="*/ 0 h 8"/>
                  <a:gd name="T8" fmla="*/ 0 w 10"/>
                  <a:gd name="T9" fmla="*/ 7 h 8"/>
                </a:gdLst>
                <a:ahLst/>
                <a:cxnLst>
                  <a:cxn ang="0">
                    <a:pos x="T0" y="T1"/>
                  </a:cxn>
                  <a:cxn ang="0">
                    <a:pos x="T2" y="T3"/>
                  </a:cxn>
                  <a:cxn ang="0">
                    <a:pos x="T4" y="T5"/>
                  </a:cxn>
                  <a:cxn ang="0">
                    <a:pos x="T6" y="T7"/>
                  </a:cxn>
                  <a:cxn ang="0">
                    <a:pos x="T8" y="T9"/>
                  </a:cxn>
                </a:cxnLst>
                <a:rect l="0" t="0" r="r" b="b"/>
                <a:pathLst>
                  <a:path w="10" h="8">
                    <a:moveTo>
                      <a:pt x="0" y="7"/>
                    </a:moveTo>
                    <a:lnTo>
                      <a:pt x="5" y="8"/>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Freeform 2722">
                <a:extLst>
                  <a:ext uri="{FF2B5EF4-FFF2-40B4-BE49-F238E27FC236}">
                    <a16:creationId xmlns:a16="http://schemas.microsoft.com/office/drawing/2014/main" xmlns="" id="{F8511AC8-5301-4F46-813F-E41AFA78D1FC}"/>
                  </a:ext>
                </a:extLst>
              </p:cNvPr>
              <p:cNvSpPr>
                <a:spLocks/>
              </p:cNvSpPr>
              <p:nvPr/>
            </p:nvSpPr>
            <p:spPr bwMode="auto">
              <a:xfrm>
                <a:off x="2269" y="5844"/>
                <a:ext cx="55" cy="71"/>
              </a:xfrm>
              <a:custGeom>
                <a:avLst/>
                <a:gdLst>
                  <a:gd name="T0" fmla="*/ 0 w 55"/>
                  <a:gd name="T1" fmla="*/ 38 h 71"/>
                  <a:gd name="T2" fmla="*/ 38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2723">
                <a:extLst>
                  <a:ext uri="{FF2B5EF4-FFF2-40B4-BE49-F238E27FC236}">
                    <a16:creationId xmlns:a16="http://schemas.microsoft.com/office/drawing/2014/main" xmlns="" id="{D4A8A9FD-F037-4D85-93B1-8F68F25E9199}"/>
                  </a:ext>
                </a:extLst>
              </p:cNvPr>
              <p:cNvSpPr>
                <a:spLocks/>
              </p:cNvSpPr>
              <p:nvPr/>
            </p:nvSpPr>
            <p:spPr bwMode="auto">
              <a:xfrm>
                <a:off x="2269" y="5844"/>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Freeform 2724">
                <a:extLst>
                  <a:ext uri="{FF2B5EF4-FFF2-40B4-BE49-F238E27FC236}">
                    <a16:creationId xmlns:a16="http://schemas.microsoft.com/office/drawing/2014/main" xmlns="" id="{4440805E-7E69-48C5-AC16-2786FBB741B6}"/>
                  </a:ext>
                </a:extLst>
              </p:cNvPr>
              <p:cNvSpPr>
                <a:spLocks/>
              </p:cNvSpPr>
              <p:nvPr/>
            </p:nvSpPr>
            <p:spPr bwMode="auto">
              <a:xfrm>
                <a:off x="1356" y="5800"/>
                <a:ext cx="54" cy="50"/>
              </a:xfrm>
              <a:custGeom>
                <a:avLst/>
                <a:gdLst>
                  <a:gd name="T0" fmla="*/ 0 w 54"/>
                  <a:gd name="T1" fmla="*/ 39 h 50"/>
                  <a:gd name="T2" fmla="*/ 33 w 54"/>
                  <a:gd name="T3" fmla="*/ 50 h 50"/>
                  <a:gd name="T4" fmla="*/ 54 w 54"/>
                  <a:gd name="T5" fmla="*/ 11 h 50"/>
                  <a:gd name="T6" fmla="*/ 22 w 54"/>
                  <a:gd name="T7" fmla="*/ 0 h 50"/>
                  <a:gd name="T8" fmla="*/ 0 w 54"/>
                  <a:gd name="T9" fmla="*/ 39 h 50"/>
                </a:gdLst>
                <a:ahLst/>
                <a:cxnLst>
                  <a:cxn ang="0">
                    <a:pos x="T0" y="T1"/>
                  </a:cxn>
                  <a:cxn ang="0">
                    <a:pos x="T2" y="T3"/>
                  </a:cxn>
                  <a:cxn ang="0">
                    <a:pos x="T4" y="T5"/>
                  </a:cxn>
                  <a:cxn ang="0">
                    <a:pos x="T6" y="T7"/>
                  </a:cxn>
                  <a:cxn ang="0">
                    <a:pos x="T8" y="T9"/>
                  </a:cxn>
                </a:cxnLst>
                <a:rect l="0" t="0" r="r" b="b"/>
                <a:pathLst>
                  <a:path w="54" h="50">
                    <a:moveTo>
                      <a:pt x="0" y="39"/>
                    </a:moveTo>
                    <a:lnTo>
                      <a:pt x="33" y="50"/>
                    </a:lnTo>
                    <a:lnTo>
                      <a:pt x="54" y="11"/>
                    </a:lnTo>
                    <a:lnTo>
                      <a:pt x="22"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2725">
                <a:extLst>
                  <a:ext uri="{FF2B5EF4-FFF2-40B4-BE49-F238E27FC236}">
                    <a16:creationId xmlns:a16="http://schemas.microsoft.com/office/drawing/2014/main" xmlns="" id="{E1C1B689-840A-4249-91B9-65C15446C108}"/>
                  </a:ext>
                </a:extLst>
              </p:cNvPr>
              <p:cNvSpPr>
                <a:spLocks/>
              </p:cNvSpPr>
              <p:nvPr/>
            </p:nvSpPr>
            <p:spPr bwMode="auto">
              <a:xfrm>
                <a:off x="1356" y="5800"/>
                <a:ext cx="54" cy="50"/>
              </a:xfrm>
              <a:custGeom>
                <a:avLst/>
                <a:gdLst>
                  <a:gd name="T0" fmla="*/ 0 w 10"/>
                  <a:gd name="T1" fmla="*/ 7 h 9"/>
                  <a:gd name="T2" fmla="*/ 6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Freeform 2726">
                <a:extLst>
                  <a:ext uri="{FF2B5EF4-FFF2-40B4-BE49-F238E27FC236}">
                    <a16:creationId xmlns:a16="http://schemas.microsoft.com/office/drawing/2014/main" xmlns="" id="{6DF6EF32-634F-4183-93E7-A0B42818932F}"/>
                  </a:ext>
                </a:extLst>
              </p:cNvPr>
              <p:cNvSpPr>
                <a:spLocks/>
              </p:cNvSpPr>
              <p:nvPr/>
            </p:nvSpPr>
            <p:spPr bwMode="auto">
              <a:xfrm>
                <a:off x="2597" y="5948"/>
                <a:ext cx="55" cy="71"/>
              </a:xfrm>
              <a:custGeom>
                <a:avLst/>
                <a:gdLst>
                  <a:gd name="T0" fmla="*/ 0 w 55"/>
                  <a:gd name="T1" fmla="*/ 38 h 71"/>
                  <a:gd name="T2" fmla="*/ 38 w 55"/>
                  <a:gd name="T3" fmla="*/ 71 h 71"/>
                  <a:gd name="T4" fmla="*/ 55 w 55"/>
                  <a:gd name="T5" fmla="*/ 38 h 71"/>
                  <a:gd name="T6" fmla="*/ 16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16"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2727">
                <a:extLst>
                  <a:ext uri="{FF2B5EF4-FFF2-40B4-BE49-F238E27FC236}">
                    <a16:creationId xmlns:a16="http://schemas.microsoft.com/office/drawing/2014/main" xmlns="" id="{918E5BCC-D469-4491-A8A0-F7BB79A490FB}"/>
                  </a:ext>
                </a:extLst>
              </p:cNvPr>
              <p:cNvSpPr>
                <a:spLocks/>
              </p:cNvSpPr>
              <p:nvPr/>
            </p:nvSpPr>
            <p:spPr bwMode="auto">
              <a:xfrm>
                <a:off x="2597" y="5948"/>
                <a:ext cx="55"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Freeform 2728">
                <a:extLst>
                  <a:ext uri="{FF2B5EF4-FFF2-40B4-BE49-F238E27FC236}">
                    <a16:creationId xmlns:a16="http://schemas.microsoft.com/office/drawing/2014/main" xmlns="" id="{452C94CC-F8BF-41C4-802B-0FFA0BBD830E}"/>
                  </a:ext>
                </a:extLst>
              </p:cNvPr>
              <p:cNvSpPr>
                <a:spLocks/>
              </p:cNvSpPr>
              <p:nvPr/>
            </p:nvSpPr>
            <p:spPr bwMode="auto">
              <a:xfrm>
                <a:off x="1689" y="5762"/>
                <a:ext cx="55" cy="60"/>
              </a:xfrm>
              <a:custGeom>
                <a:avLst/>
                <a:gdLst>
                  <a:gd name="T0" fmla="*/ 0 w 55"/>
                  <a:gd name="T1" fmla="*/ 38 h 60"/>
                  <a:gd name="T2" fmla="*/ 33 w 55"/>
                  <a:gd name="T3" fmla="*/ 60 h 60"/>
                  <a:gd name="T4" fmla="*/ 55 w 55"/>
                  <a:gd name="T5" fmla="*/ 22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3" y="60"/>
                    </a:lnTo>
                    <a:lnTo>
                      <a:pt x="55" y="22"/>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2729">
                <a:extLst>
                  <a:ext uri="{FF2B5EF4-FFF2-40B4-BE49-F238E27FC236}">
                    <a16:creationId xmlns:a16="http://schemas.microsoft.com/office/drawing/2014/main" xmlns="" id="{C28E343F-1EFD-4E9E-B211-0ACE5F2284F6}"/>
                  </a:ext>
                </a:extLst>
              </p:cNvPr>
              <p:cNvSpPr>
                <a:spLocks/>
              </p:cNvSpPr>
              <p:nvPr/>
            </p:nvSpPr>
            <p:spPr bwMode="auto">
              <a:xfrm>
                <a:off x="1689" y="5762"/>
                <a:ext cx="55" cy="60"/>
              </a:xfrm>
              <a:custGeom>
                <a:avLst/>
                <a:gdLst>
                  <a:gd name="T0" fmla="*/ 0 w 10"/>
                  <a:gd name="T1" fmla="*/ 7 h 11"/>
                  <a:gd name="T2" fmla="*/ 6 w 10"/>
                  <a:gd name="T3" fmla="*/ 11 h 11"/>
                  <a:gd name="T4" fmla="*/ 10 w 10"/>
                  <a:gd name="T5" fmla="*/ 4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Freeform 2730">
                <a:extLst>
                  <a:ext uri="{FF2B5EF4-FFF2-40B4-BE49-F238E27FC236}">
                    <a16:creationId xmlns:a16="http://schemas.microsoft.com/office/drawing/2014/main" xmlns="" id="{2939F192-BD83-4194-99B3-D89F674654E6}"/>
                  </a:ext>
                </a:extLst>
              </p:cNvPr>
              <p:cNvSpPr>
                <a:spLocks/>
              </p:cNvSpPr>
              <p:nvPr/>
            </p:nvSpPr>
            <p:spPr bwMode="auto">
              <a:xfrm>
                <a:off x="2914" y="6057"/>
                <a:ext cx="49" cy="72"/>
              </a:xfrm>
              <a:custGeom>
                <a:avLst/>
                <a:gdLst>
                  <a:gd name="T0" fmla="*/ 0 w 49"/>
                  <a:gd name="T1" fmla="*/ 33 h 72"/>
                  <a:gd name="T2" fmla="*/ 38 w 49"/>
                  <a:gd name="T3" fmla="*/ 72 h 72"/>
                  <a:gd name="T4" fmla="*/ 49 w 49"/>
                  <a:gd name="T5" fmla="*/ 33 h 72"/>
                  <a:gd name="T6" fmla="*/ 17 w 49"/>
                  <a:gd name="T7" fmla="*/ 0 h 72"/>
                  <a:gd name="T8" fmla="*/ 0 w 49"/>
                  <a:gd name="T9" fmla="*/ 33 h 72"/>
                </a:gdLst>
                <a:ahLst/>
                <a:cxnLst>
                  <a:cxn ang="0">
                    <a:pos x="T0" y="T1"/>
                  </a:cxn>
                  <a:cxn ang="0">
                    <a:pos x="T2" y="T3"/>
                  </a:cxn>
                  <a:cxn ang="0">
                    <a:pos x="T4" y="T5"/>
                  </a:cxn>
                  <a:cxn ang="0">
                    <a:pos x="T6" y="T7"/>
                  </a:cxn>
                  <a:cxn ang="0">
                    <a:pos x="T8" y="T9"/>
                  </a:cxn>
                </a:cxnLst>
                <a:rect l="0" t="0" r="r" b="b"/>
                <a:pathLst>
                  <a:path w="49" h="72">
                    <a:moveTo>
                      <a:pt x="0" y="33"/>
                    </a:moveTo>
                    <a:lnTo>
                      <a:pt x="38" y="72"/>
                    </a:lnTo>
                    <a:lnTo>
                      <a:pt x="49" y="33"/>
                    </a:lnTo>
                    <a:lnTo>
                      <a:pt x="17"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2731">
                <a:extLst>
                  <a:ext uri="{FF2B5EF4-FFF2-40B4-BE49-F238E27FC236}">
                    <a16:creationId xmlns:a16="http://schemas.microsoft.com/office/drawing/2014/main" xmlns="" id="{5CE80C8F-FE7E-4B4A-B285-E8E2764BEC9A}"/>
                  </a:ext>
                </a:extLst>
              </p:cNvPr>
              <p:cNvSpPr>
                <a:spLocks/>
              </p:cNvSpPr>
              <p:nvPr/>
            </p:nvSpPr>
            <p:spPr bwMode="auto">
              <a:xfrm>
                <a:off x="2914" y="6057"/>
                <a:ext cx="49" cy="72"/>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Freeform 2732">
                <a:extLst>
                  <a:ext uri="{FF2B5EF4-FFF2-40B4-BE49-F238E27FC236}">
                    <a16:creationId xmlns:a16="http://schemas.microsoft.com/office/drawing/2014/main" xmlns="" id="{D1F18254-947A-45B5-9EE9-6A73EAD261EC}"/>
                  </a:ext>
                </a:extLst>
              </p:cNvPr>
              <p:cNvSpPr>
                <a:spLocks/>
              </p:cNvSpPr>
              <p:nvPr/>
            </p:nvSpPr>
            <p:spPr bwMode="auto">
              <a:xfrm>
                <a:off x="2028" y="5795"/>
                <a:ext cx="55" cy="66"/>
              </a:xfrm>
              <a:custGeom>
                <a:avLst/>
                <a:gdLst>
                  <a:gd name="T0" fmla="*/ 0 w 55"/>
                  <a:gd name="T1" fmla="*/ 33 h 66"/>
                  <a:gd name="T2" fmla="*/ 33 w 55"/>
                  <a:gd name="T3" fmla="*/ 66 h 66"/>
                  <a:gd name="T4" fmla="*/ 55 w 55"/>
                  <a:gd name="T5" fmla="*/ 27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27"/>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Freeform 2733">
                <a:extLst>
                  <a:ext uri="{FF2B5EF4-FFF2-40B4-BE49-F238E27FC236}">
                    <a16:creationId xmlns:a16="http://schemas.microsoft.com/office/drawing/2014/main" xmlns="" id="{F0857732-4B98-4252-9CD9-A18BAEBBB450}"/>
                  </a:ext>
                </a:extLst>
              </p:cNvPr>
              <p:cNvSpPr>
                <a:spLocks/>
              </p:cNvSpPr>
              <p:nvPr/>
            </p:nvSpPr>
            <p:spPr bwMode="auto">
              <a:xfrm>
                <a:off x="2028" y="5795"/>
                <a:ext cx="55" cy="66"/>
              </a:xfrm>
              <a:custGeom>
                <a:avLst/>
                <a:gdLst>
                  <a:gd name="T0" fmla="*/ 0 w 10"/>
                  <a:gd name="T1" fmla="*/ 6 h 12"/>
                  <a:gd name="T2" fmla="*/ 6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Freeform 2734">
                <a:extLst>
                  <a:ext uri="{FF2B5EF4-FFF2-40B4-BE49-F238E27FC236}">
                    <a16:creationId xmlns:a16="http://schemas.microsoft.com/office/drawing/2014/main" xmlns="" id="{06D152F9-05BB-483D-AF73-687DCDB0DB8A}"/>
                  </a:ext>
                </a:extLst>
              </p:cNvPr>
              <p:cNvSpPr>
                <a:spLocks/>
              </p:cNvSpPr>
              <p:nvPr/>
            </p:nvSpPr>
            <p:spPr bwMode="auto">
              <a:xfrm>
                <a:off x="3220" y="6156"/>
                <a:ext cx="50" cy="71"/>
              </a:xfrm>
              <a:custGeom>
                <a:avLst/>
                <a:gdLst>
                  <a:gd name="T0" fmla="*/ 0 w 50"/>
                  <a:gd name="T1" fmla="*/ 38 h 71"/>
                  <a:gd name="T2" fmla="*/ 39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9" y="71"/>
                    </a:lnTo>
                    <a:lnTo>
                      <a:pt x="50" y="38"/>
                    </a:lnTo>
                    <a:lnTo>
                      <a:pt x="17"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2735">
                <a:extLst>
                  <a:ext uri="{FF2B5EF4-FFF2-40B4-BE49-F238E27FC236}">
                    <a16:creationId xmlns:a16="http://schemas.microsoft.com/office/drawing/2014/main" xmlns="" id="{7864B302-6232-4E2F-B4AA-B9055F606478}"/>
                  </a:ext>
                </a:extLst>
              </p:cNvPr>
              <p:cNvSpPr>
                <a:spLocks/>
              </p:cNvSpPr>
              <p:nvPr/>
            </p:nvSpPr>
            <p:spPr bwMode="auto">
              <a:xfrm>
                <a:off x="3220" y="6156"/>
                <a:ext cx="50" cy="71"/>
              </a:xfrm>
              <a:custGeom>
                <a:avLst/>
                <a:gdLst>
                  <a:gd name="T0" fmla="*/ 0 w 9"/>
                  <a:gd name="T1" fmla="*/ 7 h 13"/>
                  <a:gd name="T2" fmla="*/ 7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Freeform 2736">
                <a:extLst>
                  <a:ext uri="{FF2B5EF4-FFF2-40B4-BE49-F238E27FC236}">
                    <a16:creationId xmlns:a16="http://schemas.microsoft.com/office/drawing/2014/main" xmlns="" id="{76A86CF7-AE1D-493C-A81B-998B9975671C}"/>
                  </a:ext>
                </a:extLst>
              </p:cNvPr>
              <p:cNvSpPr>
                <a:spLocks/>
              </p:cNvSpPr>
              <p:nvPr/>
            </p:nvSpPr>
            <p:spPr bwMode="auto">
              <a:xfrm>
                <a:off x="1121" y="5861"/>
                <a:ext cx="54" cy="43"/>
              </a:xfrm>
              <a:custGeom>
                <a:avLst/>
                <a:gdLst>
                  <a:gd name="T0" fmla="*/ 0 w 54"/>
                  <a:gd name="T1" fmla="*/ 32 h 43"/>
                  <a:gd name="T2" fmla="*/ 27 w 54"/>
                  <a:gd name="T3" fmla="*/ 43 h 43"/>
                  <a:gd name="T4" fmla="*/ 54 w 54"/>
                  <a:gd name="T5" fmla="*/ 5 h 43"/>
                  <a:gd name="T6" fmla="*/ 27 w 54"/>
                  <a:gd name="T7" fmla="*/ 0 h 43"/>
                  <a:gd name="T8" fmla="*/ 0 w 54"/>
                  <a:gd name="T9" fmla="*/ 32 h 43"/>
                </a:gdLst>
                <a:ahLst/>
                <a:cxnLst>
                  <a:cxn ang="0">
                    <a:pos x="T0" y="T1"/>
                  </a:cxn>
                  <a:cxn ang="0">
                    <a:pos x="T2" y="T3"/>
                  </a:cxn>
                  <a:cxn ang="0">
                    <a:pos x="T4" y="T5"/>
                  </a:cxn>
                  <a:cxn ang="0">
                    <a:pos x="T6" y="T7"/>
                  </a:cxn>
                  <a:cxn ang="0">
                    <a:pos x="T8" y="T9"/>
                  </a:cxn>
                </a:cxnLst>
                <a:rect l="0" t="0" r="r" b="b"/>
                <a:pathLst>
                  <a:path w="54" h="43">
                    <a:moveTo>
                      <a:pt x="0" y="32"/>
                    </a:moveTo>
                    <a:lnTo>
                      <a:pt x="27" y="43"/>
                    </a:lnTo>
                    <a:lnTo>
                      <a:pt x="54" y="5"/>
                    </a:lnTo>
                    <a:lnTo>
                      <a:pt x="27" y="0"/>
                    </a:lnTo>
                    <a:lnTo>
                      <a:pt x="0" y="3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2737">
                <a:extLst>
                  <a:ext uri="{FF2B5EF4-FFF2-40B4-BE49-F238E27FC236}">
                    <a16:creationId xmlns:a16="http://schemas.microsoft.com/office/drawing/2014/main" xmlns="" id="{EF653701-27C7-42F0-AE9B-C2E52089142D}"/>
                  </a:ext>
                </a:extLst>
              </p:cNvPr>
              <p:cNvSpPr>
                <a:spLocks/>
              </p:cNvSpPr>
              <p:nvPr/>
            </p:nvSpPr>
            <p:spPr bwMode="auto">
              <a:xfrm>
                <a:off x="1121" y="5861"/>
                <a:ext cx="54" cy="43"/>
              </a:xfrm>
              <a:custGeom>
                <a:avLst/>
                <a:gdLst>
                  <a:gd name="T0" fmla="*/ 0 w 10"/>
                  <a:gd name="T1" fmla="*/ 6 h 8"/>
                  <a:gd name="T2" fmla="*/ 5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Freeform 2738">
                <a:extLst>
                  <a:ext uri="{FF2B5EF4-FFF2-40B4-BE49-F238E27FC236}">
                    <a16:creationId xmlns:a16="http://schemas.microsoft.com/office/drawing/2014/main" xmlns="" id="{B8907B94-2AF5-497E-9B8E-31032C1CF9B8}"/>
                  </a:ext>
                </a:extLst>
              </p:cNvPr>
              <p:cNvSpPr>
                <a:spLocks/>
              </p:cNvSpPr>
              <p:nvPr/>
            </p:nvSpPr>
            <p:spPr bwMode="auto">
              <a:xfrm>
                <a:off x="2362" y="5877"/>
                <a:ext cx="55" cy="71"/>
              </a:xfrm>
              <a:custGeom>
                <a:avLst/>
                <a:gdLst>
                  <a:gd name="T0" fmla="*/ 0 w 55"/>
                  <a:gd name="T1" fmla="*/ 38 h 71"/>
                  <a:gd name="T2" fmla="*/ 38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8"/>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2739">
                <a:extLst>
                  <a:ext uri="{FF2B5EF4-FFF2-40B4-BE49-F238E27FC236}">
                    <a16:creationId xmlns:a16="http://schemas.microsoft.com/office/drawing/2014/main" xmlns="" id="{FD0936CA-D8F9-4CF5-8827-8BD8771F4D0A}"/>
                  </a:ext>
                </a:extLst>
              </p:cNvPr>
              <p:cNvSpPr>
                <a:spLocks/>
              </p:cNvSpPr>
              <p:nvPr/>
            </p:nvSpPr>
            <p:spPr bwMode="auto">
              <a:xfrm>
                <a:off x="2362" y="5877"/>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6" name="Freeform 2740">
                <a:extLst>
                  <a:ext uri="{FF2B5EF4-FFF2-40B4-BE49-F238E27FC236}">
                    <a16:creationId xmlns:a16="http://schemas.microsoft.com/office/drawing/2014/main" xmlns="" id="{932FB2B3-DAEE-4827-AA0A-0DD18A8D08A5}"/>
                  </a:ext>
                </a:extLst>
              </p:cNvPr>
              <p:cNvSpPr>
                <a:spLocks/>
              </p:cNvSpPr>
              <p:nvPr/>
            </p:nvSpPr>
            <p:spPr bwMode="auto">
              <a:xfrm>
                <a:off x="1443" y="5789"/>
                <a:ext cx="60" cy="50"/>
              </a:xfrm>
              <a:custGeom>
                <a:avLst/>
                <a:gdLst>
                  <a:gd name="T0" fmla="*/ 0 w 60"/>
                  <a:gd name="T1" fmla="*/ 39 h 50"/>
                  <a:gd name="T2" fmla="*/ 33 w 60"/>
                  <a:gd name="T3" fmla="*/ 50 h 50"/>
                  <a:gd name="T4" fmla="*/ 60 w 60"/>
                  <a:gd name="T5" fmla="*/ 17 h 50"/>
                  <a:gd name="T6" fmla="*/ 28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3" y="50"/>
                    </a:lnTo>
                    <a:lnTo>
                      <a:pt x="60" y="17"/>
                    </a:lnTo>
                    <a:lnTo>
                      <a:pt x="28"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2741">
                <a:extLst>
                  <a:ext uri="{FF2B5EF4-FFF2-40B4-BE49-F238E27FC236}">
                    <a16:creationId xmlns:a16="http://schemas.microsoft.com/office/drawing/2014/main" xmlns="" id="{789C75D4-CE2B-4DE4-B884-E4337AD8E3F9}"/>
                  </a:ext>
                </a:extLst>
              </p:cNvPr>
              <p:cNvSpPr>
                <a:spLocks/>
              </p:cNvSpPr>
              <p:nvPr/>
            </p:nvSpPr>
            <p:spPr bwMode="auto">
              <a:xfrm>
                <a:off x="1443" y="5789"/>
                <a:ext cx="60" cy="50"/>
              </a:xfrm>
              <a:custGeom>
                <a:avLst/>
                <a:gdLst>
                  <a:gd name="T0" fmla="*/ 0 w 11"/>
                  <a:gd name="T1" fmla="*/ 7 h 9"/>
                  <a:gd name="T2" fmla="*/ 6 w 11"/>
                  <a:gd name="T3" fmla="*/ 9 h 9"/>
                  <a:gd name="T4" fmla="*/ 11 w 11"/>
                  <a:gd name="T5" fmla="*/ 3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8" name="Freeform 2742">
                <a:extLst>
                  <a:ext uri="{FF2B5EF4-FFF2-40B4-BE49-F238E27FC236}">
                    <a16:creationId xmlns:a16="http://schemas.microsoft.com/office/drawing/2014/main" xmlns="" id="{1083801E-0E54-4085-8529-A728C64E8C76}"/>
                  </a:ext>
                </a:extLst>
              </p:cNvPr>
              <p:cNvSpPr>
                <a:spLocks/>
              </p:cNvSpPr>
              <p:nvPr/>
            </p:nvSpPr>
            <p:spPr bwMode="auto">
              <a:xfrm>
                <a:off x="2685" y="5986"/>
                <a:ext cx="54" cy="71"/>
              </a:xfrm>
              <a:custGeom>
                <a:avLst/>
                <a:gdLst>
                  <a:gd name="T0" fmla="*/ 0 w 54"/>
                  <a:gd name="T1" fmla="*/ 33 h 71"/>
                  <a:gd name="T2" fmla="*/ 38 w 54"/>
                  <a:gd name="T3" fmla="*/ 71 h 71"/>
                  <a:gd name="T4" fmla="*/ 54 w 54"/>
                  <a:gd name="T5" fmla="*/ 33 h 71"/>
                  <a:gd name="T6" fmla="*/ 21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8" y="71"/>
                    </a:lnTo>
                    <a:lnTo>
                      <a:pt x="54" y="33"/>
                    </a:lnTo>
                    <a:lnTo>
                      <a:pt x="21"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2743">
                <a:extLst>
                  <a:ext uri="{FF2B5EF4-FFF2-40B4-BE49-F238E27FC236}">
                    <a16:creationId xmlns:a16="http://schemas.microsoft.com/office/drawing/2014/main" xmlns="" id="{4365CBFF-AD68-40DA-9A57-4C707D7FDF4E}"/>
                  </a:ext>
                </a:extLst>
              </p:cNvPr>
              <p:cNvSpPr>
                <a:spLocks/>
              </p:cNvSpPr>
              <p:nvPr/>
            </p:nvSpPr>
            <p:spPr bwMode="auto">
              <a:xfrm>
                <a:off x="2685" y="5986"/>
                <a:ext cx="54" cy="71"/>
              </a:xfrm>
              <a:custGeom>
                <a:avLst/>
                <a:gdLst>
                  <a:gd name="T0" fmla="*/ 0 w 10"/>
                  <a:gd name="T1" fmla="*/ 6 h 13"/>
                  <a:gd name="T2" fmla="*/ 7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0" name="Freeform 2744">
                <a:extLst>
                  <a:ext uri="{FF2B5EF4-FFF2-40B4-BE49-F238E27FC236}">
                    <a16:creationId xmlns:a16="http://schemas.microsoft.com/office/drawing/2014/main" xmlns="" id="{8D5C52FE-E200-41E3-9273-22F9BD5A9C8D}"/>
                  </a:ext>
                </a:extLst>
              </p:cNvPr>
              <p:cNvSpPr>
                <a:spLocks/>
              </p:cNvSpPr>
              <p:nvPr/>
            </p:nvSpPr>
            <p:spPr bwMode="auto">
              <a:xfrm>
                <a:off x="1782" y="5768"/>
                <a:ext cx="55" cy="60"/>
              </a:xfrm>
              <a:custGeom>
                <a:avLst/>
                <a:gdLst>
                  <a:gd name="T0" fmla="*/ 0 w 55"/>
                  <a:gd name="T1" fmla="*/ 38 h 60"/>
                  <a:gd name="T2" fmla="*/ 33 w 55"/>
                  <a:gd name="T3" fmla="*/ 60 h 60"/>
                  <a:gd name="T4" fmla="*/ 55 w 55"/>
                  <a:gd name="T5" fmla="*/ 27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3" y="60"/>
                    </a:lnTo>
                    <a:lnTo>
                      <a:pt x="55" y="27"/>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2745">
                <a:extLst>
                  <a:ext uri="{FF2B5EF4-FFF2-40B4-BE49-F238E27FC236}">
                    <a16:creationId xmlns:a16="http://schemas.microsoft.com/office/drawing/2014/main" xmlns="" id="{DD08D0AF-8F2D-491D-8F05-4CCD83B57D6E}"/>
                  </a:ext>
                </a:extLst>
              </p:cNvPr>
              <p:cNvSpPr>
                <a:spLocks/>
              </p:cNvSpPr>
              <p:nvPr/>
            </p:nvSpPr>
            <p:spPr bwMode="auto">
              <a:xfrm>
                <a:off x="1782" y="5768"/>
                <a:ext cx="55" cy="60"/>
              </a:xfrm>
              <a:custGeom>
                <a:avLst/>
                <a:gdLst>
                  <a:gd name="T0" fmla="*/ 0 w 10"/>
                  <a:gd name="T1" fmla="*/ 7 h 11"/>
                  <a:gd name="T2" fmla="*/ 6 w 10"/>
                  <a:gd name="T3" fmla="*/ 11 h 11"/>
                  <a:gd name="T4" fmla="*/ 10 w 10"/>
                  <a:gd name="T5" fmla="*/ 5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2" name="Freeform 2746">
                <a:extLst>
                  <a:ext uri="{FF2B5EF4-FFF2-40B4-BE49-F238E27FC236}">
                    <a16:creationId xmlns:a16="http://schemas.microsoft.com/office/drawing/2014/main" xmlns="" id="{9F24AD3C-9391-4CDF-9A7B-337BE13C307E}"/>
                  </a:ext>
                </a:extLst>
              </p:cNvPr>
              <p:cNvSpPr>
                <a:spLocks/>
              </p:cNvSpPr>
              <p:nvPr/>
            </p:nvSpPr>
            <p:spPr bwMode="auto">
              <a:xfrm>
                <a:off x="3002" y="6090"/>
                <a:ext cx="49" cy="71"/>
              </a:xfrm>
              <a:custGeom>
                <a:avLst/>
                <a:gdLst>
                  <a:gd name="T0" fmla="*/ 0 w 49"/>
                  <a:gd name="T1" fmla="*/ 39 h 71"/>
                  <a:gd name="T2" fmla="*/ 32 w 49"/>
                  <a:gd name="T3" fmla="*/ 71 h 71"/>
                  <a:gd name="T4" fmla="*/ 49 w 49"/>
                  <a:gd name="T5" fmla="*/ 39 h 71"/>
                  <a:gd name="T6" fmla="*/ 16 w 49"/>
                  <a:gd name="T7" fmla="*/ 0 h 71"/>
                  <a:gd name="T8" fmla="*/ 0 w 49"/>
                  <a:gd name="T9" fmla="*/ 39 h 71"/>
                </a:gdLst>
                <a:ahLst/>
                <a:cxnLst>
                  <a:cxn ang="0">
                    <a:pos x="T0" y="T1"/>
                  </a:cxn>
                  <a:cxn ang="0">
                    <a:pos x="T2" y="T3"/>
                  </a:cxn>
                  <a:cxn ang="0">
                    <a:pos x="T4" y="T5"/>
                  </a:cxn>
                  <a:cxn ang="0">
                    <a:pos x="T6" y="T7"/>
                  </a:cxn>
                  <a:cxn ang="0">
                    <a:pos x="T8" y="T9"/>
                  </a:cxn>
                </a:cxnLst>
                <a:rect l="0" t="0" r="r" b="b"/>
                <a:pathLst>
                  <a:path w="49" h="71">
                    <a:moveTo>
                      <a:pt x="0" y="39"/>
                    </a:moveTo>
                    <a:lnTo>
                      <a:pt x="32" y="71"/>
                    </a:lnTo>
                    <a:lnTo>
                      <a:pt x="49" y="39"/>
                    </a:lnTo>
                    <a:lnTo>
                      <a:pt x="16"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2747">
                <a:extLst>
                  <a:ext uri="{FF2B5EF4-FFF2-40B4-BE49-F238E27FC236}">
                    <a16:creationId xmlns:a16="http://schemas.microsoft.com/office/drawing/2014/main" xmlns="" id="{E0341353-F604-4BBB-9BA9-B3307291FC94}"/>
                  </a:ext>
                </a:extLst>
              </p:cNvPr>
              <p:cNvSpPr>
                <a:spLocks/>
              </p:cNvSpPr>
              <p:nvPr/>
            </p:nvSpPr>
            <p:spPr bwMode="auto">
              <a:xfrm>
                <a:off x="3002" y="6090"/>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4" name="Freeform 2748">
                <a:extLst>
                  <a:ext uri="{FF2B5EF4-FFF2-40B4-BE49-F238E27FC236}">
                    <a16:creationId xmlns:a16="http://schemas.microsoft.com/office/drawing/2014/main" xmlns="" id="{AB3EBC47-9B91-4D12-A4B6-1E85E8831996}"/>
                  </a:ext>
                </a:extLst>
              </p:cNvPr>
              <p:cNvSpPr>
                <a:spLocks/>
              </p:cNvSpPr>
              <p:nvPr/>
            </p:nvSpPr>
            <p:spPr bwMode="auto">
              <a:xfrm>
                <a:off x="2121" y="5822"/>
                <a:ext cx="55" cy="66"/>
              </a:xfrm>
              <a:custGeom>
                <a:avLst/>
                <a:gdLst>
                  <a:gd name="T0" fmla="*/ 0 w 55"/>
                  <a:gd name="T1" fmla="*/ 33 h 66"/>
                  <a:gd name="T2" fmla="*/ 33 w 55"/>
                  <a:gd name="T3" fmla="*/ 66 h 66"/>
                  <a:gd name="T4" fmla="*/ 55 w 55"/>
                  <a:gd name="T5" fmla="*/ 28 h 66"/>
                  <a:gd name="T6" fmla="*/ 22 w 55"/>
                  <a:gd name="T7" fmla="*/ 0 h 66"/>
                  <a:gd name="T8" fmla="*/ 0 w 55"/>
                  <a:gd name="T9" fmla="*/ 33 h 66"/>
                </a:gdLst>
                <a:ahLst/>
                <a:cxnLst>
                  <a:cxn ang="0">
                    <a:pos x="T0" y="T1"/>
                  </a:cxn>
                  <a:cxn ang="0">
                    <a:pos x="T2" y="T3"/>
                  </a:cxn>
                  <a:cxn ang="0">
                    <a:pos x="T4" y="T5"/>
                  </a:cxn>
                  <a:cxn ang="0">
                    <a:pos x="T6" y="T7"/>
                  </a:cxn>
                  <a:cxn ang="0">
                    <a:pos x="T8" y="T9"/>
                  </a:cxn>
                </a:cxnLst>
                <a:rect l="0" t="0" r="r" b="b"/>
                <a:pathLst>
                  <a:path w="55" h="66">
                    <a:moveTo>
                      <a:pt x="0" y="33"/>
                    </a:moveTo>
                    <a:lnTo>
                      <a:pt x="33" y="66"/>
                    </a:lnTo>
                    <a:lnTo>
                      <a:pt x="55" y="28"/>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Freeform 2749">
                <a:extLst>
                  <a:ext uri="{FF2B5EF4-FFF2-40B4-BE49-F238E27FC236}">
                    <a16:creationId xmlns:a16="http://schemas.microsoft.com/office/drawing/2014/main" xmlns="" id="{871B8C62-FD72-4CBC-A2F1-32BC5AF196FD}"/>
                  </a:ext>
                </a:extLst>
              </p:cNvPr>
              <p:cNvSpPr>
                <a:spLocks/>
              </p:cNvSpPr>
              <p:nvPr/>
            </p:nvSpPr>
            <p:spPr bwMode="auto">
              <a:xfrm>
                <a:off x="2121" y="5822"/>
                <a:ext cx="55" cy="66"/>
              </a:xfrm>
              <a:custGeom>
                <a:avLst/>
                <a:gdLst>
                  <a:gd name="T0" fmla="*/ 0 w 10"/>
                  <a:gd name="T1" fmla="*/ 6 h 12"/>
                  <a:gd name="T2" fmla="*/ 6 w 10"/>
                  <a:gd name="T3" fmla="*/ 12 h 12"/>
                  <a:gd name="T4" fmla="*/ 10 w 10"/>
                  <a:gd name="T5" fmla="*/ 5 h 12"/>
                  <a:gd name="T6" fmla="*/ 4 w 10"/>
                  <a:gd name="T7" fmla="*/ 0 h 12"/>
                  <a:gd name="T8" fmla="*/ 0 w 10"/>
                  <a:gd name="T9" fmla="*/ 6 h 12"/>
                </a:gdLst>
                <a:ahLst/>
                <a:cxnLst>
                  <a:cxn ang="0">
                    <a:pos x="T0" y="T1"/>
                  </a:cxn>
                  <a:cxn ang="0">
                    <a:pos x="T2" y="T3"/>
                  </a:cxn>
                  <a:cxn ang="0">
                    <a:pos x="T4" y="T5"/>
                  </a:cxn>
                  <a:cxn ang="0">
                    <a:pos x="T6" y="T7"/>
                  </a:cxn>
                  <a:cxn ang="0">
                    <a:pos x="T8" y="T9"/>
                  </a:cxn>
                </a:cxnLst>
                <a:rect l="0" t="0" r="r" b="b"/>
                <a:pathLst>
                  <a:path w="10" h="12">
                    <a:moveTo>
                      <a:pt x="0" y="6"/>
                    </a:moveTo>
                    <a:lnTo>
                      <a:pt x="6" y="12"/>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6" name="Freeform 2750">
                <a:extLst>
                  <a:ext uri="{FF2B5EF4-FFF2-40B4-BE49-F238E27FC236}">
                    <a16:creationId xmlns:a16="http://schemas.microsoft.com/office/drawing/2014/main" xmlns="" id="{2F9934B3-9764-4371-866E-D603140A79F7}"/>
                  </a:ext>
                </a:extLst>
              </p:cNvPr>
              <p:cNvSpPr>
                <a:spLocks/>
              </p:cNvSpPr>
              <p:nvPr/>
            </p:nvSpPr>
            <p:spPr bwMode="auto">
              <a:xfrm>
                <a:off x="1208" y="5844"/>
                <a:ext cx="55" cy="44"/>
              </a:xfrm>
              <a:custGeom>
                <a:avLst/>
                <a:gdLst>
                  <a:gd name="T0" fmla="*/ 0 w 55"/>
                  <a:gd name="T1" fmla="*/ 33 h 44"/>
                  <a:gd name="T2" fmla="*/ 28 w 55"/>
                  <a:gd name="T3" fmla="*/ 44 h 44"/>
                  <a:gd name="T4" fmla="*/ 55 w 55"/>
                  <a:gd name="T5" fmla="*/ 6 h 44"/>
                  <a:gd name="T6" fmla="*/ 28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8" y="44"/>
                    </a:lnTo>
                    <a:lnTo>
                      <a:pt x="55" y="6"/>
                    </a:lnTo>
                    <a:lnTo>
                      <a:pt x="28"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2751">
                <a:extLst>
                  <a:ext uri="{FF2B5EF4-FFF2-40B4-BE49-F238E27FC236}">
                    <a16:creationId xmlns:a16="http://schemas.microsoft.com/office/drawing/2014/main" xmlns="" id="{6B766CBD-38C2-441D-8B47-991375E6657B}"/>
                  </a:ext>
                </a:extLst>
              </p:cNvPr>
              <p:cNvSpPr>
                <a:spLocks/>
              </p:cNvSpPr>
              <p:nvPr/>
            </p:nvSpPr>
            <p:spPr bwMode="auto">
              <a:xfrm>
                <a:off x="1208" y="5844"/>
                <a:ext cx="55" cy="44"/>
              </a:xfrm>
              <a:custGeom>
                <a:avLst/>
                <a:gdLst>
                  <a:gd name="T0" fmla="*/ 0 w 10"/>
                  <a:gd name="T1" fmla="*/ 6 h 8"/>
                  <a:gd name="T2" fmla="*/ 5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8" name="Freeform 2752">
                <a:extLst>
                  <a:ext uri="{FF2B5EF4-FFF2-40B4-BE49-F238E27FC236}">
                    <a16:creationId xmlns:a16="http://schemas.microsoft.com/office/drawing/2014/main" xmlns="" id="{39A6A98D-6FD1-4483-B098-F6BEA21DF1B4}"/>
                  </a:ext>
                </a:extLst>
              </p:cNvPr>
              <p:cNvSpPr>
                <a:spLocks/>
              </p:cNvSpPr>
              <p:nvPr/>
            </p:nvSpPr>
            <p:spPr bwMode="auto">
              <a:xfrm>
                <a:off x="2455" y="5915"/>
                <a:ext cx="55" cy="71"/>
              </a:xfrm>
              <a:custGeom>
                <a:avLst/>
                <a:gdLst>
                  <a:gd name="T0" fmla="*/ 0 w 55"/>
                  <a:gd name="T1" fmla="*/ 33 h 71"/>
                  <a:gd name="T2" fmla="*/ 33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6"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2753">
                <a:extLst>
                  <a:ext uri="{FF2B5EF4-FFF2-40B4-BE49-F238E27FC236}">
                    <a16:creationId xmlns:a16="http://schemas.microsoft.com/office/drawing/2014/main" xmlns="" id="{B450E882-63E5-475E-9BA1-FC749B98E3C3}"/>
                  </a:ext>
                </a:extLst>
              </p:cNvPr>
              <p:cNvSpPr>
                <a:spLocks/>
              </p:cNvSpPr>
              <p:nvPr/>
            </p:nvSpPr>
            <p:spPr bwMode="auto">
              <a:xfrm>
                <a:off x="2455" y="5915"/>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0" name="Freeform 2754">
                <a:extLst>
                  <a:ext uri="{FF2B5EF4-FFF2-40B4-BE49-F238E27FC236}">
                    <a16:creationId xmlns:a16="http://schemas.microsoft.com/office/drawing/2014/main" xmlns="" id="{B8C580A9-DED5-45A5-8C78-1CB51EFFD923}"/>
                  </a:ext>
                </a:extLst>
              </p:cNvPr>
              <p:cNvSpPr>
                <a:spLocks/>
              </p:cNvSpPr>
              <p:nvPr/>
            </p:nvSpPr>
            <p:spPr bwMode="auto">
              <a:xfrm>
                <a:off x="1536" y="5784"/>
                <a:ext cx="60" cy="49"/>
              </a:xfrm>
              <a:custGeom>
                <a:avLst/>
                <a:gdLst>
                  <a:gd name="T0" fmla="*/ 0 w 60"/>
                  <a:gd name="T1" fmla="*/ 33 h 49"/>
                  <a:gd name="T2" fmla="*/ 33 w 60"/>
                  <a:gd name="T3" fmla="*/ 49 h 49"/>
                  <a:gd name="T4" fmla="*/ 60 w 60"/>
                  <a:gd name="T5" fmla="*/ 16 h 49"/>
                  <a:gd name="T6" fmla="*/ 22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3" y="49"/>
                    </a:lnTo>
                    <a:lnTo>
                      <a:pt x="60" y="16"/>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2755">
                <a:extLst>
                  <a:ext uri="{FF2B5EF4-FFF2-40B4-BE49-F238E27FC236}">
                    <a16:creationId xmlns:a16="http://schemas.microsoft.com/office/drawing/2014/main" xmlns="" id="{06C8A086-9449-4E98-9D51-BEFC6B19B50F}"/>
                  </a:ext>
                </a:extLst>
              </p:cNvPr>
              <p:cNvSpPr>
                <a:spLocks/>
              </p:cNvSpPr>
              <p:nvPr/>
            </p:nvSpPr>
            <p:spPr bwMode="auto">
              <a:xfrm>
                <a:off x="1536" y="5784"/>
                <a:ext cx="60" cy="49"/>
              </a:xfrm>
              <a:custGeom>
                <a:avLst/>
                <a:gdLst>
                  <a:gd name="T0" fmla="*/ 0 w 11"/>
                  <a:gd name="T1" fmla="*/ 6 h 9"/>
                  <a:gd name="T2" fmla="*/ 6 w 11"/>
                  <a:gd name="T3" fmla="*/ 9 h 9"/>
                  <a:gd name="T4" fmla="*/ 11 w 11"/>
                  <a:gd name="T5" fmla="*/ 3 h 9"/>
                  <a:gd name="T6" fmla="*/ 4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2" name="Freeform 2756">
                <a:extLst>
                  <a:ext uri="{FF2B5EF4-FFF2-40B4-BE49-F238E27FC236}">
                    <a16:creationId xmlns:a16="http://schemas.microsoft.com/office/drawing/2014/main" xmlns="" id="{CF9B6033-0237-4828-A13E-D5E51F477EF2}"/>
                  </a:ext>
                </a:extLst>
              </p:cNvPr>
              <p:cNvSpPr>
                <a:spLocks/>
              </p:cNvSpPr>
              <p:nvPr/>
            </p:nvSpPr>
            <p:spPr bwMode="auto">
              <a:xfrm>
                <a:off x="2777" y="6019"/>
                <a:ext cx="50" cy="77"/>
              </a:xfrm>
              <a:custGeom>
                <a:avLst/>
                <a:gdLst>
                  <a:gd name="T0" fmla="*/ 0 w 50"/>
                  <a:gd name="T1" fmla="*/ 38 h 77"/>
                  <a:gd name="T2" fmla="*/ 33 w 50"/>
                  <a:gd name="T3" fmla="*/ 77 h 77"/>
                  <a:gd name="T4" fmla="*/ 50 w 50"/>
                  <a:gd name="T5" fmla="*/ 38 h 77"/>
                  <a:gd name="T6" fmla="*/ 17 w 50"/>
                  <a:gd name="T7" fmla="*/ 0 h 77"/>
                  <a:gd name="T8" fmla="*/ 0 w 50"/>
                  <a:gd name="T9" fmla="*/ 38 h 77"/>
                </a:gdLst>
                <a:ahLst/>
                <a:cxnLst>
                  <a:cxn ang="0">
                    <a:pos x="T0" y="T1"/>
                  </a:cxn>
                  <a:cxn ang="0">
                    <a:pos x="T2" y="T3"/>
                  </a:cxn>
                  <a:cxn ang="0">
                    <a:pos x="T4" y="T5"/>
                  </a:cxn>
                  <a:cxn ang="0">
                    <a:pos x="T6" y="T7"/>
                  </a:cxn>
                  <a:cxn ang="0">
                    <a:pos x="T8" y="T9"/>
                  </a:cxn>
                </a:cxnLst>
                <a:rect l="0" t="0" r="r" b="b"/>
                <a:pathLst>
                  <a:path w="50" h="77">
                    <a:moveTo>
                      <a:pt x="0" y="38"/>
                    </a:moveTo>
                    <a:lnTo>
                      <a:pt x="33" y="77"/>
                    </a:lnTo>
                    <a:lnTo>
                      <a:pt x="50" y="38"/>
                    </a:lnTo>
                    <a:lnTo>
                      <a:pt x="1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2757">
                <a:extLst>
                  <a:ext uri="{FF2B5EF4-FFF2-40B4-BE49-F238E27FC236}">
                    <a16:creationId xmlns:a16="http://schemas.microsoft.com/office/drawing/2014/main" xmlns="" id="{668FF407-F174-4A78-8CD5-282C85A5E571}"/>
                  </a:ext>
                </a:extLst>
              </p:cNvPr>
              <p:cNvSpPr>
                <a:spLocks/>
              </p:cNvSpPr>
              <p:nvPr/>
            </p:nvSpPr>
            <p:spPr bwMode="auto">
              <a:xfrm>
                <a:off x="2777" y="6019"/>
                <a:ext cx="50"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4" name="Freeform 2758">
                <a:extLst>
                  <a:ext uri="{FF2B5EF4-FFF2-40B4-BE49-F238E27FC236}">
                    <a16:creationId xmlns:a16="http://schemas.microsoft.com/office/drawing/2014/main" xmlns="" id="{C0AAC87F-E8E0-41D8-81A9-2F7B1FFA5064}"/>
                  </a:ext>
                </a:extLst>
              </p:cNvPr>
              <p:cNvSpPr>
                <a:spLocks/>
              </p:cNvSpPr>
              <p:nvPr/>
            </p:nvSpPr>
            <p:spPr bwMode="auto">
              <a:xfrm>
                <a:off x="1875" y="5784"/>
                <a:ext cx="55" cy="60"/>
              </a:xfrm>
              <a:custGeom>
                <a:avLst/>
                <a:gdLst>
                  <a:gd name="T0" fmla="*/ 0 w 55"/>
                  <a:gd name="T1" fmla="*/ 33 h 60"/>
                  <a:gd name="T2" fmla="*/ 33 w 55"/>
                  <a:gd name="T3" fmla="*/ 60 h 60"/>
                  <a:gd name="T4" fmla="*/ 55 w 55"/>
                  <a:gd name="T5" fmla="*/ 27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7"/>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2759">
                <a:extLst>
                  <a:ext uri="{FF2B5EF4-FFF2-40B4-BE49-F238E27FC236}">
                    <a16:creationId xmlns:a16="http://schemas.microsoft.com/office/drawing/2014/main" xmlns="" id="{A1DDB0EF-4203-4A7E-9856-62C6A5D134FB}"/>
                  </a:ext>
                </a:extLst>
              </p:cNvPr>
              <p:cNvSpPr>
                <a:spLocks/>
              </p:cNvSpPr>
              <p:nvPr/>
            </p:nvSpPr>
            <p:spPr bwMode="auto">
              <a:xfrm>
                <a:off x="1875" y="5784"/>
                <a:ext cx="55" cy="60"/>
              </a:xfrm>
              <a:custGeom>
                <a:avLst/>
                <a:gdLst>
                  <a:gd name="T0" fmla="*/ 0 w 10"/>
                  <a:gd name="T1" fmla="*/ 6 h 11"/>
                  <a:gd name="T2" fmla="*/ 6 w 10"/>
                  <a:gd name="T3" fmla="*/ 11 h 11"/>
                  <a:gd name="T4" fmla="*/ 10 w 10"/>
                  <a:gd name="T5" fmla="*/ 5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6" name="Freeform 2760">
                <a:extLst>
                  <a:ext uri="{FF2B5EF4-FFF2-40B4-BE49-F238E27FC236}">
                    <a16:creationId xmlns:a16="http://schemas.microsoft.com/office/drawing/2014/main" xmlns="" id="{2CF31FD3-B278-43ED-B650-A0092C9392F0}"/>
                  </a:ext>
                </a:extLst>
              </p:cNvPr>
              <p:cNvSpPr>
                <a:spLocks/>
              </p:cNvSpPr>
              <p:nvPr/>
            </p:nvSpPr>
            <p:spPr bwMode="auto">
              <a:xfrm>
                <a:off x="3089" y="6123"/>
                <a:ext cx="49" cy="77"/>
              </a:xfrm>
              <a:custGeom>
                <a:avLst/>
                <a:gdLst>
                  <a:gd name="T0" fmla="*/ 0 w 49"/>
                  <a:gd name="T1" fmla="*/ 38 h 77"/>
                  <a:gd name="T2" fmla="*/ 33 w 49"/>
                  <a:gd name="T3" fmla="*/ 77 h 77"/>
                  <a:gd name="T4" fmla="*/ 49 w 49"/>
                  <a:gd name="T5" fmla="*/ 38 h 77"/>
                  <a:gd name="T6" fmla="*/ 11 w 49"/>
                  <a:gd name="T7" fmla="*/ 0 h 77"/>
                  <a:gd name="T8" fmla="*/ 0 w 49"/>
                  <a:gd name="T9" fmla="*/ 38 h 77"/>
                </a:gdLst>
                <a:ahLst/>
                <a:cxnLst>
                  <a:cxn ang="0">
                    <a:pos x="T0" y="T1"/>
                  </a:cxn>
                  <a:cxn ang="0">
                    <a:pos x="T2" y="T3"/>
                  </a:cxn>
                  <a:cxn ang="0">
                    <a:pos x="T4" y="T5"/>
                  </a:cxn>
                  <a:cxn ang="0">
                    <a:pos x="T6" y="T7"/>
                  </a:cxn>
                  <a:cxn ang="0">
                    <a:pos x="T8" y="T9"/>
                  </a:cxn>
                </a:cxnLst>
                <a:rect l="0" t="0" r="r" b="b"/>
                <a:pathLst>
                  <a:path w="49" h="77">
                    <a:moveTo>
                      <a:pt x="0" y="38"/>
                    </a:moveTo>
                    <a:lnTo>
                      <a:pt x="33" y="77"/>
                    </a:lnTo>
                    <a:lnTo>
                      <a:pt x="49" y="38"/>
                    </a:lnTo>
                    <a:lnTo>
                      <a:pt x="11"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2761">
                <a:extLst>
                  <a:ext uri="{FF2B5EF4-FFF2-40B4-BE49-F238E27FC236}">
                    <a16:creationId xmlns:a16="http://schemas.microsoft.com/office/drawing/2014/main" xmlns="" id="{5B03D5D2-340D-406C-AC5D-DF37709C885B}"/>
                  </a:ext>
                </a:extLst>
              </p:cNvPr>
              <p:cNvSpPr>
                <a:spLocks/>
              </p:cNvSpPr>
              <p:nvPr/>
            </p:nvSpPr>
            <p:spPr bwMode="auto">
              <a:xfrm>
                <a:off x="3089" y="6123"/>
                <a:ext cx="49" cy="77"/>
              </a:xfrm>
              <a:custGeom>
                <a:avLst/>
                <a:gdLst>
                  <a:gd name="T0" fmla="*/ 0 w 9"/>
                  <a:gd name="T1" fmla="*/ 7 h 14"/>
                  <a:gd name="T2" fmla="*/ 6 w 9"/>
                  <a:gd name="T3" fmla="*/ 14 h 14"/>
                  <a:gd name="T4" fmla="*/ 9 w 9"/>
                  <a:gd name="T5" fmla="*/ 7 h 14"/>
                  <a:gd name="T6" fmla="*/ 2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8" name="Freeform 2762">
                <a:extLst>
                  <a:ext uri="{FF2B5EF4-FFF2-40B4-BE49-F238E27FC236}">
                    <a16:creationId xmlns:a16="http://schemas.microsoft.com/office/drawing/2014/main" xmlns="" id="{9F9DA3B8-1DAC-4DFB-ABCD-A16201E01EDA}"/>
                  </a:ext>
                </a:extLst>
              </p:cNvPr>
              <p:cNvSpPr>
                <a:spLocks/>
              </p:cNvSpPr>
              <p:nvPr/>
            </p:nvSpPr>
            <p:spPr bwMode="auto">
              <a:xfrm>
                <a:off x="973" y="5904"/>
                <a:ext cx="60" cy="44"/>
              </a:xfrm>
              <a:custGeom>
                <a:avLst/>
                <a:gdLst>
                  <a:gd name="T0" fmla="*/ 0 w 60"/>
                  <a:gd name="T1" fmla="*/ 39 h 44"/>
                  <a:gd name="T2" fmla="*/ 33 w 60"/>
                  <a:gd name="T3" fmla="*/ 44 h 44"/>
                  <a:gd name="T4" fmla="*/ 60 w 60"/>
                  <a:gd name="T5" fmla="*/ 11 h 44"/>
                  <a:gd name="T6" fmla="*/ 27 w 60"/>
                  <a:gd name="T7" fmla="*/ 0 h 44"/>
                  <a:gd name="T8" fmla="*/ 0 w 60"/>
                  <a:gd name="T9" fmla="*/ 39 h 44"/>
                </a:gdLst>
                <a:ahLst/>
                <a:cxnLst>
                  <a:cxn ang="0">
                    <a:pos x="T0" y="T1"/>
                  </a:cxn>
                  <a:cxn ang="0">
                    <a:pos x="T2" y="T3"/>
                  </a:cxn>
                  <a:cxn ang="0">
                    <a:pos x="T4" y="T5"/>
                  </a:cxn>
                  <a:cxn ang="0">
                    <a:pos x="T6" y="T7"/>
                  </a:cxn>
                  <a:cxn ang="0">
                    <a:pos x="T8" y="T9"/>
                  </a:cxn>
                </a:cxnLst>
                <a:rect l="0" t="0" r="r" b="b"/>
                <a:pathLst>
                  <a:path w="60" h="44">
                    <a:moveTo>
                      <a:pt x="0" y="39"/>
                    </a:moveTo>
                    <a:lnTo>
                      <a:pt x="33" y="44"/>
                    </a:lnTo>
                    <a:lnTo>
                      <a:pt x="60" y="11"/>
                    </a:lnTo>
                    <a:lnTo>
                      <a:pt x="27"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2763">
                <a:extLst>
                  <a:ext uri="{FF2B5EF4-FFF2-40B4-BE49-F238E27FC236}">
                    <a16:creationId xmlns:a16="http://schemas.microsoft.com/office/drawing/2014/main" xmlns="" id="{98A3D8FE-4F09-4826-9D61-9A178F8786A8}"/>
                  </a:ext>
                </a:extLst>
              </p:cNvPr>
              <p:cNvSpPr>
                <a:spLocks/>
              </p:cNvSpPr>
              <p:nvPr/>
            </p:nvSpPr>
            <p:spPr bwMode="auto">
              <a:xfrm>
                <a:off x="973" y="5904"/>
                <a:ext cx="60" cy="44"/>
              </a:xfrm>
              <a:custGeom>
                <a:avLst/>
                <a:gdLst>
                  <a:gd name="T0" fmla="*/ 0 w 11"/>
                  <a:gd name="T1" fmla="*/ 7 h 8"/>
                  <a:gd name="T2" fmla="*/ 6 w 11"/>
                  <a:gd name="T3" fmla="*/ 8 h 8"/>
                  <a:gd name="T4" fmla="*/ 11 w 11"/>
                  <a:gd name="T5" fmla="*/ 2 h 8"/>
                  <a:gd name="T6" fmla="*/ 5 w 11"/>
                  <a:gd name="T7" fmla="*/ 0 h 8"/>
                  <a:gd name="T8" fmla="*/ 0 w 11"/>
                  <a:gd name="T9" fmla="*/ 7 h 8"/>
                </a:gdLst>
                <a:ahLst/>
                <a:cxnLst>
                  <a:cxn ang="0">
                    <a:pos x="T0" y="T1"/>
                  </a:cxn>
                  <a:cxn ang="0">
                    <a:pos x="T2" y="T3"/>
                  </a:cxn>
                  <a:cxn ang="0">
                    <a:pos x="T4" y="T5"/>
                  </a:cxn>
                  <a:cxn ang="0">
                    <a:pos x="T6" y="T7"/>
                  </a:cxn>
                  <a:cxn ang="0">
                    <a:pos x="T8" y="T9"/>
                  </a:cxn>
                </a:cxnLst>
                <a:rect l="0" t="0" r="r" b="b"/>
                <a:pathLst>
                  <a:path w="11" h="8">
                    <a:moveTo>
                      <a:pt x="0" y="7"/>
                    </a:moveTo>
                    <a:lnTo>
                      <a:pt x="6" y="8"/>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0" name="Freeform 2764">
                <a:extLst>
                  <a:ext uri="{FF2B5EF4-FFF2-40B4-BE49-F238E27FC236}">
                    <a16:creationId xmlns:a16="http://schemas.microsoft.com/office/drawing/2014/main" xmlns="" id="{67E1CA14-3B45-4485-B470-DC18357803A5}"/>
                  </a:ext>
                </a:extLst>
              </p:cNvPr>
              <p:cNvSpPr>
                <a:spLocks/>
              </p:cNvSpPr>
              <p:nvPr/>
            </p:nvSpPr>
            <p:spPr bwMode="auto">
              <a:xfrm>
                <a:off x="2214" y="5850"/>
                <a:ext cx="55" cy="71"/>
              </a:xfrm>
              <a:custGeom>
                <a:avLst/>
                <a:gdLst>
                  <a:gd name="T0" fmla="*/ 0 w 55"/>
                  <a:gd name="T1" fmla="*/ 32 h 71"/>
                  <a:gd name="T2" fmla="*/ 33 w 55"/>
                  <a:gd name="T3" fmla="*/ 71 h 71"/>
                  <a:gd name="T4" fmla="*/ 55 w 55"/>
                  <a:gd name="T5" fmla="*/ 32 h 71"/>
                  <a:gd name="T6" fmla="*/ 22 w 55"/>
                  <a:gd name="T7" fmla="*/ 0 h 71"/>
                  <a:gd name="T8" fmla="*/ 0 w 55"/>
                  <a:gd name="T9" fmla="*/ 32 h 71"/>
                </a:gdLst>
                <a:ahLst/>
                <a:cxnLst>
                  <a:cxn ang="0">
                    <a:pos x="T0" y="T1"/>
                  </a:cxn>
                  <a:cxn ang="0">
                    <a:pos x="T2" y="T3"/>
                  </a:cxn>
                  <a:cxn ang="0">
                    <a:pos x="T4" y="T5"/>
                  </a:cxn>
                  <a:cxn ang="0">
                    <a:pos x="T6" y="T7"/>
                  </a:cxn>
                  <a:cxn ang="0">
                    <a:pos x="T8" y="T9"/>
                  </a:cxn>
                </a:cxnLst>
                <a:rect l="0" t="0" r="r" b="b"/>
                <a:pathLst>
                  <a:path w="55" h="71">
                    <a:moveTo>
                      <a:pt x="0" y="32"/>
                    </a:moveTo>
                    <a:lnTo>
                      <a:pt x="33" y="71"/>
                    </a:lnTo>
                    <a:lnTo>
                      <a:pt x="55" y="32"/>
                    </a:lnTo>
                    <a:lnTo>
                      <a:pt x="22" y="0"/>
                    </a:lnTo>
                    <a:lnTo>
                      <a:pt x="0" y="3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2765">
                <a:extLst>
                  <a:ext uri="{FF2B5EF4-FFF2-40B4-BE49-F238E27FC236}">
                    <a16:creationId xmlns:a16="http://schemas.microsoft.com/office/drawing/2014/main" xmlns="" id="{091F295D-E991-417B-882E-3F8911066D48}"/>
                  </a:ext>
                </a:extLst>
              </p:cNvPr>
              <p:cNvSpPr>
                <a:spLocks/>
              </p:cNvSpPr>
              <p:nvPr/>
            </p:nvSpPr>
            <p:spPr bwMode="auto">
              <a:xfrm>
                <a:off x="2214" y="5850"/>
                <a:ext cx="55" cy="71"/>
              </a:xfrm>
              <a:custGeom>
                <a:avLst/>
                <a:gdLst>
                  <a:gd name="T0" fmla="*/ 0 w 10"/>
                  <a:gd name="T1" fmla="*/ 6 h 13"/>
                  <a:gd name="T2" fmla="*/ 6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2" name="Freeform 2766">
                <a:extLst>
                  <a:ext uri="{FF2B5EF4-FFF2-40B4-BE49-F238E27FC236}">
                    <a16:creationId xmlns:a16="http://schemas.microsoft.com/office/drawing/2014/main" xmlns="" id="{1B51B59E-79DA-4FF0-B6F5-5E3DA35919FD}"/>
                  </a:ext>
                </a:extLst>
              </p:cNvPr>
              <p:cNvSpPr>
                <a:spLocks/>
              </p:cNvSpPr>
              <p:nvPr/>
            </p:nvSpPr>
            <p:spPr bwMode="auto">
              <a:xfrm>
                <a:off x="1296" y="5828"/>
                <a:ext cx="60" cy="49"/>
              </a:xfrm>
              <a:custGeom>
                <a:avLst/>
                <a:gdLst>
                  <a:gd name="T0" fmla="*/ 0 w 60"/>
                  <a:gd name="T1" fmla="*/ 33 h 49"/>
                  <a:gd name="T2" fmla="*/ 32 w 60"/>
                  <a:gd name="T3" fmla="*/ 49 h 49"/>
                  <a:gd name="T4" fmla="*/ 60 w 60"/>
                  <a:gd name="T5" fmla="*/ 11 h 49"/>
                  <a:gd name="T6" fmla="*/ 27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2" y="49"/>
                    </a:lnTo>
                    <a:lnTo>
                      <a:pt x="60" y="11"/>
                    </a:lnTo>
                    <a:lnTo>
                      <a:pt x="2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2767">
                <a:extLst>
                  <a:ext uri="{FF2B5EF4-FFF2-40B4-BE49-F238E27FC236}">
                    <a16:creationId xmlns:a16="http://schemas.microsoft.com/office/drawing/2014/main" xmlns="" id="{EA14C987-78F6-4FC3-B0A7-4ACF144EC5B0}"/>
                  </a:ext>
                </a:extLst>
              </p:cNvPr>
              <p:cNvSpPr>
                <a:spLocks/>
              </p:cNvSpPr>
              <p:nvPr/>
            </p:nvSpPr>
            <p:spPr bwMode="auto">
              <a:xfrm>
                <a:off x="1296" y="5828"/>
                <a:ext cx="60" cy="49"/>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4" name="Freeform 2768">
                <a:extLst>
                  <a:ext uri="{FF2B5EF4-FFF2-40B4-BE49-F238E27FC236}">
                    <a16:creationId xmlns:a16="http://schemas.microsoft.com/office/drawing/2014/main" xmlns="" id="{2110122E-E4A2-4C1D-A46A-F4AAFC26A776}"/>
                  </a:ext>
                </a:extLst>
              </p:cNvPr>
              <p:cNvSpPr>
                <a:spLocks/>
              </p:cNvSpPr>
              <p:nvPr/>
            </p:nvSpPr>
            <p:spPr bwMode="auto">
              <a:xfrm>
                <a:off x="2542" y="5948"/>
                <a:ext cx="55" cy="71"/>
              </a:xfrm>
              <a:custGeom>
                <a:avLst/>
                <a:gdLst>
                  <a:gd name="T0" fmla="*/ 0 w 55"/>
                  <a:gd name="T1" fmla="*/ 38 h 71"/>
                  <a:gd name="T2" fmla="*/ 39 w 55"/>
                  <a:gd name="T3" fmla="*/ 71 h 71"/>
                  <a:gd name="T4" fmla="*/ 55 w 55"/>
                  <a:gd name="T5" fmla="*/ 38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2769">
                <a:extLst>
                  <a:ext uri="{FF2B5EF4-FFF2-40B4-BE49-F238E27FC236}">
                    <a16:creationId xmlns:a16="http://schemas.microsoft.com/office/drawing/2014/main" xmlns="" id="{F6827127-B91E-430B-97A3-00DF2D29AFCC}"/>
                  </a:ext>
                </a:extLst>
              </p:cNvPr>
              <p:cNvSpPr>
                <a:spLocks/>
              </p:cNvSpPr>
              <p:nvPr/>
            </p:nvSpPr>
            <p:spPr bwMode="auto">
              <a:xfrm>
                <a:off x="2542" y="5948"/>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6" name="Freeform 2770">
                <a:extLst>
                  <a:ext uri="{FF2B5EF4-FFF2-40B4-BE49-F238E27FC236}">
                    <a16:creationId xmlns:a16="http://schemas.microsoft.com/office/drawing/2014/main" xmlns="" id="{E13D8EED-2720-4085-BB59-A5FC422A27FD}"/>
                  </a:ext>
                </a:extLst>
              </p:cNvPr>
              <p:cNvSpPr>
                <a:spLocks/>
              </p:cNvSpPr>
              <p:nvPr/>
            </p:nvSpPr>
            <p:spPr bwMode="auto">
              <a:xfrm>
                <a:off x="1629" y="5779"/>
                <a:ext cx="60" cy="60"/>
              </a:xfrm>
              <a:custGeom>
                <a:avLst/>
                <a:gdLst>
                  <a:gd name="T0" fmla="*/ 0 w 60"/>
                  <a:gd name="T1" fmla="*/ 38 h 60"/>
                  <a:gd name="T2" fmla="*/ 33 w 60"/>
                  <a:gd name="T3" fmla="*/ 60 h 60"/>
                  <a:gd name="T4" fmla="*/ 60 w 60"/>
                  <a:gd name="T5" fmla="*/ 21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1"/>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2771">
                <a:extLst>
                  <a:ext uri="{FF2B5EF4-FFF2-40B4-BE49-F238E27FC236}">
                    <a16:creationId xmlns:a16="http://schemas.microsoft.com/office/drawing/2014/main" xmlns="" id="{D38BB638-8C84-48A8-9686-BE511A735D80}"/>
                  </a:ext>
                </a:extLst>
              </p:cNvPr>
              <p:cNvSpPr>
                <a:spLocks/>
              </p:cNvSpPr>
              <p:nvPr/>
            </p:nvSpPr>
            <p:spPr bwMode="auto">
              <a:xfrm>
                <a:off x="1629" y="5779"/>
                <a:ext cx="60" cy="60"/>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8" name="Freeform 2772">
                <a:extLst>
                  <a:ext uri="{FF2B5EF4-FFF2-40B4-BE49-F238E27FC236}">
                    <a16:creationId xmlns:a16="http://schemas.microsoft.com/office/drawing/2014/main" xmlns="" id="{F4B17DD2-D2AC-4E82-B0E9-64B28CF08621}"/>
                  </a:ext>
                </a:extLst>
              </p:cNvPr>
              <p:cNvSpPr>
                <a:spLocks/>
              </p:cNvSpPr>
              <p:nvPr/>
            </p:nvSpPr>
            <p:spPr bwMode="auto">
              <a:xfrm>
                <a:off x="2865" y="6057"/>
                <a:ext cx="49" cy="72"/>
              </a:xfrm>
              <a:custGeom>
                <a:avLst/>
                <a:gdLst>
                  <a:gd name="T0" fmla="*/ 0 w 49"/>
                  <a:gd name="T1" fmla="*/ 33 h 72"/>
                  <a:gd name="T2" fmla="*/ 33 w 49"/>
                  <a:gd name="T3" fmla="*/ 72 h 72"/>
                  <a:gd name="T4" fmla="*/ 49 w 49"/>
                  <a:gd name="T5" fmla="*/ 33 h 72"/>
                  <a:gd name="T6" fmla="*/ 16 w 49"/>
                  <a:gd name="T7" fmla="*/ 0 h 72"/>
                  <a:gd name="T8" fmla="*/ 0 w 49"/>
                  <a:gd name="T9" fmla="*/ 33 h 72"/>
                </a:gdLst>
                <a:ahLst/>
                <a:cxnLst>
                  <a:cxn ang="0">
                    <a:pos x="T0" y="T1"/>
                  </a:cxn>
                  <a:cxn ang="0">
                    <a:pos x="T2" y="T3"/>
                  </a:cxn>
                  <a:cxn ang="0">
                    <a:pos x="T4" y="T5"/>
                  </a:cxn>
                  <a:cxn ang="0">
                    <a:pos x="T6" y="T7"/>
                  </a:cxn>
                  <a:cxn ang="0">
                    <a:pos x="T8" y="T9"/>
                  </a:cxn>
                </a:cxnLst>
                <a:rect l="0" t="0" r="r" b="b"/>
                <a:pathLst>
                  <a:path w="49" h="72">
                    <a:moveTo>
                      <a:pt x="0" y="33"/>
                    </a:moveTo>
                    <a:lnTo>
                      <a:pt x="33" y="72"/>
                    </a:lnTo>
                    <a:lnTo>
                      <a:pt x="49" y="33"/>
                    </a:lnTo>
                    <a:lnTo>
                      <a:pt x="16"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2773">
                <a:extLst>
                  <a:ext uri="{FF2B5EF4-FFF2-40B4-BE49-F238E27FC236}">
                    <a16:creationId xmlns:a16="http://schemas.microsoft.com/office/drawing/2014/main" xmlns="" id="{99EFED12-F97E-4F6F-895C-E87AB2044431}"/>
                  </a:ext>
                </a:extLst>
              </p:cNvPr>
              <p:cNvSpPr>
                <a:spLocks/>
              </p:cNvSpPr>
              <p:nvPr/>
            </p:nvSpPr>
            <p:spPr bwMode="auto">
              <a:xfrm>
                <a:off x="2865" y="6057"/>
                <a:ext cx="49" cy="72"/>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0" name="Freeform 2774">
                <a:extLst>
                  <a:ext uri="{FF2B5EF4-FFF2-40B4-BE49-F238E27FC236}">
                    <a16:creationId xmlns:a16="http://schemas.microsoft.com/office/drawing/2014/main" xmlns="" id="{223BDBC9-FC74-4557-A9D0-37E68D3E980A}"/>
                  </a:ext>
                </a:extLst>
              </p:cNvPr>
              <p:cNvSpPr>
                <a:spLocks/>
              </p:cNvSpPr>
              <p:nvPr/>
            </p:nvSpPr>
            <p:spPr bwMode="auto">
              <a:xfrm>
                <a:off x="1968" y="5800"/>
                <a:ext cx="60" cy="66"/>
              </a:xfrm>
              <a:custGeom>
                <a:avLst/>
                <a:gdLst>
                  <a:gd name="T0" fmla="*/ 0 w 60"/>
                  <a:gd name="T1" fmla="*/ 39 h 66"/>
                  <a:gd name="T2" fmla="*/ 38 w 60"/>
                  <a:gd name="T3" fmla="*/ 66 h 66"/>
                  <a:gd name="T4" fmla="*/ 60 w 60"/>
                  <a:gd name="T5" fmla="*/ 28 h 66"/>
                  <a:gd name="T6" fmla="*/ 22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8" y="66"/>
                    </a:lnTo>
                    <a:lnTo>
                      <a:pt x="60" y="28"/>
                    </a:lnTo>
                    <a:lnTo>
                      <a:pt x="22"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2775">
                <a:extLst>
                  <a:ext uri="{FF2B5EF4-FFF2-40B4-BE49-F238E27FC236}">
                    <a16:creationId xmlns:a16="http://schemas.microsoft.com/office/drawing/2014/main" xmlns="" id="{CC763F8C-2E1F-409D-9804-630D60A24BAB}"/>
                  </a:ext>
                </a:extLst>
              </p:cNvPr>
              <p:cNvSpPr>
                <a:spLocks/>
              </p:cNvSpPr>
              <p:nvPr/>
            </p:nvSpPr>
            <p:spPr bwMode="auto">
              <a:xfrm>
                <a:off x="1968" y="5800"/>
                <a:ext cx="60" cy="66"/>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2" name="Freeform 2776">
                <a:extLst>
                  <a:ext uri="{FF2B5EF4-FFF2-40B4-BE49-F238E27FC236}">
                    <a16:creationId xmlns:a16="http://schemas.microsoft.com/office/drawing/2014/main" xmlns="" id="{83595B5F-C428-48AC-95B6-F135867AC49A}"/>
                  </a:ext>
                </a:extLst>
              </p:cNvPr>
              <p:cNvSpPr>
                <a:spLocks/>
              </p:cNvSpPr>
              <p:nvPr/>
            </p:nvSpPr>
            <p:spPr bwMode="auto">
              <a:xfrm>
                <a:off x="3171" y="6161"/>
                <a:ext cx="49" cy="71"/>
              </a:xfrm>
              <a:custGeom>
                <a:avLst/>
                <a:gdLst>
                  <a:gd name="T0" fmla="*/ 0 w 49"/>
                  <a:gd name="T1" fmla="*/ 33 h 71"/>
                  <a:gd name="T2" fmla="*/ 38 w 49"/>
                  <a:gd name="T3" fmla="*/ 71 h 71"/>
                  <a:gd name="T4" fmla="*/ 49 w 49"/>
                  <a:gd name="T5" fmla="*/ 33 h 71"/>
                  <a:gd name="T6" fmla="*/ 17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8" y="71"/>
                    </a:lnTo>
                    <a:lnTo>
                      <a:pt x="49" y="33"/>
                    </a:lnTo>
                    <a:lnTo>
                      <a:pt x="17" y="0"/>
                    </a:lnTo>
                    <a:lnTo>
                      <a:pt x="0" y="3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2777">
                <a:extLst>
                  <a:ext uri="{FF2B5EF4-FFF2-40B4-BE49-F238E27FC236}">
                    <a16:creationId xmlns:a16="http://schemas.microsoft.com/office/drawing/2014/main" xmlns="" id="{054A9977-9FCD-45A6-9D54-E56D16D516B3}"/>
                  </a:ext>
                </a:extLst>
              </p:cNvPr>
              <p:cNvSpPr>
                <a:spLocks/>
              </p:cNvSpPr>
              <p:nvPr/>
            </p:nvSpPr>
            <p:spPr bwMode="auto">
              <a:xfrm>
                <a:off x="3171" y="6161"/>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4" name="Freeform 2778">
                <a:extLst>
                  <a:ext uri="{FF2B5EF4-FFF2-40B4-BE49-F238E27FC236}">
                    <a16:creationId xmlns:a16="http://schemas.microsoft.com/office/drawing/2014/main" xmlns="" id="{DE4ACAD5-1699-4B04-A6DE-124B08342F13}"/>
                  </a:ext>
                </a:extLst>
              </p:cNvPr>
              <p:cNvSpPr>
                <a:spLocks/>
              </p:cNvSpPr>
              <p:nvPr/>
            </p:nvSpPr>
            <p:spPr bwMode="auto">
              <a:xfrm>
                <a:off x="1061" y="5888"/>
                <a:ext cx="60" cy="44"/>
              </a:xfrm>
              <a:custGeom>
                <a:avLst/>
                <a:gdLst>
                  <a:gd name="T0" fmla="*/ 0 w 60"/>
                  <a:gd name="T1" fmla="*/ 33 h 44"/>
                  <a:gd name="T2" fmla="*/ 32 w 60"/>
                  <a:gd name="T3" fmla="*/ 44 h 44"/>
                  <a:gd name="T4" fmla="*/ 60 w 60"/>
                  <a:gd name="T5" fmla="*/ 5 h 44"/>
                  <a:gd name="T6" fmla="*/ 27 w 60"/>
                  <a:gd name="T7" fmla="*/ 0 h 44"/>
                  <a:gd name="T8" fmla="*/ 0 w 60"/>
                  <a:gd name="T9" fmla="*/ 33 h 44"/>
                </a:gdLst>
                <a:ahLst/>
                <a:cxnLst>
                  <a:cxn ang="0">
                    <a:pos x="T0" y="T1"/>
                  </a:cxn>
                  <a:cxn ang="0">
                    <a:pos x="T2" y="T3"/>
                  </a:cxn>
                  <a:cxn ang="0">
                    <a:pos x="T4" y="T5"/>
                  </a:cxn>
                  <a:cxn ang="0">
                    <a:pos x="T6" y="T7"/>
                  </a:cxn>
                  <a:cxn ang="0">
                    <a:pos x="T8" y="T9"/>
                  </a:cxn>
                </a:cxnLst>
                <a:rect l="0" t="0" r="r" b="b"/>
                <a:pathLst>
                  <a:path w="60" h="44">
                    <a:moveTo>
                      <a:pt x="0" y="33"/>
                    </a:moveTo>
                    <a:lnTo>
                      <a:pt x="32" y="44"/>
                    </a:lnTo>
                    <a:lnTo>
                      <a:pt x="60" y="5"/>
                    </a:lnTo>
                    <a:lnTo>
                      <a:pt x="2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2779">
                <a:extLst>
                  <a:ext uri="{FF2B5EF4-FFF2-40B4-BE49-F238E27FC236}">
                    <a16:creationId xmlns:a16="http://schemas.microsoft.com/office/drawing/2014/main" xmlns="" id="{015A7A34-75F5-4365-961A-010E37F75675}"/>
                  </a:ext>
                </a:extLst>
              </p:cNvPr>
              <p:cNvSpPr>
                <a:spLocks/>
              </p:cNvSpPr>
              <p:nvPr/>
            </p:nvSpPr>
            <p:spPr bwMode="auto">
              <a:xfrm>
                <a:off x="1061" y="5888"/>
                <a:ext cx="60" cy="44"/>
              </a:xfrm>
              <a:custGeom>
                <a:avLst/>
                <a:gdLst>
                  <a:gd name="T0" fmla="*/ 0 w 11"/>
                  <a:gd name="T1" fmla="*/ 6 h 8"/>
                  <a:gd name="T2" fmla="*/ 6 w 11"/>
                  <a:gd name="T3" fmla="*/ 8 h 8"/>
                  <a:gd name="T4" fmla="*/ 11 w 11"/>
                  <a:gd name="T5" fmla="*/ 1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Freeform 2780">
                <a:extLst>
                  <a:ext uri="{FF2B5EF4-FFF2-40B4-BE49-F238E27FC236}">
                    <a16:creationId xmlns:a16="http://schemas.microsoft.com/office/drawing/2014/main" xmlns="" id="{76627717-F9D7-4BD1-83AF-5D52C7BE8FE0}"/>
                  </a:ext>
                </a:extLst>
              </p:cNvPr>
              <p:cNvSpPr>
                <a:spLocks/>
              </p:cNvSpPr>
              <p:nvPr/>
            </p:nvSpPr>
            <p:spPr bwMode="auto">
              <a:xfrm>
                <a:off x="2307" y="5882"/>
                <a:ext cx="55" cy="72"/>
              </a:xfrm>
              <a:custGeom>
                <a:avLst/>
                <a:gdLst>
                  <a:gd name="T0" fmla="*/ 0 w 55"/>
                  <a:gd name="T1" fmla="*/ 33 h 72"/>
                  <a:gd name="T2" fmla="*/ 33 w 55"/>
                  <a:gd name="T3" fmla="*/ 72 h 72"/>
                  <a:gd name="T4" fmla="*/ 55 w 55"/>
                  <a:gd name="T5" fmla="*/ 33 h 72"/>
                  <a:gd name="T6" fmla="*/ 17 w 55"/>
                  <a:gd name="T7" fmla="*/ 0 h 72"/>
                  <a:gd name="T8" fmla="*/ 0 w 55"/>
                  <a:gd name="T9" fmla="*/ 33 h 72"/>
                </a:gdLst>
                <a:ahLst/>
                <a:cxnLst>
                  <a:cxn ang="0">
                    <a:pos x="T0" y="T1"/>
                  </a:cxn>
                  <a:cxn ang="0">
                    <a:pos x="T2" y="T3"/>
                  </a:cxn>
                  <a:cxn ang="0">
                    <a:pos x="T4" y="T5"/>
                  </a:cxn>
                  <a:cxn ang="0">
                    <a:pos x="T6" y="T7"/>
                  </a:cxn>
                  <a:cxn ang="0">
                    <a:pos x="T8" y="T9"/>
                  </a:cxn>
                </a:cxnLst>
                <a:rect l="0" t="0" r="r" b="b"/>
                <a:pathLst>
                  <a:path w="55" h="72">
                    <a:moveTo>
                      <a:pt x="0" y="33"/>
                    </a:moveTo>
                    <a:lnTo>
                      <a:pt x="33" y="72"/>
                    </a:lnTo>
                    <a:lnTo>
                      <a:pt x="55" y="33"/>
                    </a:lnTo>
                    <a:lnTo>
                      <a:pt x="1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2781">
                <a:extLst>
                  <a:ext uri="{FF2B5EF4-FFF2-40B4-BE49-F238E27FC236}">
                    <a16:creationId xmlns:a16="http://schemas.microsoft.com/office/drawing/2014/main" xmlns="" id="{9C783F7F-705F-42B6-A6A4-66A2880C9A4F}"/>
                  </a:ext>
                </a:extLst>
              </p:cNvPr>
              <p:cNvSpPr>
                <a:spLocks/>
              </p:cNvSpPr>
              <p:nvPr/>
            </p:nvSpPr>
            <p:spPr bwMode="auto">
              <a:xfrm>
                <a:off x="2307" y="5882"/>
                <a:ext cx="55" cy="72"/>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8" name="Freeform 2782">
                <a:extLst>
                  <a:ext uri="{FF2B5EF4-FFF2-40B4-BE49-F238E27FC236}">
                    <a16:creationId xmlns:a16="http://schemas.microsoft.com/office/drawing/2014/main" xmlns="" id="{93DD99E6-5FF1-4634-87C2-F08327C55A6D}"/>
                  </a:ext>
                </a:extLst>
              </p:cNvPr>
              <p:cNvSpPr>
                <a:spLocks/>
              </p:cNvSpPr>
              <p:nvPr/>
            </p:nvSpPr>
            <p:spPr bwMode="auto">
              <a:xfrm>
                <a:off x="1389" y="5811"/>
                <a:ext cx="54" cy="50"/>
              </a:xfrm>
              <a:custGeom>
                <a:avLst/>
                <a:gdLst>
                  <a:gd name="T0" fmla="*/ 0 w 54"/>
                  <a:gd name="T1" fmla="*/ 39 h 50"/>
                  <a:gd name="T2" fmla="*/ 32 w 54"/>
                  <a:gd name="T3" fmla="*/ 50 h 50"/>
                  <a:gd name="T4" fmla="*/ 54 w 54"/>
                  <a:gd name="T5" fmla="*/ 17 h 50"/>
                  <a:gd name="T6" fmla="*/ 21 w 54"/>
                  <a:gd name="T7" fmla="*/ 0 h 50"/>
                  <a:gd name="T8" fmla="*/ 0 w 54"/>
                  <a:gd name="T9" fmla="*/ 39 h 50"/>
                </a:gdLst>
                <a:ahLst/>
                <a:cxnLst>
                  <a:cxn ang="0">
                    <a:pos x="T0" y="T1"/>
                  </a:cxn>
                  <a:cxn ang="0">
                    <a:pos x="T2" y="T3"/>
                  </a:cxn>
                  <a:cxn ang="0">
                    <a:pos x="T4" y="T5"/>
                  </a:cxn>
                  <a:cxn ang="0">
                    <a:pos x="T6" y="T7"/>
                  </a:cxn>
                  <a:cxn ang="0">
                    <a:pos x="T8" y="T9"/>
                  </a:cxn>
                </a:cxnLst>
                <a:rect l="0" t="0" r="r" b="b"/>
                <a:pathLst>
                  <a:path w="54" h="50">
                    <a:moveTo>
                      <a:pt x="0" y="39"/>
                    </a:moveTo>
                    <a:lnTo>
                      <a:pt x="32" y="50"/>
                    </a:lnTo>
                    <a:lnTo>
                      <a:pt x="54" y="17"/>
                    </a:lnTo>
                    <a:lnTo>
                      <a:pt x="21"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2783">
                <a:extLst>
                  <a:ext uri="{FF2B5EF4-FFF2-40B4-BE49-F238E27FC236}">
                    <a16:creationId xmlns:a16="http://schemas.microsoft.com/office/drawing/2014/main" xmlns="" id="{8E2C9D95-0735-4850-B902-076FB18EBA7C}"/>
                  </a:ext>
                </a:extLst>
              </p:cNvPr>
              <p:cNvSpPr>
                <a:spLocks/>
              </p:cNvSpPr>
              <p:nvPr/>
            </p:nvSpPr>
            <p:spPr bwMode="auto">
              <a:xfrm>
                <a:off x="1389" y="5811"/>
                <a:ext cx="54" cy="50"/>
              </a:xfrm>
              <a:custGeom>
                <a:avLst/>
                <a:gdLst>
                  <a:gd name="T0" fmla="*/ 0 w 10"/>
                  <a:gd name="T1" fmla="*/ 7 h 9"/>
                  <a:gd name="T2" fmla="*/ 6 w 10"/>
                  <a:gd name="T3" fmla="*/ 9 h 9"/>
                  <a:gd name="T4" fmla="*/ 10 w 10"/>
                  <a:gd name="T5" fmla="*/ 3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0" name="Freeform 2784">
                <a:extLst>
                  <a:ext uri="{FF2B5EF4-FFF2-40B4-BE49-F238E27FC236}">
                    <a16:creationId xmlns:a16="http://schemas.microsoft.com/office/drawing/2014/main" xmlns="" id="{E3DD5FE2-775D-4DC5-A4C7-AF6E78265D78}"/>
                  </a:ext>
                </a:extLst>
              </p:cNvPr>
              <p:cNvSpPr>
                <a:spLocks/>
              </p:cNvSpPr>
              <p:nvPr/>
            </p:nvSpPr>
            <p:spPr bwMode="auto">
              <a:xfrm>
                <a:off x="2635" y="5986"/>
                <a:ext cx="50" cy="71"/>
              </a:xfrm>
              <a:custGeom>
                <a:avLst/>
                <a:gdLst>
                  <a:gd name="T0" fmla="*/ 0 w 50"/>
                  <a:gd name="T1" fmla="*/ 33 h 71"/>
                  <a:gd name="T2" fmla="*/ 33 w 50"/>
                  <a:gd name="T3" fmla="*/ 71 h 71"/>
                  <a:gd name="T4" fmla="*/ 50 w 50"/>
                  <a:gd name="T5" fmla="*/ 33 h 71"/>
                  <a:gd name="T6" fmla="*/ 17 w 50"/>
                  <a:gd name="T7" fmla="*/ 0 h 71"/>
                  <a:gd name="T8" fmla="*/ 0 w 50"/>
                  <a:gd name="T9" fmla="*/ 33 h 71"/>
                </a:gdLst>
                <a:ahLst/>
                <a:cxnLst>
                  <a:cxn ang="0">
                    <a:pos x="T0" y="T1"/>
                  </a:cxn>
                  <a:cxn ang="0">
                    <a:pos x="T2" y="T3"/>
                  </a:cxn>
                  <a:cxn ang="0">
                    <a:pos x="T4" y="T5"/>
                  </a:cxn>
                  <a:cxn ang="0">
                    <a:pos x="T6" y="T7"/>
                  </a:cxn>
                  <a:cxn ang="0">
                    <a:pos x="T8" y="T9"/>
                  </a:cxn>
                </a:cxnLst>
                <a:rect l="0" t="0" r="r" b="b"/>
                <a:pathLst>
                  <a:path w="50" h="71">
                    <a:moveTo>
                      <a:pt x="0" y="33"/>
                    </a:moveTo>
                    <a:lnTo>
                      <a:pt x="33" y="71"/>
                    </a:lnTo>
                    <a:lnTo>
                      <a:pt x="50" y="33"/>
                    </a:lnTo>
                    <a:lnTo>
                      <a:pt x="17"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2785">
                <a:extLst>
                  <a:ext uri="{FF2B5EF4-FFF2-40B4-BE49-F238E27FC236}">
                    <a16:creationId xmlns:a16="http://schemas.microsoft.com/office/drawing/2014/main" xmlns="" id="{4F68F4A2-DE29-4795-A94D-AD0675D932EC}"/>
                  </a:ext>
                </a:extLst>
              </p:cNvPr>
              <p:cNvSpPr>
                <a:spLocks/>
              </p:cNvSpPr>
              <p:nvPr/>
            </p:nvSpPr>
            <p:spPr bwMode="auto">
              <a:xfrm>
                <a:off x="2635" y="5986"/>
                <a:ext cx="50"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 name="Freeform 2786">
                <a:extLst>
                  <a:ext uri="{FF2B5EF4-FFF2-40B4-BE49-F238E27FC236}">
                    <a16:creationId xmlns:a16="http://schemas.microsoft.com/office/drawing/2014/main" xmlns="" id="{2EB56428-B05E-4BD1-8150-4EE6553C53AE}"/>
                  </a:ext>
                </a:extLst>
              </p:cNvPr>
              <p:cNvSpPr>
                <a:spLocks/>
              </p:cNvSpPr>
              <p:nvPr/>
            </p:nvSpPr>
            <p:spPr bwMode="auto">
              <a:xfrm>
                <a:off x="1722" y="5784"/>
                <a:ext cx="60" cy="60"/>
              </a:xfrm>
              <a:custGeom>
                <a:avLst/>
                <a:gdLst>
                  <a:gd name="T0" fmla="*/ 0 w 60"/>
                  <a:gd name="T1" fmla="*/ 38 h 60"/>
                  <a:gd name="T2" fmla="*/ 33 w 60"/>
                  <a:gd name="T3" fmla="*/ 60 h 60"/>
                  <a:gd name="T4" fmla="*/ 60 w 60"/>
                  <a:gd name="T5" fmla="*/ 22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2"/>
                    </a:lnTo>
                    <a:lnTo>
                      <a:pt x="22" y="0"/>
                    </a:lnTo>
                    <a:lnTo>
                      <a:pt x="0" y="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2787">
                <a:extLst>
                  <a:ext uri="{FF2B5EF4-FFF2-40B4-BE49-F238E27FC236}">
                    <a16:creationId xmlns:a16="http://schemas.microsoft.com/office/drawing/2014/main" xmlns="" id="{0ADBF394-B570-4224-A035-C3009777125E}"/>
                  </a:ext>
                </a:extLst>
              </p:cNvPr>
              <p:cNvSpPr>
                <a:spLocks/>
              </p:cNvSpPr>
              <p:nvPr/>
            </p:nvSpPr>
            <p:spPr bwMode="auto">
              <a:xfrm>
                <a:off x="1722" y="5784"/>
                <a:ext cx="60" cy="60"/>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 name="Freeform 2788">
                <a:extLst>
                  <a:ext uri="{FF2B5EF4-FFF2-40B4-BE49-F238E27FC236}">
                    <a16:creationId xmlns:a16="http://schemas.microsoft.com/office/drawing/2014/main" xmlns="" id="{E94F02AE-B5B5-4804-A618-36BB50713DB8}"/>
                  </a:ext>
                </a:extLst>
              </p:cNvPr>
              <p:cNvSpPr>
                <a:spLocks/>
              </p:cNvSpPr>
              <p:nvPr/>
            </p:nvSpPr>
            <p:spPr bwMode="auto">
              <a:xfrm>
                <a:off x="2952" y="6090"/>
                <a:ext cx="50" cy="71"/>
              </a:xfrm>
              <a:custGeom>
                <a:avLst/>
                <a:gdLst>
                  <a:gd name="T0" fmla="*/ 0 w 50"/>
                  <a:gd name="T1" fmla="*/ 39 h 71"/>
                  <a:gd name="T2" fmla="*/ 33 w 50"/>
                  <a:gd name="T3" fmla="*/ 71 h 71"/>
                  <a:gd name="T4" fmla="*/ 50 w 50"/>
                  <a:gd name="T5" fmla="*/ 39 h 71"/>
                  <a:gd name="T6" fmla="*/ 11 w 50"/>
                  <a:gd name="T7" fmla="*/ 0 h 71"/>
                  <a:gd name="T8" fmla="*/ 0 w 50"/>
                  <a:gd name="T9" fmla="*/ 39 h 71"/>
                </a:gdLst>
                <a:ahLst/>
                <a:cxnLst>
                  <a:cxn ang="0">
                    <a:pos x="T0" y="T1"/>
                  </a:cxn>
                  <a:cxn ang="0">
                    <a:pos x="T2" y="T3"/>
                  </a:cxn>
                  <a:cxn ang="0">
                    <a:pos x="T4" y="T5"/>
                  </a:cxn>
                  <a:cxn ang="0">
                    <a:pos x="T6" y="T7"/>
                  </a:cxn>
                  <a:cxn ang="0">
                    <a:pos x="T8" y="T9"/>
                  </a:cxn>
                </a:cxnLst>
                <a:rect l="0" t="0" r="r" b="b"/>
                <a:pathLst>
                  <a:path w="50" h="71">
                    <a:moveTo>
                      <a:pt x="0" y="39"/>
                    </a:moveTo>
                    <a:lnTo>
                      <a:pt x="33" y="71"/>
                    </a:lnTo>
                    <a:lnTo>
                      <a:pt x="50" y="39"/>
                    </a:lnTo>
                    <a:lnTo>
                      <a:pt x="11"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2789">
                <a:extLst>
                  <a:ext uri="{FF2B5EF4-FFF2-40B4-BE49-F238E27FC236}">
                    <a16:creationId xmlns:a16="http://schemas.microsoft.com/office/drawing/2014/main" xmlns="" id="{88AF8F57-3CCA-4FAF-891B-1BA5DBB12D2A}"/>
                  </a:ext>
                </a:extLst>
              </p:cNvPr>
              <p:cNvSpPr>
                <a:spLocks/>
              </p:cNvSpPr>
              <p:nvPr/>
            </p:nvSpPr>
            <p:spPr bwMode="auto">
              <a:xfrm>
                <a:off x="2952" y="6090"/>
                <a:ext cx="50" cy="71"/>
              </a:xfrm>
              <a:custGeom>
                <a:avLst/>
                <a:gdLst>
                  <a:gd name="T0" fmla="*/ 0 w 9"/>
                  <a:gd name="T1" fmla="*/ 7 h 13"/>
                  <a:gd name="T2" fmla="*/ 6 w 9"/>
                  <a:gd name="T3" fmla="*/ 13 h 13"/>
                  <a:gd name="T4" fmla="*/ 9 w 9"/>
                  <a:gd name="T5" fmla="*/ 7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6" name="Freeform 2790">
                <a:extLst>
                  <a:ext uri="{FF2B5EF4-FFF2-40B4-BE49-F238E27FC236}">
                    <a16:creationId xmlns:a16="http://schemas.microsoft.com/office/drawing/2014/main" xmlns="" id="{70871702-11B9-47E9-982B-93234516F0E2}"/>
                  </a:ext>
                </a:extLst>
              </p:cNvPr>
              <p:cNvSpPr>
                <a:spLocks/>
              </p:cNvSpPr>
              <p:nvPr/>
            </p:nvSpPr>
            <p:spPr bwMode="auto">
              <a:xfrm>
                <a:off x="2061" y="5822"/>
                <a:ext cx="60" cy="71"/>
              </a:xfrm>
              <a:custGeom>
                <a:avLst/>
                <a:gdLst>
                  <a:gd name="T0" fmla="*/ 0 w 60"/>
                  <a:gd name="T1" fmla="*/ 39 h 71"/>
                  <a:gd name="T2" fmla="*/ 38 w 60"/>
                  <a:gd name="T3" fmla="*/ 71 h 71"/>
                  <a:gd name="T4" fmla="*/ 60 w 60"/>
                  <a:gd name="T5" fmla="*/ 33 h 71"/>
                  <a:gd name="T6" fmla="*/ 22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8" y="71"/>
                    </a:lnTo>
                    <a:lnTo>
                      <a:pt x="60" y="33"/>
                    </a:lnTo>
                    <a:lnTo>
                      <a:pt x="22"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2791">
                <a:extLst>
                  <a:ext uri="{FF2B5EF4-FFF2-40B4-BE49-F238E27FC236}">
                    <a16:creationId xmlns:a16="http://schemas.microsoft.com/office/drawing/2014/main" xmlns="" id="{55A45EAA-A57C-4E61-A50C-6058883B9A13}"/>
                  </a:ext>
                </a:extLst>
              </p:cNvPr>
              <p:cNvSpPr>
                <a:spLocks/>
              </p:cNvSpPr>
              <p:nvPr/>
            </p:nvSpPr>
            <p:spPr bwMode="auto">
              <a:xfrm>
                <a:off x="2061" y="5822"/>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8" name="Freeform 2792">
                <a:extLst>
                  <a:ext uri="{FF2B5EF4-FFF2-40B4-BE49-F238E27FC236}">
                    <a16:creationId xmlns:a16="http://schemas.microsoft.com/office/drawing/2014/main" xmlns="" id="{BC46E230-C4F9-4048-B114-168F8094BB64}"/>
                  </a:ext>
                </a:extLst>
              </p:cNvPr>
              <p:cNvSpPr>
                <a:spLocks/>
              </p:cNvSpPr>
              <p:nvPr/>
            </p:nvSpPr>
            <p:spPr bwMode="auto">
              <a:xfrm>
                <a:off x="1148" y="5866"/>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2793">
                <a:extLst>
                  <a:ext uri="{FF2B5EF4-FFF2-40B4-BE49-F238E27FC236}">
                    <a16:creationId xmlns:a16="http://schemas.microsoft.com/office/drawing/2014/main" xmlns="" id="{2AB331EE-17E0-41B1-8A07-86A33CEBF355}"/>
                  </a:ext>
                </a:extLst>
              </p:cNvPr>
              <p:cNvSpPr>
                <a:spLocks/>
              </p:cNvSpPr>
              <p:nvPr/>
            </p:nvSpPr>
            <p:spPr bwMode="auto">
              <a:xfrm>
                <a:off x="1148" y="5866"/>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0" name="Freeform 2794">
                <a:extLst>
                  <a:ext uri="{FF2B5EF4-FFF2-40B4-BE49-F238E27FC236}">
                    <a16:creationId xmlns:a16="http://schemas.microsoft.com/office/drawing/2014/main" xmlns="" id="{F9FA74CD-C698-4C9D-93A1-946502C39127}"/>
                  </a:ext>
                </a:extLst>
              </p:cNvPr>
              <p:cNvSpPr>
                <a:spLocks/>
              </p:cNvSpPr>
              <p:nvPr/>
            </p:nvSpPr>
            <p:spPr bwMode="auto">
              <a:xfrm>
                <a:off x="2400" y="5915"/>
                <a:ext cx="55" cy="71"/>
              </a:xfrm>
              <a:custGeom>
                <a:avLst/>
                <a:gdLst>
                  <a:gd name="T0" fmla="*/ 0 w 55"/>
                  <a:gd name="T1" fmla="*/ 33 h 71"/>
                  <a:gd name="T2" fmla="*/ 33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7" y="0"/>
                    </a:lnTo>
                    <a:lnTo>
                      <a:pt x="0" y="33"/>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2795">
                <a:extLst>
                  <a:ext uri="{FF2B5EF4-FFF2-40B4-BE49-F238E27FC236}">
                    <a16:creationId xmlns:a16="http://schemas.microsoft.com/office/drawing/2014/main" xmlns="" id="{DD37DD28-1FA3-43BA-947E-2FB97B52764C}"/>
                  </a:ext>
                </a:extLst>
              </p:cNvPr>
              <p:cNvSpPr>
                <a:spLocks/>
              </p:cNvSpPr>
              <p:nvPr/>
            </p:nvSpPr>
            <p:spPr bwMode="auto">
              <a:xfrm>
                <a:off x="2400" y="5915"/>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2" name="Freeform 2796">
                <a:extLst>
                  <a:ext uri="{FF2B5EF4-FFF2-40B4-BE49-F238E27FC236}">
                    <a16:creationId xmlns:a16="http://schemas.microsoft.com/office/drawing/2014/main" xmlns="" id="{D544D411-7137-46E3-89D6-4257C5C8CC58}"/>
                  </a:ext>
                </a:extLst>
              </p:cNvPr>
              <p:cNvSpPr>
                <a:spLocks/>
              </p:cNvSpPr>
              <p:nvPr/>
            </p:nvSpPr>
            <p:spPr bwMode="auto">
              <a:xfrm>
                <a:off x="1476" y="5806"/>
                <a:ext cx="60" cy="49"/>
              </a:xfrm>
              <a:custGeom>
                <a:avLst/>
                <a:gdLst>
                  <a:gd name="T0" fmla="*/ 0 w 60"/>
                  <a:gd name="T1" fmla="*/ 33 h 49"/>
                  <a:gd name="T2" fmla="*/ 33 w 60"/>
                  <a:gd name="T3" fmla="*/ 49 h 49"/>
                  <a:gd name="T4" fmla="*/ 60 w 60"/>
                  <a:gd name="T5" fmla="*/ 11 h 49"/>
                  <a:gd name="T6" fmla="*/ 27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3" y="49"/>
                    </a:lnTo>
                    <a:lnTo>
                      <a:pt x="60" y="11"/>
                    </a:lnTo>
                    <a:lnTo>
                      <a:pt x="27"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2797">
                <a:extLst>
                  <a:ext uri="{FF2B5EF4-FFF2-40B4-BE49-F238E27FC236}">
                    <a16:creationId xmlns:a16="http://schemas.microsoft.com/office/drawing/2014/main" xmlns="" id="{71FA0AB3-1CC7-422D-8BAA-05E0E227B261}"/>
                  </a:ext>
                </a:extLst>
              </p:cNvPr>
              <p:cNvSpPr>
                <a:spLocks/>
              </p:cNvSpPr>
              <p:nvPr/>
            </p:nvSpPr>
            <p:spPr bwMode="auto">
              <a:xfrm>
                <a:off x="1476" y="5806"/>
                <a:ext cx="60" cy="49"/>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4" name="Freeform 2798">
                <a:extLst>
                  <a:ext uri="{FF2B5EF4-FFF2-40B4-BE49-F238E27FC236}">
                    <a16:creationId xmlns:a16="http://schemas.microsoft.com/office/drawing/2014/main" xmlns="" id="{8D79FE1D-A67C-4F42-B2BB-50086EC726D1}"/>
                  </a:ext>
                </a:extLst>
              </p:cNvPr>
              <p:cNvSpPr>
                <a:spLocks/>
              </p:cNvSpPr>
              <p:nvPr/>
            </p:nvSpPr>
            <p:spPr bwMode="auto">
              <a:xfrm>
                <a:off x="2723" y="6019"/>
                <a:ext cx="54" cy="77"/>
              </a:xfrm>
              <a:custGeom>
                <a:avLst/>
                <a:gdLst>
                  <a:gd name="T0" fmla="*/ 0 w 54"/>
                  <a:gd name="T1" fmla="*/ 38 h 77"/>
                  <a:gd name="T2" fmla="*/ 33 w 54"/>
                  <a:gd name="T3" fmla="*/ 77 h 77"/>
                  <a:gd name="T4" fmla="*/ 54 w 54"/>
                  <a:gd name="T5" fmla="*/ 38 h 77"/>
                  <a:gd name="T6" fmla="*/ 16 w 54"/>
                  <a:gd name="T7" fmla="*/ 0 h 77"/>
                  <a:gd name="T8" fmla="*/ 0 w 54"/>
                  <a:gd name="T9" fmla="*/ 38 h 77"/>
                </a:gdLst>
                <a:ahLst/>
                <a:cxnLst>
                  <a:cxn ang="0">
                    <a:pos x="T0" y="T1"/>
                  </a:cxn>
                  <a:cxn ang="0">
                    <a:pos x="T2" y="T3"/>
                  </a:cxn>
                  <a:cxn ang="0">
                    <a:pos x="T4" y="T5"/>
                  </a:cxn>
                  <a:cxn ang="0">
                    <a:pos x="T6" y="T7"/>
                  </a:cxn>
                  <a:cxn ang="0">
                    <a:pos x="T8" y="T9"/>
                  </a:cxn>
                </a:cxnLst>
                <a:rect l="0" t="0" r="r" b="b"/>
                <a:pathLst>
                  <a:path w="54" h="77">
                    <a:moveTo>
                      <a:pt x="0" y="38"/>
                    </a:moveTo>
                    <a:lnTo>
                      <a:pt x="33" y="77"/>
                    </a:lnTo>
                    <a:lnTo>
                      <a:pt x="54" y="38"/>
                    </a:lnTo>
                    <a:lnTo>
                      <a:pt x="16"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2799">
                <a:extLst>
                  <a:ext uri="{FF2B5EF4-FFF2-40B4-BE49-F238E27FC236}">
                    <a16:creationId xmlns:a16="http://schemas.microsoft.com/office/drawing/2014/main" xmlns="" id="{3CD58BD5-EA87-4918-8E3B-4A24AAC4FB88}"/>
                  </a:ext>
                </a:extLst>
              </p:cNvPr>
              <p:cNvSpPr>
                <a:spLocks/>
              </p:cNvSpPr>
              <p:nvPr/>
            </p:nvSpPr>
            <p:spPr bwMode="auto">
              <a:xfrm>
                <a:off x="2723" y="6019"/>
                <a:ext cx="54"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6" name="Freeform 2800">
                <a:extLst>
                  <a:ext uri="{FF2B5EF4-FFF2-40B4-BE49-F238E27FC236}">
                    <a16:creationId xmlns:a16="http://schemas.microsoft.com/office/drawing/2014/main" xmlns="" id="{EB1E5B0E-2607-4B9C-8D28-E5843BEC864E}"/>
                  </a:ext>
                </a:extLst>
              </p:cNvPr>
              <p:cNvSpPr>
                <a:spLocks/>
              </p:cNvSpPr>
              <p:nvPr/>
            </p:nvSpPr>
            <p:spPr bwMode="auto">
              <a:xfrm>
                <a:off x="1815" y="5795"/>
                <a:ext cx="60" cy="60"/>
              </a:xfrm>
              <a:custGeom>
                <a:avLst/>
                <a:gdLst>
                  <a:gd name="T0" fmla="*/ 0 w 60"/>
                  <a:gd name="T1" fmla="*/ 33 h 60"/>
                  <a:gd name="T2" fmla="*/ 38 w 60"/>
                  <a:gd name="T3" fmla="*/ 60 h 60"/>
                  <a:gd name="T4" fmla="*/ 60 w 60"/>
                  <a:gd name="T5" fmla="*/ 22 h 60"/>
                  <a:gd name="T6" fmla="*/ 22 w 60"/>
                  <a:gd name="T7" fmla="*/ 0 h 60"/>
                  <a:gd name="T8" fmla="*/ 0 w 60"/>
                  <a:gd name="T9" fmla="*/ 33 h 60"/>
                </a:gdLst>
                <a:ahLst/>
                <a:cxnLst>
                  <a:cxn ang="0">
                    <a:pos x="T0" y="T1"/>
                  </a:cxn>
                  <a:cxn ang="0">
                    <a:pos x="T2" y="T3"/>
                  </a:cxn>
                  <a:cxn ang="0">
                    <a:pos x="T4" y="T5"/>
                  </a:cxn>
                  <a:cxn ang="0">
                    <a:pos x="T6" y="T7"/>
                  </a:cxn>
                  <a:cxn ang="0">
                    <a:pos x="T8" y="T9"/>
                  </a:cxn>
                </a:cxnLst>
                <a:rect l="0" t="0" r="r" b="b"/>
                <a:pathLst>
                  <a:path w="60" h="60">
                    <a:moveTo>
                      <a:pt x="0" y="33"/>
                    </a:moveTo>
                    <a:lnTo>
                      <a:pt x="38" y="60"/>
                    </a:lnTo>
                    <a:lnTo>
                      <a:pt x="60" y="22"/>
                    </a:lnTo>
                    <a:lnTo>
                      <a:pt x="22"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7" name="Freeform 2801">
                <a:extLst>
                  <a:ext uri="{FF2B5EF4-FFF2-40B4-BE49-F238E27FC236}">
                    <a16:creationId xmlns:a16="http://schemas.microsoft.com/office/drawing/2014/main" xmlns="" id="{539B832F-FC98-41C0-9891-1BDDCB8E0379}"/>
                  </a:ext>
                </a:extLst>
              </p:cNvPr>
              <p:cNvSpPr>
                <a:spLocks/>
              </p:cNvSpPr>
              <p:nvPr/>
            </p:nvSpPr>
            <p:spPr bwMode="auto">
              <a:xfrm>
                <a:off x="1815" y="5795"/>
                <a:ext cx="60" cy="60"/>
              </a:xfrm>
              <a:custGeom>
                <a:avLst/>
                <a:gdLst>
                  <a:gd name="T0" fmla="*/ 0 w 11"/>
                  <a:gd name="T1" fmla="*/ 6 h 11"/>
                  <a:gd name="T2" fmla="*/ 7 w 11"/>
                  <a:gd name="T3" fmla="*/ 11 h 11"/>
                  <a:gd name="T4" fmla="*/ 11 w 11"/>
                  <a:gd name="T5" fmla="*/ 4 h 11"/>
                  <a:gd name="T6" fmla="*/ 4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7" y="11"/>
                    </a:lnTo>
                    <a:lnTo>
                      <a:pt x="11"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8" name="Freeform 2802">
                <a:extLst>
                  <a:ext uri="{FF2B5EF4-FFF2-40B4-BE49-F238E27FC236}">
                    <a16:creationId xmlns:a16="http://schemas.microsoft.com/office/drawing/2014/main" xmlns="" id="{DE12C0B0-E94D-4A41-BAC2-0668CF25A57A}"/>
                  </a:ext>
                </a:extLst>
              </p:cNvPr>
              <p:cNvSpPr>
                <a:spLocks/>
              </p:cNvSpPr>
              <p:nvPr/>
            </p:nvSpPr>
            <p:spPr bwMode="auto">
              <a:xfrm>
                <a:off x="3034" y="6129"/>
                <a:ext cx="55" cy="71"/>
              </a:xfrm>
              <a:custGeom>
                <a:avLst/>
                <a:gdLst>
                  <a:gd name="T0" fmla="*/ 0 w 55"/>
                  <a:gd name="T1" fmla="*/ 32 h 71"/>
                  <a:gd name="T2" fmla="*/ 39 w 55"/>
                  <a:gd name="T3" fmla="*/ 71 h 71"/>
                  <a:gd name="T4" fmla="*/ 55 w 55"/>
                  <a:gd name="T5" fmla="*/ 32 h 71"/>
                  <a:gd name="T6" fmla="*/ 17 w 55"/>
                  <a:gd name="T7" fmla="*/ 0 h 71"/>
                  <a:gd name="T8" fmla="*/ 0 w 55"/>
                  <a:gd name="T9" fmla="*/ 32 h 71"/>
                </a:gdLst>
                <a:ahLst/>
                <a:cxnLst>
                  <a:cxn ang="0">
                    <a:pos x="T0" y="T1"/>
                  </a:cxn>
                  <a:cxn ang="0">
                    <a:pos x="T2" y="T3"/>
                  </a:cxn>
                  <a:cxn ang="0">
                    <a:pos x="T4" y="T5"/>
                  </a:cxn>
                  <a:cxn ang="0">
                    <a:pos x="T6" y="T7"/>
                  </a:cxn>
                  <a:cxn ang="0">
                    <a:pos x="T8" y="T9"/>
                  </a:cxn>
                </a:cxnLst>
                <a:rect l="0" t="0" r="r" b="b"/>
                <a:pathLst>
                  <a:path w="55" h="71">
                    <a:moveTo>
                      <a:pt x="0" y="32"/>
                    </a:moveTo>
                    <a:lnTo>
                      <a:pt x="39" y="71"/>
                    </a:lnTo>
                    <a:lnTo>
                      <a:pt x="55" y="32"/>
                    </a:lnTo>
                    <a:lnTo>
                      <a:pt x="17" y="0"/>
                    </a:lnTo>
                    <a:lnTo>
                      <a:pt x="0" y="3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Freeform 2803">
                <a:extLst>
                  <a:ext uri="{FF2B5EF4-FFF2-40B4-BE49-F238E27FC236}">
                    <a16:creationId xmlns:a16="http://schemas.microsoft.com/office/drawing/2014/main" xmlns="" id="{C6E1EDE6-379C-411E-B76F-E864F986F1E4}"/>
                  </a:ext>
                </a:extLst>
              </p:cNvPr>
              <p:cNvSpPr>
                <a:spLocks/>
              </p:cNvSpPr>
              <p:nvPr/>
            </p:nvSpPr>
            <p:spPr bwMode="auto">
              <a:xfrm>
                <a:off x="3034" y="6129"/>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0" name="Freeform 2804">
                <a:extLst>
                  <a:ext uri="{FF2B5EF4-FFF2-40B4-BE49-F238E27FC236}">
                    <a16:creationId xmlns:a16="http://schemas.microsoft.com/office/drawing/2014/main" xmlns="" id="{F43A9F70-3CB7-44DB-866B-82C3F3D92C53}"/>
                  </a:ext>
                </a:extLst>
              </p:cNvPr>
              <p:cNvSpPr>
                <a:spLocks/>
              </p:cNvSpPr>
              <p:nvPr/>
            </p:nvSpPr>
            <p:spPr bwMode="auto">
              <a:xfrm>
                <a:off x="2154" y="5850"/>
                <a:ext cx="60" cy="71"/>
              </a:xfrm>
              <a:custGeom>
                <a:avLst/>
                <a:gdLst>
                  <a:gd name="T0" fmla="*/ 0 w 60"/>
                  <a:gd name="T1" fmla="*/ 38 h 71"/>
                  <a:gd name="T2" fmla="*/ 38 w 60"/>
                  <a:gd name="T3" fmla="*/ 71 h 71"/>
                  <a:gd name="T4" fmla="*/ 60 w 60"/>
                  <a:gd name="T5" fmla="*/ 32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2"/>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Freeform 2805">
                <a:extLst>
                  <a:ext uri="{FF2B5EF4-FFF2-40B4-BE49-F238E27FC236}">
                    <a16:creationId xmlns:a16="http://schemas.microsoft.com/office/drawing/2014/main" xmlns="" id="{E3ED75EF-799B-4CFD-B866-90346472EB2C}"/>
                  </a:ext>
                </a:extLst>
              </p:cNvPr>
              <p:cNvSpPr>
                <a:spLocks/>
              </p:cNvSpPr>
              <p:nvPr/>
            </p:nvSpPr>
            <p:spPr bwMode="auto">
              <a:xfrm>
                <a:off x="2154" y="5850"/>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2" name="Freeform 2806">
                <a:extLst>
                  <a:ext uri="{FF2B5EF4-FFF2-40B4-BE49-F238E27FC236}">
                    <a16:creationId xmlns:a16="http://schemas.microsoft.com/office/drawing/2014/main" xmlns="" id="{F3B5AFB2-56C1-4B70-8682-701699E9205A}"/>
                  </a:ext>
                </a:extLst>
              </p:cNvPr>
              <p:cNvSpPr>
                <a:spLocks/>
              </p:cNvSpPr>
              <p:nvPr/>
            </p:nvSpPr>
            <p:spPr bwMode="auto">
              <a:xfrm>
                <a:off x="1236" y="5850"/>
                <a:ext cx="60" cy="49"/>
              </a:xfrm>
              <a:custGeom>
                <a:avLst/>
                <a:gdLst>
                  <a:gd name="T0" fmla="*/ 0 w 60"/>
                  <a:gd name="T1" fmla="*/ 38 h 49"/>
                  <a:gd name="T2" fmla="*/ 32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2" y="49"/>
                    </a:lnTo>
                    <a:lnTo>
                      <a:pt x="60"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Freeform 2807">
                <a:extLst>
                  <a:ext uri="{FF2B5EF4-FFF2-40B4-BE49-F238E27FC236}">
                    <a16:creationId xmlns:a16="http://schemas.microsoft.com/office/drawing/2014/main" xmlns="" id="{5B57ABBD-A373-404A-85BE-CAE5751083E2}"/>
                  </a:ext>
                </a:extLst>
              </p:cNvPr>
              <p:cNvSpPr>
                <a:spLocks/>
              </p:cNvSpPr>
              <p:nvPr/>
            </p:nvSpPr>
            <p:spPr bwMode="auto">
              <a:xfrm>
                <a:off x="1236" y="5850"/>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4" name="Freeform 2808">
                <a:extLst>
                  <a:ext uri="{FF2B5EF4-FFF2-40B4-BE49-F238E27FC236}">
                    <a16:creationId xmlns:a16="http://schemas.microsoft.com/office/drawing/2014/main" xmlns="" id="{2CAB4391-FF22-44BE-BA7A-B2DD70518E69}"/>
                  </a:ext>
                </a:extLst>
              </p:cNvPr>
              <p:cNvSpPr>
                <a:spLocks/>
              </p:cNvSpPr>
              <p:nvPr/>
            </p:nvSpPr>
            <p:spPr bwMode="auto">
              <a:xfrm>
                <a:off x="2488" y="5948"/>
                <a:ext cx="54" cy="71"/>
              </a:xfrm>
              <a:custGeom>
                <a:avLst/>
                <a:gdLst>
                  <a:gd name="T0" fmla="*/ 0 w 54"/>
                  <a:gd name="T1" fmla="*/ 38 h 71"/>
                  <a:gd name="T2" fmla="*/ 38 w 54"/>
                  <a:gd name="T3" fmla="*/ 71 h 71"/>
                  <a:gd name="T4" fmla="*/ 54 w 54"/>
                  <a:gd name="T5" fmla="*/ 38 h 71"/>
                  <a:gd name="T6" fmla="*/ 22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Freeform 2809">
                <a:extLst>
                  <a:ext uri="{FF2B5EF4-FFF2-40B4-BE49-F238E27FC236}">
                    <a16:creationId xmlns:a16="http://schemas.microsoft.com/office/drawing/2014/main" xmlns="" id="{6D6279D1-799F-4C69-87CB-9087E02C04FF}"/>
                  </a:ext>
                </a:extLst>
              </p:cNvPr>
              <p:cNvSpPr>
                <a:spLocks/>
              </p:cNvSpPr>
              <p:nvPr/>
            </p:nvSpPr>
            <p:spPr bwMode="auto">
              <a:xfrm>
                <a:off x="2488" y="5948"/>
                <a:ext cx="54"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6" name="Freeform 2810">
                <a:extLst>
                  <a:ext uri="{FF2B5EF4-FFF2-40B4-BE49-F238E27FC236}">
                    <a16:creationId xmlns:a16="http://schemas.microsoft.com/office/drawing/2014/main" xmlns="" id="{98107CC1-4045-4499-ADF9-9346375F9EA1}"/>
                  </a:ext>
                </a:extLst>
              </p:cNvPr>
              <p:cNvSpPr>
                <a:spLocks/>
              </p:cNvSpPr>
              <p:nvPr/>
            </p:nvSpPr>
            <p:spPr bwMode="auto">
              <a:xfrm>
                <a:off x="1569" y="5800"/>
                <a:ext cx="60" cy="55"/>
              </a:xfrm>
              <a:custGeom>
                <a:avLst/>
                <a:gdLst>
                  <a:gd name="T0" fmla="*/ 0 w 60"/>
                  <a:gd name="T1" fmla="*/ 33 h 55"/>
                  <a:gd name="T2" fmla="*/ 33 w 60"/>
                  <a:gd name="T3" fmla="*/ 55 h 55"/>
                  <a:gd name="T4" fmla="*/ 60 w 60"/>
                  <a:gd name="T5" fmla="*/ 17 h 55"/>
                  <a:gd name="T6" fmla="*/ 27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3" y="55"/>
                    </a:lnTo>
                    <a:lnTo>
                      <a:pt x="60" y="17"/>
                    </a:lnTo>
                    <a:lnTo>
                      <a:pt x="27" y="0"/>
                    </a:lnTo>
                    <a:lnTo>
                      <a:pt x="0"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Freeform 2811">
                <a:extLst>
                  <a:ext uri="{FF2B5EF4-FFF2-40B4-BE49-F238E27FC236}">
                    <a16:creationId xmlns:a16="http://schemas.microsoft.com/office/drawing/2014/main" xmlns="" id="{BB787863-4C3D-410B-AF21-E3A736C1C643}"/>
                  </a:ext>
                </a:extLst>
              </p:cNvPr>
              <p:cNvSpPr>
                <a:spLocks/>
              </p:cNvSpPr>
              <p:nvPr/>
            </p:nvSpPr>
            <p:spPr bwMode="auto">
              <a:xfrm>
                <a:off x="1569" y="5800"/>
                <a:ext cx="60" cy="55"/>
              </a:xfrm>
              <a:custGeom>
                <a:avLst/>
                <a:gdLst>
                  <a:gd name="T0" fmla="*/ 0 w 11"/>
                  <a:gd name="T1" fmla="*/ 6 h 10"/>
                  <a:gd name="T2" fmla="*/ 6 w 11"/>
                  <a:gd name="T3" fmla="*/ 10 h 10"/>
                  <a:gd name="T4" fmla="*/ 11 w 11"/>
                  <a:gd name="T5" fmla="*/ 3 h 10"/>
                  <a:gd name="T6" fmla="*/ 5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6" y="10"/>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8" name="Freeform 2812">
                <a:extLst>
                  <a:ext uri="{FF2B5EF4-FFF2-40B4-BE49-F238E27FC236}">
                    <a16:creationId xmlns:a16="http://schemas.microsoft.com/office/drawing/2014/main" xmlns="" id="{C7769CA0-C3F5-4538-8750-BCCA191CBE05}"/>
                  </a:ext>
                </a:extLst>
              </p:cNvPr>
              <p:cNvSpPr>
                <a:spLocks/>
              </p:cNvSpPr>
              <p:nvPr/>
            </p:nvSpPr>
            <p:spPr bwMode="auto">
              <a:xfrm>
                <a:off x="2810" y="6057"/>
                <a:ext cx="55" cy="72"/>
              </a:xfrm>
              <a:custGeom>
                <a:avLst/>
                <a:gdLst>
                  <a:gd name="T0" fmla="*/ 0 w 55"/>
                  <a:gd name="T1" fmla="*/ 39 h 72"/>
                  <a:gd name="T2" fmla="*/ 39 w 55"/>
                  <a:gd name="T3" fmla="*/ 72 h 72"/>
                  <a:gd name="T4" fmla="*/ 55 w 55"/>
                  <a:gd name="T5" fmla="*/ 33 h 72"/>
                  <a:gd name="T6" fmla="*/ 17 w 55"/>
                  <a:gd name="T7" fmla="*/ 0 h 72"/>
                  <a:gd name="T8" fmla="*/ 0 w 55"/>
                  <a:gd name="T9" fmla="*/ 39 h 72"/>
                </a:gdLst>
                <a:ahLst/>
                <a:cxnLst>
                  <a:cxn ang="0">
                    <a:pos x="T0" y="T1"/>
                  </a:cxn>
                  <a:cxn ang="0">
                    <a:pos x="T2" y="T3"/>
                  </a:cxn>
                  <a:cxn ang="0">
                    <a:pos x="T4" y="T5"/>
                  </a:cxn>
                  <a:cxn ang="0">
                    <a:pos x="T6" y="T7"/>
                  </a:cxn>
                  <a:cxn ang="0">
                    <a:pos x="T8" y="T9"/>
                  </a:cxn>
                </a:cxnLst>
                <a:rect l="0" t="0" r="r" b="b"/>
                <a:pathLst>
                  <a:path w="55" h="72">
                    <a:moveTo>
                      <a:pt x="0" y="39"/>
                    </a:moveTo>
                    <a:lnTo>
                      <a:pt x="39" y="72"/>
                    </a:lnTo>
                    <a:lnTo>
                      <a:pt x="55" y="33"/>
                    </a:lnTo>
                    <a:lnTo>
                      <a:pt x="17"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Freeform 2813">
                <a:extLst>
                  <a:ext uri="{FF2B5EF4-FFF2-40B4-BE49-F238E27FC236}">
                    <a16:creationId xmlns:a16="http://schemas.microsoft.com/office/drawing/2014/main" xmlns="" id="{23B030A2-1582-41F1-9D14-5C00EB0FA894}"/>
                  </a:ext>
                </a:extLst>
              </p:cNvPr>
              <p:cNvSpPr>
                <a:spLocks/>
              </p:cNvSpPr>
              <p:nvPr/>
            </p:nvSpPr>
            <p:spPr bwMode="auto">
              <a:xfrm>
                <a:off x="2810" y="6057"/>
                <a:ext cx="55" cy="72"/>
              </a:xfrm>
              <a:custGeom>
                <a:avLst/>
                <a:gdLst>
                  <a:gd name="T0" fmla="*/ 0 w 10"/>
                  <a:gd name="T1" fmla="*/ 7 h 13"/>
                  <a:gd name="T2" fmla="*/ 7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0" name="Freeform 2814">
                <a:extLst>
                  <a:ext uri="{FF2B5EF4-FFF2-40B4-BE49-F238E27FC236}">
                    <a16:creationId xmlns:a16="http://schemas.microsoft.com/office/drawing/2014/main" xmlns="" id="{36B03CE8-91C2-4F9D-9F18-0E9913B20882}"/>
                  </a:ext>
                </a:extLst>
              </p:cNvPr>
              <p:cNvSpPr>
                <a:spLocks/>
              </p:cNvSpPr>
              <p:nvPr/>
            </p:nvSpPr>
            <p:spPr bwMode="auto">
              <a:xfrm>
                <a:off x="1908" y="5811"/>
                <a:ext cx="60" cy="66"/>
              </a:xfrm>
              <a:custGeom>
                <a:avLst/>
                <a:gdLst>
                  <a:gd name="T0" fmla="*/ 0 w 60"/>
                  <a:gd name="T1" fmla="*/ 33 h 66"/>
                  <a:gd name="T2" fmla="*/ 38 w 60"/>
                  <a:gd name="T3" fmla="*/ 66 h 66"/>
                  <a:gd name="T4" fmla="*/ 60 w 60"/>
                  <a:gd name="T5" fmla="*/ 28 h 66"/>
                  <a:gd name="T6" fmla="*/ 22 w 60"/>
                  <a:gd name="T7" fmla="*/ 0 h 66"/>
                  <a:gd name="T8" fmla="*/ 0 w 60"/>
                  <a:gd name="T9" fmla="*/ 33 h 66"/>
                </a:gdLst>
                <a:ahLst/>
                <a:cxnLst>
                  <a:cxn ang="0">
                    <a:pos x="T0" y="T1"/>
                  </a:cxn>
                  <a:cxn ang="0">
                    <a:pos x="T2" y="T3"/>
                  </a:cxn>
                  <a:cxn ang="0">
                    <a:pos x="T4" y="T5"/>
                  </a:cxn>
                  <a:cxn ang="0">
                    <a:pos x="T6" y="T7"/>
                  </a:cxn>
                  <a:cxn ang="0">
                    <a:pos x="T8" y="T9"/>
                  </a:cxn>
                </a:cxnLst>
                <a:rect l="0" t="0" r="r" b="b"/>
                <a:pathLst>
                  <a:path w="60" h="66">
                    <a:moveTo>
                      <a:pt x="0" y="33"/>
                    </a:moveTo>
                    <a:lnTo>
                      <a:pt x="38" y="66"/>
                    </a:lnTo>
                    <a:lnTo>
                      <a:pt x="60" y="28"/>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2815">
                <a:extLst>
                  <a:ext uri="{FF2B5EF4-FFF2-40B4-BE49-F238E27FC236}">
                    <a16:creationId xmlns:a16="http://schemas.microsoft.com/office/drawing/2014/main" xmlns="" id="{8E60CA4D-C746-481E-B1F2-67DBA50E2624}"/>
                  </a:ext>
                </a:extLst>
              </p:cNvPr>
              <p:cNvSpPr>
                <a:spLocks/>
              </p:cNvSpPr>
              <p:nvPr/>
            </p:nvSpPr>
            <p:spPr bwMode="auto">
              <a:xfrm>
                <a:off x="1908" y="5811"/>
                <a:ext cx="60" cy="66"/>
              </a:xfrm>
              <a:custGeom>
                <a:avLst/>
                <a:gdLst>
                  <a:gd name="T0" fmla="*/ 0 w 11"/>
                  <a:gd name="T1" fmla="*/ 6 h 12"/>
                  <a:gd name="T2" fmla="*/ 7 w 11"/>
                  <a:gd name="T3" fmla="*/ 12 h 12"/>
                  <a:gd name="T4" fmla="*/ 11 w 11"/>
                  <a:gd name="T5" fmla="*/ 5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7" y="12"/>
                    </a:lnTo>
                    <a:lnTo>
                      <a:pt x="11"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2" name="Freeform 2816">
                <a:extLst>
                  <a:ext uri="{FF2B5EF4-FFF2-40B4-BE49-F238E27FC236}">
                    <a16:creationId xmlns:a16="http://schemas.microsoft.com/office/drawing/2014/main" xmlns="" id="{2ACE8F0C-A30E-452A-B7E3-693A39B8DD30}"/>
                  </a:ext>
                </a:extLst>
              </p:cNvPr>
              <p:cNvSpPr>
                <a:spLocks/>
              </p:cNvSpPr>
              <p:nvPr/>
            </p:nvSpPr>
            <p:spPr bwMode="auto">
              <a:xfrm>
                <a:off x="3122" y="6161"/>
                <a:ext cx="49" cy="71"/>
              </a:xfrm>
              <a:custGeom>
                <a:avLst/>
                <a:gdLst>
                  <a:gd name="T0" fmla="*/ 0 w 49"/>
                  <a:gd name="T1" fmla="*/ 39 h 71"/>
                  <a:gd name="T2" fmla="*/ 33 w 49"/>
                  <a:gd name="T3" fmla="*/ 71 h 71"/>
                  <a:gd name="T4" fmla="*/ 49 w 49"/>
                  <a:gd name="T5" fmla="*/ 33 h 71"/>
                  <a:gd name="T6" fmla="*/ 16 w 49"/>
                  <a:gd name="T7" fmla="*/ 0 h 71"/>
                  <a:gd name="T8" fmla="*/ 0 w 49"/>
                  <a:gd name="T9" fmla="*/ 39 h 71"/>
                </a:gdLst>
                <a:ahLst/>
                <a:cxnLst>
                  <a:cxn ang="0">
                    <a:pos x="T0" y="T1"/>
                  </a:cxn>
                  <a:cxn ang="0">
                    <a:pos x="T2" y="T3"/>
                  </a:cxn>
                  <a:cxn ang="0">
                    <a:pos x="T4" y="T5"/>
                  </a:cxn>
                  <a:cxn ang="0">
                    <a:pos x="T6" y="T7"/>
                  </a:cxn>
                  <a:cxn ang="0">
                    <a:pos x="T8" y="T9"/>
                  </a:cxn>
                </a:cxnLst>
                <a:rect l="0" t="0" r="r" b="b"/>
                <a:pathLst>
                  <a:path w="49" h="71">
                    <a:moveTo>
                      <a:pt x="0" y="39"/>
                    </a:moveTo>
                    <a:lnTo>
                      <a:pt x="33" y="71"/>
                    </a:lnTo>
                    <a:lnTo>
                      <a:pt x="49" y="33"/>
                    </a:lnTo>
                    <a:lnTo>
                      <a:pt x="16"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Freeform 2817">
                <a:extLst>
                  <a:ext uri="{FF2B5EF4-FFF2-40B4-BE49-F238E27FC236}">
                    <a16:creationId xmlns:a16="http://schemas.microsoft.com/office/drawing/2014/main" xmlns="" id="{82B8FD92-97EE-4EB8-AC09-F9E30E22B08A}"/>
                  </a:ext>
                </a:extLst>
              </p:cNvPr>
              <p:cNvSpPr>
                <a:spLocks/>
              </p:cNvSpPr>
              <p:nvPr/>
            </p:nvSpPr>
            <p:spPr bwMode="auto">
              <a:xfrm>
                <a:off x="3122" y="6161"/>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019">
              <a:extLst>
                <a:ext uri="{FF2B5EF4-FFF2-40B4-BE49-F238E27FC236}">
                  <a16:creationId xmlns:a16="http://schemas.microsoft.com/office/drawing/2014/main" xmlns="" id="{C61F43A3-0B8E-43C7-82D0-E9FC38B151A5}"/>
                </a:ext>
              </a:extLst>
            </p:cNvPr>
            <p:cNvGrpSpPr>
              <a:grpSpLocks/>
            </p:cNvGrpSpPr>
            <p:nvPr/>
          </p:nvGrpSpPr>
          <p:grpSpPr bwMode="auto">
            <a:xfrm>
              <a:off x="918" y="5800"/>
              <a:ext cx="2341" cy="509"/>
              <a:chOff x="918" y="5800"/>
              <a:chExt cx="2341" cy="509"/>
            </a:xfrm>
          </p:grpSpPr>
          <p:sp>
            <p:nvSpPr>
              <p:cNvPr id="1884" name="Freeform 2819">
                <a:extLst>
                  <a:ext uri="{FF2B5EF4-FFF2-40B4-BE49-F238E27FC236}">
                    <a16:creationId xmlns:a16="http://schemas.microsoft.com/office/drawing/2014/main" xmlns="" id="{DF3F7F3C-0227-41A0-8B2C-454AFE07C1D4}"/>
                  </a:ext>
                </a:extLst>
              </p:cNvPr>
              <p:cNvSpPr>
                <a:spLocks/>
              </p:cNvSpPr>
              <p:nvPr/>
            </p:nvSpPr>
            <p:spPr bwMode="auto">
              <a:xfrm>
                <a:off x="1006" y="5915"/>
                <a:ext cx="55" cy="44"/>
              </a:xfrm>
              <a:custGeom>
                <a:avLst/>
                <a:gdLst>
                  <a:gd name="T0" fmla="*/ 0 w 55"/>
                  <a:gd name="T1" fmla="*/ 33 h 44"/>
                  <a:gd name="T2" fmla="*/ 27 w 55"/>
                  <a:gd name="T3" fmla="*/ 44 h 44"/>
                  <a:gd name="T4" fmla="*/ 55 w 55"/>
                  <a:gd name="T5" fmla="*/ 6 h 44"/>
                  <a:gd name="T6" fmla="*/ 27 w 55"/>
                  <a:gd name="T7" fmla="*/ 0 h 44"/>
                  <a:gd name="T8" fmla="*/ 0 w 55"/>
                  <a:gd name="T9" fmla="*/ 33 h 44"/>
                </a:gdLst>
                <a:ahLst/>
                <a:cxnLst>
                  <a:cxn ang="0">
                    <a:pos x="T0" y="T1"/>
                  </a:cxn>
                  <a:cxn ang="0">
                    <a:pos x="T2" y="T3"/>
                  </a:cxn>
                  <a:cxn ang="0">
                    <a:pos x="T4" y="T5"/>
                  </a:cxn>
                  <a:cxn ang="0">
                    <a:pos x="T6" y="T7"/>
                  </a:cxn>
                  <a:cxn ang="0">
                    <a:pos x="T8" y="T9"/>
                  </a:cxn>
                </a:cxnLst>
                <a:rect l="0" t="0" r="r" b="b"/>
                <a:pathLst>
                  <a:path w="55" h="44">
                    <a:moveTo>
                      <a:pt x="0" y="33"/>
                    </a:moveTo>
                    <a:lnTo>
                      <a:pt x="27" y="44"/>
                    </a:lnTo>
                    <a:lnTo>
                      <a:pt x="55" y="6"/>
                    </a:lnTo>
                    <a:lnTo>
                      <a:pt x="27"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Freeform 2820">
                <a:extLst>
                  <a:ext uri="{FF2B5EF4-FFF2-40B4-BE49-F238E27FC236}">
                    <a16:creationId xmlns:a16="http://schemas.microsoft.com/office/drawing/2014/main" xmlns="" id="{6F7D30DE-3DAA-4EDA-86D6-9824CE7046D4}"/>
                  </a:ext>
                </a:extLst>
              </p:cNvPr>
              <p:cNvSpPr>
                <a:spLocks/>
              </p:cNvSpPr>
              <p:nvPr/>
            </p:nvSpPr>
            <p:spPr bwMode="auto">
              <a:xfrm>
                <a:off x="1006" y="5915"/>
                <a:ext cx="55" cy="44"/>
              </a:xfrm>
              <a:custGeom>
                <a:avLst/>
                <a:gdLst>
                  <a:gd name="T0" fmla="*/ 0 w 10"/>
                  <a:gd name="T1" fmla="*/ 6 h 8"/>
                  <a:gd name="T2" fmla="*/ 5 w 10"/>
                  <a:gd name="T3" fmla="*/ 8 h 8"/>
                  <a:gd name="T4" fmla="*/ 10 w 10"/>
                  <a:gd name="T5" fmla="*/ 1 h 8"/>
                  <a:gd name="T6" fmla="*/ 5 w 10"/>
                  <a:gd name="T7" fmla="*/ 0 h 8"/>
                  <a:gd name="T8" fmla="*/ 0 w 10"/>
                  <a:gd name="T9" fmla="*/ 6 h 8"/>
                </a:gdLst>
                <a:ahLst/>
                <a:cxnLst>
                  <a:cxn ang="0">
                    <a:pos x="T0" y="T1"/>
                  </a:cxn>
                  <a:cxn ang="0">
                    <a:pos x="T2" y="T3"/>
                  </a:cxn>
                  <a:cxn ang="0">
                    <a:pos x="T4" y="T5"/>
                  </a:cxn>
                  <a:cxn ang="0">
                    <a:pos x="T6" y="T7"/>
                  </a:cxn>
                  <a:cxn ang="0">
                    <a:pos x="T8" y="T9"/>
                  </a:cxn>
                </a:cxnLst>
                <a:rect l="0" t="0" r="r" b="b"/>
                <a:pathLst>
                  <a:path w="10" h="8">
                    <a:moveTo>
                      <a:pt x="0" y="6"/>
                    </a:moveTo>
                    <a:lnTo>
                      <a:pt x="5" y="8"/>
                    </a:lnTo>
                    <a:lnTo>
                      <a:pt x="10"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6" name="Freeform 2821">
                <a:extLst>
                  <a:ext uri="{FF2B5EF4-FFF2-40B4-BE49-F238E27FC236}">
                    <a16:creationId xmlns:a16="http://schemas.microsoft.com/office/drawing/2014/main" xmlns="" id="{441A1527-9C28-4E58-BA49-3D87FF86EC3F}"/>
                  </a:ext>
                </a:extLst>
              </p:cNvPr>
              <p:cNvSpPr>
                <a:spLocks/>
              </p:cNvSpPr>
              <p:nvPr/>
            </p:nvSpPr>
            <p:spPr bwMode="auto">
              <a:xfrm>
                <a:off x="2247" y="5882"/>
                <a:ext cx="60" cy="72"/>
              </a:xfrm>
              <a:custGeom>
                <a:avLst/>
                <a:gdLst>
                  <a:gd name="T0" fmla="*/ 0 w 60"/>
                  <a:gd name="T1" fmla="*/ 39 h 72"/>
                  <a:gd name="T2" fmla="*/ 38 w 60"/>
                  <a:gd name="T3" fmla="*/ 72 h 72"/>
                  <a:gd name="T4" fmla="*/ 60 w 60"/>
                  <a:gd name="T5" fmla="*/ 33 h 72"/>
                  <a:gd name="T6" fmla="*/ 22 w 60"/>
                  <a:gd name="T7" fmla="*/ 0 h 72"/>
                  <a:gd name="T8" fmla="*/ 0 w 60"/>
                  <a:gd name="T9" fmla="*/ 39 h 72"/>
                </a:gdLst>
                <a:ahLst/>
                <a:cxnLst>
                  <a:cxn ang="0">
                    <a:pos x="T0" y="T1"/>
                  </a:cxn>
                  <a:cxn ang="0">
                    <a:pos x="T2" y="T3"/>
                  </a:cxn>
                  <a:cxn ang="0">
                    <a:pos x="T4" y="T5"/>
                  </a:cxn>
                  <a:cxn ang="0">
                    <a:pos x="T6" y="T7"/>
                  </a:cxn>
                  <a:cxn ang="0">
                    <a:pos x="T8" y="T9"/>
                  </a:cxn>
                </a:cxnLst>
                <a:rect l="0" t="0" r="r" b="b"/>
                <a:pathLst>
                  <a:path w="60" h="72">
                    <a:moveTo>
                      <a:pt x="0" y="39"/>
                    </a:moveTo>
                    <a:lnTo>
                      <a:pt x="38" y="72"/>
                    </a:lnTo>
                    <a:lnTo>
                      <a:pt x="60" y="33"/>
                    </a:lnTo>
                    <a:lnTo>
                      <a:pt x="22"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Freeform 2822">
                <a:extLst>
                  <a:ext uri="{FF2B5EF4-FFF2-40B4-BE49-F238E27FC236}">
                    <a16:creationId xmlns:a16="http://schemas.microsoft.com/office/drawing/2014/main" xmlns="" id="{F5BC6722-0467-450B-8BF6-F68ED13734BD}"/>
                  </a:ext>
                </a:extLst>
              </p:cNvPr>
              <p:cNvSpPr>
                <a:spLocks/>
              </p:cNvSpPr>
              <p:nvPr/>
            </p:nvSpPr>
            <p:spPr bwMode="auto">
              <a:xfrm>
                <a:off x="2247" y="5882"/>
                <a:ext cx="60" cy="72"/>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8" name="Freeform 2823">
                <a:extLst>
                  <a:ext uri="{FF2B5EF4-FFF2-40B4-BE49-F238E27FC236}">
                    <a16:creationId xmlns:a16="http://schemas.microsoft.com/office/drawing/2014/main" xmlns="" id="{B769A1F8-9148-4299-A0F1-EB5383CE7D9D}"/>
                  </a:ext>
                </a:extLst>
              </p:cNvPr>
              <p:cNvSpPr>
                <a:spLocks/>
              </p:cNvSpPr>
              <p:nvPr/>
            </p:nvSpPr>
            <p:spPr bwMode="auto">
              <a:xfrm>
                <a:off x="1328" y="5839"/>
                <a:ext cx="61" cy="49"/>
              </a:xfrm>
              <a:custGeom>
                <a:avLst/>
                <a:gdLst>
                  <a:gd name="T0" fmla="*/ 0 w 61"/>
                  <a:gd name="T1" fmla="*/ 38 h 49"/>
                  <a:gd name="T2" fmla="*/ 33 w 61"/>
                  <a:gd name="T3" fmla="*/ 49 h 49"/>
                  <a:gd name="T4" fmla="*/ 61 w 61"/>
                  <a:gd name="T5" fmla="*/ 11 h 49"/>
                  <a:gd name="T6" fmla="*/ 28 w 61"/>
                  <a:gd name="T7" fmla="*/ 0 h 49"/>
                  <a:gd name="T8" fmla="*/ 0 w 61"/>
                  <a:gd name="T9" fmla="*/ 38 h 49"/>
                </a:gdLst>
                <a:ahLst/>
                <a:cxnLst>
                  <a:cxn ang="0">
                    <a:pos x="T0" y="T1"/>
                  </a:cxn>
                  <a:cxn ang="0">
                    <a:pos x="T2" y="T3"/>
                  </a:cxn>
                  <a:cxn ang="0">
                    <a:pos x="T4" y="T5"/>
                  </a:cxn>
                  <a:cxn ang="0">
                    <a:pos x="T6" y="T7"/>
                  </a:cxn>
                  <a:cxn ang="0">
                    <a:pos x="T8" y="T9"/>
                  </a:cxn>
                </a:cxnLst>
                <a:rect l="0" t="0" r="r" b="b"/>
                <a:pathLst>
                  <a:path w="61" h="49">
                    <a:moveTo>
                      <a:pt x="0" y="38"/>
                    </a:moveTo>
                    <a:lnTo>
                      <a:pt x="33" y="49"/>
                    </a:lnTo>
                    <a:lnTo>
                      <a:pt x="61" y="11"/>
                    </a:lnTo>
                    <a:lnTo>
                      <a:pt x="28"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2824">
                <a:extLst>
                  <a:ext uri="{FF2B5EF4-FFF2-40B4-BE49-F238E27FC236}">
                    <a16:creationId xmlns:a16="http://schemas.microsoft.com/office/drawing/2014/main" xmlns="" id="{99743DF6-091B-47A1-AB58-DA3B151204C3}"/>
                  </a:ext>
                </a:extLst>
              </p:cNvPr>
              <p:cNvSpPr>
                <a:spLocks/>
              </p:cNvSpPr>
              <p:nvPr/>
            </p:nvSpPr>
            <p:spPr bwMode="auto">
              <a:xfrm>
                <a:off x="1328" y="5839"/>
                <a:ext cx="61"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0" name="Freeform 2825">
                <a:extLst>
                  <a:ext uri="{FF2B5EF4-FFF2-40B4-BE49-F238E27FC236}">
                    <a16:creationId xmlns:a16="http://schemas.microsoft.com/office/drawing/2014/main" xmlns="" id="{B29B12CB-CB29-4CBB-993A-A1F397B00A2D}"/>
                  </a:ext>
                </a:extLst>
              </p:cNvPr>
              <p:cNvSpPr>
                <a:spLocks/>
              </p:cNvSpPr>
              <p:nvPr/>
            </p:nvSpPr>
            <p:spPr bwMode="auto">
              <a:xfrm>
                <a:off x="2581" y="5986"/>
                <a:ext cx="54" cy="71"/>
              </a:xfrm>
              <a:custGeom>
                <a:avLst/>
                <a:gdLst>
                  <a:gd name="T0" fmla="*/ 0 w 54"/>
                  <a:gd name="T1" fmla="*/ 33 h 71"/>
                  <a:gd name="T2" fmla="*/ 32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2" y="71"/>
                    </a:lnTo>
                    <a:lnTo>
                      <a:pt x="54"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Freeform 2826">
                <a:extLst>
                  <a:ext uri="{FF2B5EF4-FFF2-40B4-BE49-F238E27FC236}">
                    <a16:creationId xmlns:a16="http://schemas.microsoft.com/office/drawing/2014/main" xmlns="" id="{139CF2DA-C70C-4E4E-A2B9-387F4E1670D0}"/>
                  </a:ext>
                </a:extLst>
              </p:cNvPr>
              <p:cNvSpPr>
                <a:spLocks/>
              </p:cNvSpPr>
              <p:nvPr/>
            </p:nvSpPr>
            <p:spPr bwMode="auto">
              <a:xfrm>
                <a:off x="2581" y="5986"/>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2" name="Freeform 2827">
                <a:extLst>
                  <a:ext uri="{FF2B5EF4-FFF2-40B4-BE49-F238E27FC236}">
                    <a16:creationId xmlns:a16="http://schemas.microsoft.com/office/drawing/2014/main" xmlns="" id="{DFA404FE-31A2-4BA8-AC02-26DCFD505DA4}"/>
                  </a:ext>
                </a:extLst>
              </p:cNvPr>
              <p:cNvSpPr>
                <a:spLocks/>
              </p:cNvSpPr>
              <p:nvPr/>
            </p:nvSpPr>
            <p:spPr bwMode="auto">
              <a:xfrm>
                <a:off x="1662" y="5800"/>
                <a:ext cx="60" cy="55"/>
              </a:xfrm>
              <a:custGeom>
                <a:avLst/>
                <a:gdLst>
                  <a:gd name="T0" fmla="*/ 0 w 60"/>
                  <a:gd name="T1" fmla="*/ 39 h 55"/>
                  <a:gd name="T2" fmla="*/ 38 w 60"/>
                  <a:gd name="T3" fmla="*/ 55 h 55"/>
                  <a:gd name="T4" fmla="*/ 60 w 60"/>
                  <a:gd name="T5" fmla="*/ 22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8" y="55"/>
                    </a:lnTo>
                    <a:lnTo>
                      <a:pt x="60" y="22"/>
                    </a:lnTo>
                    <a:lnTo>
                      <a:pt x="27" y="0"/>
                    </a:lnTo>
                    <a:lnTo>
                      <a:pt x="0"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Freeform 2828">
                <a:extLst>
                  <a:ext uri="{FF2B5EF4-FFF2-40B4-BE49-F238E27FC236}">
                    <a16:creationId xmlns:a16="http://schemas.microsoft.com/office/drawing/2014/main" xmlns="" id="{5147A9C2-6864-44B2-8C89-386986097D13}"/>
                  </a:ext>
                </a:extLst>
              </p:cNvPr>
              <p:cNvSpPr>
                <a:spLocks/>
              </p:cNvSpPr>
              <p:nvPr/>
            </p:nvSpPr>
            <p:spPr bwMode="auto">
              <a:xfrm>
                <a:off x="1662" y="5800"/>
                <a:ext cx="60" cy="55"/>
              </a:xfrm>
              <a:custGeom>
                <a:avLst/>
                <a:gdLst>
                  <a:gd name="T0" fmla="*/ 0 w 11"/>
                  <a:gd name="T1" fmla="*/ 7 h 10"/>
                  <a:gd name="T2" fmla="*/ 7 w 11"/>
                  <a:gd name="T3" fmla="*/ 10 h 10"/>
                  <a:gd name="T4" fmla="*/ 11 w 11"/>
                  <a:gd name="T5" fmla="*/ 4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4" name="Freeform 2829">
                <a:extLst>
                  <a:ext uri="{FF2B5EF4-FFF2-40B4-BE49-F238E27FC236}">
                    <a16:creationId xmlns:a16="http://schemas.microsoft.com/office/drawing/2014/main" xmlns="" id="{06BC3B75-A3E8-4FC3-9253-4B9D51BEED34}"/>
                  </a:ext>
                </a:extLst>
              </p:cNvPr>
              <p:cNvSpPr>
                <a:spLocks/>
              </p:cNvSpPr>
              <p:nvPr/>
            </p:nvSpPr>
            <p:spPr bwMode="auto">
              <a:xfrm>
                <a:off x="2898" y="6090"/>
                <a:ext cx="54" cy="77"/>
              </a:xfrm>
              <a:custGeom>
                <a:avLst/>
                <a:gdLst>
                  <a:gd name="T0" fmla="*/ 0 w 54"/>
                  <a:gd name="T1" fmla="*/ 39 h 77"/>
                  <a:gd name="T2" fmla="*/ 38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16"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5" name="Freeform 2830">
                <a:extLst>
                  <a:ext uri="{FF2B5EF4-FFF2-40B4-BE49-F238E27FC236}">
                    <a16:creationId xmlns:a16="http://schemas.microsoft.com/office/drawing/2014/main" xmlns="" id="{C05D61E2-4061-4075-BCD7-26912C72BAB4}"/>
                  </a:ext>
                </a:extLst>
              </p:cNvPr>
              <p:cNvSpPr>
                <a:spLocks/>
              </p:cNvSpPr>
              <p:nvPr/>
            </p:nvSpPr>
            <p:spPr bwMode="auto">
              <a:xfrm>
                <a:off x="2898" y="6090"/>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6" name="Freeform 2831">
                <a:extLst>
                  <a:ext uri="{FF2B5EF4-FFF2-40B4-BE49-F238E27FC236}">
                    <a16:creationId xmlns:a16="http://schemas.microsoft.com/office/drawing/2014/main" xmlns="" id="{DC9E2865-A633-4F82-A55B-0A4C6849A75E}"/>
                  </a:ext>
                </a:extLst>
              </p:cNvPr>
              <p:cNvSpPr>
                <a:spLocks/>
              </p:cNvSpPr>
              <p:nvPr/>
            </p:nvSpPr>
            <p:spPr bwMode="auto">
              <a:xfrm>
                <a:off x="2006" y="5828"/>
                <a:ext cx="55" cy="71"/>
              </a:xfrm>
              <a:custGeom>
                <a:avLst/>
                <a:gdLst>
                  <a:gd name="T0" fmla="*/ 0 w 55"/>
                  <a:gd name="T1" fmla="*/ 38 h 71"/>
                  <a:gd name="T2" fmla="*/ 33 w 55"/>
                  <a:gd name="T3" fmla="*/ 71 h 71"/>
                  <a:gd name="T4" fmla="*/ 55 w 55"/>
                  <a:gd name="T5" fmla="*/ 33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3"/>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Freeform 2832">
                <a:extLst>
                  <a:ext uri="{FF2B5EF4-FFF2-40B4-BE49-F238E27FC236}">
                    <a16:creationId xmlns:a16="http://schemas.microsoft.com/office/drawing/2014/main" xmlns="" id="{CA412401-0618-417A-966A-94CC0CC74D9B}"/>
                  </a:ext>
                </a:extLst>
              </p:cNvPr>
              <p:cNvSpPr>
                <a:spLocks/>
              </p:cNvSpPr>
              <p:nvPr/>
            </p:nvSpPr>
            <p:spPr bwMode="auto">
              <a:xfrm>
                <a:off x="2006" y="5828"/>
                <a:ext cx="55" cy="71"/>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8" name="Freeform 2833">
                <a:extLst>
                  <a:ext uri="{FF2B5EF4-FFF2-40B4-BE49-F238E27FC236}">
                    <a16:creationId xmlns:a16="http://schemas.microsoft.com/office/drawing/2014/main" xmlns="" id="{01CD1EFC-D351-4FB5-9983-2213B6F55D30}"/>
                  </a:ext>
                </a:extLst>
              </p:cNvPr>
              <p:cNvSpPr>
                <a:spLocks/>
              </p:cNvSpPr>
              <p:nvPr/>
            </p:nvSpPr>
            <p:spPr bwMode="auto">
              <a:xfrm>
                <a:off x="3209" y="6194"/>
                <a:ext cx="50" cy="71"/>
              </a:xfrm>
              <a:custGeom>
                <a:avLst/>
                <a:gdLst>
                  <a:gd name="T0" fmla="*/ 0 w 50"/>
                  <a:gd name="T1" fmla="*/ 38 h 71"/>
                  <a:gd name="T2" fmla="*/ 33 w 50"/>
                  <a:gd name="T3" fmla="*/ 71 h 71"/>
                  <a:gd name="T4" fmla="*/ 50 w 50"/>
                  <a:gd name="T5" fmla="*/ 33 h 71"/>
                  <a:gd name="T6" fmla="*/ 11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3"/>
                    </a:lnTo>
                    <a:lnTo>
                      <a:pt x="11"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Freeform 2834">
                <a:extLst>
                  <a:ext uri="{FF2B5EF4-FFF2-40B4-BE49-F238E27FC236}">
                    <a16:creationId xmlns:a16="http://schemas.microsoft.com/office/drawing/2014/main" xmlns="" id="{8C2B3F5F-AC3D-4855-8085-C92C4A20320E}"/>
                  </a:ext>
                </a:extLst>
              </p:cNvPr>
              <p:cNvSpPr>
                <a:spLocks/>
              </p:cNvSpPr>
              <p:nvPr/>
            </p:nvSpPr>
            <p:spPr bwMode="auto">
              <a:xfrm>
                <a:off x="3209" y="6194"/>
                <a:ext cx="50" cy="71"/>
              </a:xfrm>
              <a:custGeom>
                <a:avLst/>
                <a:gdLst>
                  <a:gd name="T0" fmla="*/ 0 w 9"/>
                  <a:gd name="T1" fmla="*/ 7 h 13"/>
                  <a:gd name="T2" fmla="*/ 6 w 9"/>
                  <a:gd name="T3" fmla="*/ 13 h 13"/>
                  <a:gd name="T4" fmla="*/ 9 w 9"/>
                  <a:gd name="T5" fmla="*/ 6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0" name="Freeform 2835">
                <a:extLst>
                  <a:ext uri="{FF2B5EF4-FFF2-40B4-BE49-F238E27FC236}">
                    <a16:creationId xmlns:a16="http://schemas.microsoft.com/office/drawing/2014/main" xmlns="" id="{705B0BB0-8323-4944-8405-84349CF17163}"/>
                  </a:ext>
                </a:extLst>
              </p:cNvPr>
              <p:cNvSpPr>
                <a:spLocks/>
              </p:cNvSpPr>
              <p:nvPr/>
            </p:nvSpPr>
            <p:spPr bwMode="auto">
              <a:xfrm>
                <a:off x="1093" y="5893"/>
                <a:ext cx="55" cy="50"/>
              </a:xfrm>
              <a:custGeom>
                <a:avLst/>
                <a:gdLst>
                  <a:gd name="T0" fmla="*/ 0 w 55"/>
                  <a:gd name="T1" fmla="*/ 39 h 50"/>
                  <a:gd name="T2" fmla="*/ 28 w 55"/>
                  <a:gd name="T3" fmla="*/ 50 h 50"/>
                  <a:gd name="T4" fmla="*/ 55 w 55"/>
                  <a:gd name="T5" fmla="*/ 11 h 50"/>
                  <a:gd name="T6" fmla="*/ 28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28" y="50"/>
                    </a:lnTo>
                    <a:lnTo>
                      <a:pt x="55" y="11"/>
                    </a:lnTo>
                    <a:lnTo>
                      <a:pt x="28"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Freeform 2836">
                <a:extLst>
                  <a:ext uri="{FF2B5EF4-FFF2-40B4-BE49-F238E27FC236}">
                    <a16:creationId xmlns:a16="http://schemas.microsoft.com/office/drawing/2014/main" xmlns="" id="{AAB41127-FAEC-4729-9CCA-070158596F4E}"/>
                  </a:ext>
                </a:extLst>
              </p:cNvPr>
              <p:cNvSpPr>
                <a:spLocks/>
              </p:cNvSpPr>
              <p:nvPr/>
            </p:nvSpPr>
            <p:spPr bwMode="auto">
              <a:xfrm>
                <a:off x="1093" y="5893"/>
                <a:ext cx="55" cy="50"/>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2" name="Freeform 2837">
                <a:extLst>
                  <a:ext uri="{FF2B5EF4-FFF2-40B4-BE49-F238E27FC236}">
                    <a16:creationId xmlns:a16="http://schemas.microsoft.com/office/drawing/2014/main" xmlns="" id="{E6F338A6-EBBE-4546-B928-C55138A5AF7D}"/>
                  </a:ext>
                </a:extLst>
              </p:cNvPr>
              <p:cNvSpPr>
                <a:spLocks/>
              </p:cNvSpPr>
              <p:nvPr/>
            </p:nvSpPr>
            <p:spPr bwMode="auto">
              <a:xfrm>
                <a:off x="2340" y="5915"/>
                <a:ext cx="60" cy="71"/>
              </a:xfrm>
              <a:custGeom>
                <a:avLst/>
                <a:gdLst>
                  <a:gd name="T0" fmla="*/ 0 w 60"/>
                  <a:gd name="T1" fmla="*/ 39 h 71"/>
                  <a:gd name="T2" fmla="*/ 38 w 60"/>
                  <a:gd name="T3" fmla="*/ 71 h 71"/>
                  <a:gd name="T4" fmla="*/ 60 w 60"/>
                  <a:gd name="T5" fmla="*/ 33 h 71"/>
                  <a:gd name="T6" fmla="*/ 22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8" y="71"/>
                    </a:lnTo>
                    <a:lnTo>
                      <a:pt x="60" y="33"/>
                    </a:lnTo>
                    <a:lnTo>
                      <a:pt x="22"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Freeform 2838">
                <a:extLst>
                  <a:ext uri="{FF2B5EF4-FFF2-40B4-BE49-F238E27FC236}">
                    <a16:creationId xmlns:a16="http://schemas.microsoft.com/office/drawing/2014/main" xmlns="" id="{6849D7DD-D824-414D-BAF5-C84F17DEF608}"/>
                  </a:ext>
                </a:extLst>
              </p:cNvPr>
              <p:cNvSpPr>
                <a:spLocks/>
              </p:cNvSpPr>
              <p:nvPr/>
            </p:nvSpPr>
            <p:spPr bwMode="auto">
              <a:xfrm>
                <a:off x="2340" y="5915"/>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4" name="Freeform 2839">
                <a:extLst>
                  <a:ext uri="{FF2B5EF4-FFF2-40B4-BE49-F238E27FC236}">
                    <a16:creationId xmlns:a16="http://schemas.microsoft.com/office/drawing/2014/main" xmlns="" id="{1F421E01-BF59-41E5-B5FC-507015AA8261}"/>
                  </a:ext>
                </a:extLst>
              </p:cNvPr>
              <p:cNvSpPr>
                <a:spLocks/>
              </p:cNvSpPr>
              <p:nvPr/>
            </p:nvSpPr>
            <p:spPr bwMode="auto">
              <a:xfrm>
                <a:off x="1421" y="5828"/>
                <a:ext cx="55" cy="49"/>
              </a:xfrm>
              <a:custGeom>
                <a:avLst/>
                <a:gdLst>
                  <a:gd name="T0" fmla="*/ 0 w 55"/>
                  <a:gd name="T1" fmla="*/ 33 h 49"/>
                  <a:gd name="T2" fmla="*/ 33 w 55"/>
                  <a:gd name="T3" fmla="*/ 49 h 49"/>
                  <a:gd name="T4" fmla="*/ 55 w 55"/>
                  <a:gd name="T5" fmla="*/ 11 h 49"/>
                  <a:gd name="T6" fmla="*/ 22 w 55"/>
                  <a:gd name="T7" fmla="*/ 0 h 49"/>
                  <a:gd name="T8" fmla="*/ 0 w 55"/>
                  <a:gd name="T9" fmla="*/ 33 h 49"/>
                </a:gdLst>
                <a:ahLst/>
                <a:cxnLst>
                  <a:cxn ang="0">
                    <a:pos x="T0" y="T1"/>
                  </a:cxn>
                  <a:cxn ang="0">
                    <a:pos x="T2" y="T3"/>
                  </a:cxn>
                  <a:cxn ang="0">
                    <a:pos x="T4" y="T5"/>
                  </a:cxn>
                  <a:cxn ang="0">
                    <a:pos x="T6" y="T7"/>
                  </a:cxn>
                  <a:cxn ang="0">
                    <a:pos x="T8" y="T9"/>
                  </a:cxn>
                </a:cxnLst>
                <a:rect l="0" t="0" r="r" b="b"/>
                <a:pathLst>
                  <a:path w="55" h="49">
                    <a:moveTo>
                      <a:pt x="0" y="33"/>
                    </a:moveTo>
                    <a:lnTo>
                      <a:pt x="33" y="49"/>
                    </a:lnTo>
                    <a:lnTo>
                      <a:pt x="55" y="11"/>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Freeform 2840">
                <a:extLst>
                  <a:ext uri="{FF2B5EF4-FFF2-40B4-BE49-F238E27FC236}">
                    <a16:creationId xmlns:a16="http://schemas.microsoft.com/office/drawing/2014/main" xmlns="" id="{5BDD10CD-128E-4676-A6E3-B6932ED2CCBF}"/>
                  </a:ext>
                </a:extLst>
              </p:cNvPr>
              <p:cNvSpPr>
                <a:spLocks/>
              </p:cNvSpPr>
              <p:nvPr/>
            </p:nvSpPr>
            <p:spPr bwMode="auto">
              <a:xfrm>
                <a:off x="1421" y="5828"/>
                <a:ext cx="55" cy="49"/>
              </a:xfrm>
              <a:custGeom>
                <a:avLst/>
                <a:gdLst>
                  <a:gd name="T0" fmla="*/ 0 w 10"/>
                  <a:gd name="T1" fmla="*/ 6 h 9"/>
                  <a:gd name="T2" fmla="*/ 6 w 10"/>
                  <a:gd name="T3" fmla="*/ 9 h 9"/>
                  <a:gd name="T4" fmla="*/ 10 w 10"/>
                  <a:gd name="T5" fmla="*/ 2 h 9"/>
                  <a:gd name="T6" fmla="*/ 4 w 10"/>
                  <a:gd name="T7" fmla="*/ 0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lnTo>
                      <a:pt x="6" y="9"/>
                    </a:lnTo>
                    <a:lnTo>
                      <a:pt x="10" y="2"/>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6" name="Freeform 2841">
                <a:extLst>
                  <a:ext uri="{FF2B5EF4-FFF2-40B4-BE49-F238E27FC236}">
                    <a16:creationId xmlns:a16="http://schemas.microsoft.com/office/drawing/2014/main" xmlns="" id="{FEFBA710-429E-4B9D-B16D-CA44A9909A13}"/>
                  </a:ext>
                </a:extLst>
              </p:cNvPr>
              <p:cNvSpPr>
                <a:spLocks/>
              </p:cNvSpPr>
              <p:nvPr/>
            </p:nvSpPr>
            <p:spPr bwMode="auto">
              <a:xfrm>
                <a:off x="2668" y="6019"/>
                <a:ext cx="55" cy="77"/>
              </a:xfrm>
              <a:custGeom>
                <a:avLst/>
                <a:gdLst>
                  <a:gd name="T0" fmla="*/ 0 w 55"/>
                  <a:gd name="T1" fmla="*/ 38 h 77"/>
                  <a:gd name="T2" fmla="*/ 38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1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Freeform 2842">
                <a:extLst>
                  <a:ext uri="{FF2B5EF4-FFF2-40B4-BE49-F238E27FC236}">
                    <a16:creationId xmlns:a16="http://schemas.microsoft.com/office/drawing/2014/main" xmlns="" id="{A82B4CCE-90B1-420A-8E17-C51B0A612A8A}"/>
                  </a:ext>
                </a:extLst>
              </p:cNvPr>
              <p:cNvSpPr>
                <a:spLocks/>
              </p:cNvSpPr>
              <p:nvPr/>
            </p:nvSpPr>
            <p:spPr bwMode="auto">
              <a:xfrm>
                <a:off x="2668" y="6019"/>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8" name="Freeform 2843">
                <a:extLst>
                  <a:ext uri="{FF2B5EF4-FFF2-40B4-BE49-F238E27FC236}">
                    <a16:creationId xmlns:a16="http://schemas.microsoft.com/office/drawing/2014/main" xmlns="" id="{A1FC91DF-A4FE-45C3-8FFD-0EDDFE8F8167}"/>
                  </a:ext>
                </a:extLst>
              </p:cNvPr>
              <p:cNvSpPr>
                <a:spLocks/>
              </p:cNvSpPr>
              <p:nvPr/>
            </p:nvSpPr>
            <p:spPr bwMode="auto">
              <a:xfrm>
                <a:off x="1755" y="5806"/>
                <a:ext cx="60" cy="60"/>
              </a:xfrm>
              <a:custGeom>
                <a:avLst/>
                <a:gdLst>
                  <a:gd name="T0" fmla="*/ 0 w 60"/>
                  <a:gd name="T1" fmla="*/ 38 h 60"/>
                  <a:gd name="T2" fmla="*/ 38 w 60"/>
                  <a:gd name="T3" fmla="*/ 60 h 60"/>
                  <a:gd name="T4" fmla="*/ 60 w 60"/>
                  <a:gd name="T5" fmla="*/ 22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2"/>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2844">
                <a:extLst>
                  <a:ext uri="{FF2B5EF4-FFF2-40B4-BE49-F238E27FC236}">
                    <a16:creationId xmlns:a16="http://schemas.microsoft.com/office/drawing/2014/main" xmlns="" id="{90C47FB7-E176-4E80-8A72-6DF26A502035}"/>
                  </a:ext>
                </a:extLst>
              </p:cNvPr>
              <p:cNvSpPr>
                <a:spLocks/>
              </p:cNvSpPr>
              <p:nvPr/>
            </p:nvSpPr>
            <p:spPr bwMode="auto">
              <a:xfrm>
                <a:off x="1755" y="5806"/>
                <a:ext cx="60" cy="60"/>
              </a:xfrm>
              <a:custGeom>
                <a:avLst/>
                <a:gdLst>
                  <a:gd name="T0" fmla="*/ 0 w 11"/>
                  <a:gd name="T1" fmla="*/ 7 h 11"/>
                  <a:gd name="T2" fmla="*/ 7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0" name="Freeform 2845">
                <a:extLst>
                  <a:ext uri="{FF2B5EF4-FFF2-40B4-BE49-F238E27FC236}">
                    <a16:creationId xmlns:a16="http://schemas.microsoft.com/office/drawing/2014/main" xmlns="" id="{C9A467F0-5032-4857-B585-C7642D7F5504}"/>
                  </a:ext>
                </a:extLst>
              </p:cNvPr>
              <p:cNvSpPr>
                <a:spLocks/>
              </p:cNvSpPr>
              <p:nvPr/>
            </p:nvSpPr>
            <p:spPr bwMode="auto">
              <a:xfrm>
                <a:off x="2985" y="6129"/>
                <a:ext cx="49" cy="71"/>
              </a:xfrm>
              <a:custGeom>
                <a:avLst/>
                <a:gdLst>
                  <a:gd name="T0" fmla="*/ 0 w 49"/>
                  <a:gd name="T1" fmla="*/ 32 h 71"/>
                  <a:gd name="T2" fmla="*/ 33 w 49"/>
                  <a:gd name="T3" fmla="*/ 71 h 71"/>
                  <a:gd name="T4" fmla="*/ 49 w 49"/>
                  <a:gd name="T5" fmla="*/ 32 h 71"/>
                  <a:gd name="T6" fmla="*/ 17 w 49"/>
                  <a:gd name="T7" fmla="*/ 0 h 71"/>
                  <a:gd name="T8" fmla="*/ 0 w 49"/>
                  <a:gd name="T9" fmla="*/ 32 h 71"/>
                </a:gdLst>
                <a:ahLst/>
                <a:cxnLst>
                  <a:cxn ang="0">
                    <a:pos x="T0" y="T1"/>
                  </a:cxn>
                  <a:cxn ang="0">
                    <a:pos x="T2" y="T3"/>
                  </a:cxn>
                  <a:cxn ang="0">
                    <a:pos x="T4" y="T5"/>
                  </a:cxn>
                  <a:cxn ang="0">
                    <a:pos x="T6" y="T7"/>
                  </a:cxn>
                  <a:cxn ang="0">
                    <a:pos x="T8" y="T9"/>
                  </a:cxn>
                </a:cxnLst>
                <a:rect l="0" t="0" r="r" b="b"/>
                <a:pathLst>
                  <a:path w="49" h="71">
                    <a:moveTo>
                      <a:pt x="0" y="32"/>
                    </a:moveTo>
                    <a:lnTo>
                      <a:pt x="33" y="71"/>
                    </a:lnTo>
                    <a:lnTo>
                      <a:pt x="49" y="32"/>
                    </a:lnTo>
                    <a:lnTo>
                      <a:pt x="17" y="0"/>
                    </a:lnTo>
                    <a:lnTo>
                      <a:pt x="0" y="3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Freeform 2846">
                <a:extLst>
                  <a:ext uri="{FF2B5EF4-FFF2-40B4-BE49-F238E27FC236}">
                    <a16:creationId xmlns:a16="http://schemas.microsoft.com/office/drawing/2014/main" xmlns="" id="{90B304AB-5DBA-4027-B5CB-1A16A12B558D}"/>
                  </a:ext>
                </a:extLst>
              </p:cNvPr>
              <p:cNvSpPr>
                <a:spLocks/>
              </p:cNvSpPr>
              <p:nvPr/>
            </p:nvSpPr>
            <p:spPr bwMode="auto">
              <a:xfrm>
                <a:off x="2985" y="6129"/>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2" name="Freeform 2847">
                <a:extLst>
                  <a:ext uri="{FF2B5EF4-FFF2-40B4-BE49-F238E27FC236}">
                    <a16:creationId xmlns:a16="http://schemas.microsoft.com/office/drawing/2014/main" xmlns="" id="{E8BF833A-FF13-431E-AE08-96404896E1EC}"/>
                  </a:ext>
                </a:extLst>
              </p:cNvPr>
              <p:cNvSpPr>
                <a:spLocks/>
              </p:cNvSpPr>
              <p:nvPr/>
            </p:nvSpPr>
            <p:spPr bwMode="auto">
              <a:xfrm>
                <a:off x="2099" y="5855"/>
                <a:ext cx="55" cy="71"/>
              </a:xfrm>
              <a:custGeom>
                <a:avLst/>
                <a:gdLst>
                  <a:gd name="T0" fmla="*/ 0 w 55"/>
                  <a:gd name="T1" fmla="*/ 38 h 71"/>
                  <a:gd name="T2" fmla="*/ 33 w 55"/>
                  <a:gd name="T3" fmla="*/ 71 h 71"/>
                  <a:gd name="T4" fmla="*/ 55 w 55"/>
                  <a:gd name="T5" fmla="*/ 33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3"/>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Freeform 2848">
                <a:extLst>
                  <a:ext uri="{FF2B5EF4-FFF2-40B4-BE49-F238E27FC236}">
                    <a16:creationId xmlns:a16="http://schemas.microsoft.com/office/drawing/2014/main" xmlns="" id="{87907266-CCC9-4571-A0E4-4590AF58264D}"/>
                  </a:ext>
                </a:extLst>
              </p:cNvPr>
              <p:cNvSpPr>
                <a:spLocks/>
              </p:cNvSpPr>
              <p:nvPr/>
            </p:nvSpPr>
            <p:spPr bwMode="auto">
              <a:xfrm>
                <a:off x="2099" y="5855"/>
                <a:ext cx="55" cy="71"/>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4" name="Freeform 2849">
                <a:extLst>
                  <a:ext uri="{FF2B5EF4-FFF2-40B4-BE49-F238E27FC236}">
                    <a16:creationId xmlns:a16="http://schemas.microsoft.com/office/drawing/2014/main" xmlns="" id="{6C3FF3D1-C6B6-4CCF-9ABF-7C7AFA3C1FC0}"/>
                  </a:ext>
                </a:extLst>
              </p:cNvPr>
              <p:cNvSpPr>
                <a:spLocks/>
              </p:cNvSpPr>
              <p:nvPr/>
            </p:nvSpPr>
            <p:spPr bwMode="auto">
              <a:xfrm>
                <a:off x="1181" y="5877"/>
                <a:ext cx="55" cy="49"/>
              </a:xfrm>
              <a:custGeom>
                <a:avLst/>
                <a:gdLst>
                  <a:gd name="T0" fmla="*/ 0 w 55"/>
                  <a:gd name="T1" fmla="*/ 38 h 49"/>
                  <a:gd name="T2" fmla="*/ 33 w 55"/>
                  <a:gd name="T3" fmla="*/ 49 h 49"/>
                  <a:gd name="T4" fmla="*/ 55 w 55"/>
                  <a:gd name="T5" fmla="*/ 11 h 49"/>
                  <a:gd name="T6" fmla="*/ 27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33" y="49"/>
                    </a:lnTo>
                    <a:lnTo>
                      <a:pt x="55"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2850">
                <a:extLst>
                  <a:ext uri="{FF2B5EF4-FFF2-40B4-BE49-F238E27FC236}">
                    <a16:creationId xmlns:a16="http://schemas.microsoft.com/office/drawing/2014/main" xmlns="" id="{993D3F7E-86C2-4E8C-B628-E8D2DC139308}"/>
                  </a:ext>
                </a:extLst>
              </p:cNvPr>
              <p:cNvSpPr>
                <a:spLocks/>
              </p:cNvSpPr>
              <p:nvPr/>
            </p:nvSpPr>
            <p:spPr bwMode="auto">
              <a:xfrm>
                <a:off x="1181" y="5877"/>
                <a:ext cx="55" cy="49"/>
              </a:xfrm>
              <a:custGeom>
                <a:avLst/>
                <a:gdLst>
                  <a:gd name="T0" fmla="*/ 0 w 10"/>
                  <a:gd name="T1" fmla="*/ 7 h 9"/>
                  <a:gd name="T2" fmla="*/ 6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6" name="Freeform 2851">
                <a:extLst>
                  <a:ext uri="{FF2B5EF4-FFF2-40B4-BE49-F238E27FC236}">
                    <a16:creationId xmlns:a16="http://schemas.microsoft.com/office/drawing/2014/main" xmlns="" id="{F5870D6D-F3F1-4912-AD6D-6D19687130FA}"/>
                  </a:ext>
                </a:extLst>
              </p:cNvPr>
              <p:cNvSpPr>
                <a:spLocks/>
              </p:cNvSpPr>
              <p:nvPr/>
            </p:nvSpPr>
            <p:spPr bwMode="auto">
              <a:xfrm>
                <a:off x="2433" y="5948"/>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Freeform 2852">
                <a:extLst>
                  <a:ext uri="{FF2B5EF4-FFF2-40B4-BE49-F238E27FC236}">
                    <a16:creationId xmlns:a16="http://schemas.microsoft.com/office/drawing/2014/main" xmlns="" id="{C63B96D5-282F-4D91-906E-F4B527540D64}"/>
                  </a:ext>
                </a:extLst>
              </p:cNvPr>
              <p:cNvSpPr>
                <a:spLocks/>
              </p:cNvSpPr>
              <p:nvPr/>
            </p:nvSpPr>
            <p:spPr bwMode="auto">
              <a:xfrm>
                <a:off x="2433" y="5948"/>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8" name="Freeform 2853">
                <a:extLst>
                  <a:ext uri="{FF2B5EF4-FFF2-40B4-BE49-F238E27FC236}">
                    <a16:creationId xmlns:a16="http://schemas.microsoft.com/office/drawing/2014/main" xmlns="" id="{5275656F-8DC9-4CEE-B6E9-9E038617870F}"/>
                  </a:ext>
                </a:extLst>
              </p:cNvPr>
              <p:cNvSpPr>
                <a:spLocks/>
              </p:cNvSpPr>
              <p:nvPr/>
            </p:nvSpPr>
            <p:spPr bwMode="auto">
              <a:xfrm>
                <a:off x="1509" y="5817"/>
                <a:ext cx="60" cy="54"/>
              </a:xfrm>
              <a:custGeom>
                <a:avLst/>
                <a:gdLst>
                  <a:gd name="T0" fmla="*/ 0 w 60"/>
                  <a:gd name="T1" fmla="*/ 38 h 54"/>
                  <a:gd name="T2" fmla="*/ 38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8" y="54"/>
                    </a:lnTo>
                    <a:lnTo>
                      <a:pt x="60" y="16"/>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Freeform 2854">
                <a:extLst>
                  <a:ext uri="{FF2B5EF4-FFF2-40B4-BE49-F238E27FC236}">
                    <a16:creationId xmlns:a16="http://schemas.microsoft.com/office/drawing/2014/main" xmlns="" id="{D5A0C20C-6C56-4E8D-9EFC-E57046E9C895}"/>
                  </a:ext>
                </a:extLst>
              </p:cNvPr>
              <p:cNvSpPr>
                <a:spLocks/>
              </p:cNvSpPr>
              <p:nvPr/>
            </p:nvSpPr>
            <p:spPr bwMode="auto">
              <a:xfrm>
                <a:off x="1509" y="5817"/>
                <a:ext cx="60" cy="54"/>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0" name="Freeform 2855">
                <a:extLst>
                  <a:ext uri="{FF2B5EF4-FFF2-40B4-BE49-F238E27FC236}">
                    <a16:creationId xmlns:a16="http://schemas.microsoft.com/office/drawing/2014/main" xmlns="" id="{54F95FFB-9C0D-4329-9ABE-0962347BA7C8}"/>
                  </a:ext>
                </a:extLst>
              </p:cNvPr>
              <p:cNvSpPr>
                <a:spLocks/>
              </p:cNvSpPr>
              <p:nvPr/>
            </p:nvSpPr>
            <p:spPr bwMode="auto">
              <a:xfrm>
                <a:off x="2756" y="6057"/>
                <a:ext cx="54" cy="72"/>
              </a:xfrm>
              <a:custGeom>
                <a:avLst/>
                <a:gdLst>
                  <a:gd name="T0" fmla="*/ 0 w 54"/>
                  <a:gd name="T1" fmla="*/ 39 h 72"/>
                  <a:gd name="T2" fmla="*/ 38 w 54"/>
                  <a:gd name="T3" fmla="*/ 72 h 72"/>
                  <a:gd name="T4" fmla="*/ 54 w 54"/>
                  <a:gd name="T5" fmla="*/ 39 h 72"/>
                  <a:gd name="T6" fmla="*/ 21 w 54"/>
                  <a:gd name="T7" fmla="*/ 0 h 72"/>
                  <a:gd name="T8" fmla="*/ 0 w 54"/>
                  <a:gd name="T9" fmla="*/ 39 h 72"/>
                </a:gdLst>
                <a:ahLst/>
                <a:cxnLst>
                  <a:cxn ang="0">
                    <a:pos x="T0" y="T1"/>
                  </a:cxn>
                  <a:cxn ang="0">
                    <a:pos x="T2" y="T3"/>
                  </a:cxn>
                  <a:cxn ang="0">
                    <a:pos x="T4" y="T5"/>
                  </a:cxn>
                  <a:cxn ang="0">
                    <a:pos x="T6" y="T7"/>
                  </a:cxn>
                  <a:cxn ang="0">
                    <a:pos x="T8" y="T9"/>
                  </a:cxn>
                </a:cxnLst>
                <a:rect l="0" t="0" r="r" b="b"/>
                <a:pathLst>
                  <a:path w="54" h="72">
                    <a:moveTo>
                      <a:pt x="0" y="39"/>
                    </a:moveTo>
                    <a:lnTo>
                      <a:pt x="38" y="72"/>
                    </a:lnTo>
                    <a:lnTo>
                      <a:pt x="54" y="39"/>
                    </a:lnTo>
                    <a:lnTo>
                      <a:pt x="21"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Freeform 2856">
                <a:extLst>
                  <a:ext uri="{FF2B5EF4-FFF2-40B4-BE49-F238E27FC236}">
                    <a16:creationId xmlns:a16="http://schemas.microsoft.com/office/drawing/2014/main" xmlns="" id="{B7501CCE-AFAE-4AB7-B608-040828EEC481}"/>
                  </a:ext>
                </a:extLst>
              </p:cNvPr>
              <p:cNvSpPr>
                <a:spLocks/>
              </p:cNvSpPr>
              <p:nvPr/>
            </p:nvSpPr>
            <p:spPr bwMode="auto">
              <a:xfrm>
                <a:off x="2756" y="6057"/>
                <a:ext cx="54" cy="72"/>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2" name="Freeform 2857">
                <a:extLst>
                  <a:ext uri="{FF2B5EF4-FFF2-40B4-BE49-F238E27FC236}">
                    <a16:creationId xmlns:a16="http://schemas.microsoft.com/office/drawing/2014/main" xmlns="" id="{D7CE7065-9A86-49C0-9EED-0F5AA3B760E3}"/>
                  </a:ext>
                </a:extLst>
              </p:cNvPr>
              <p:cNvSpPr>
                <a:spLocks/>
              </p:cNvSpPr>
              <p:nvPr/>
            </p:nvSpPr>
            <p:spPr bwMode="auto">
              <a:xfrm>
                <a:off x="1853" y="5817"/>
                <a:ext cx="55" cy="65"/>
              </a:xfrm>
              <a:custGeom>
                <a:avLst/>
                <a:gdLst>
                  <a:gd name="T0" fmla="*/ 0 w 55"/>
                  <a:gd name="T1" fmla="*/ 38 h 65"/>
                  <a:gd name="T2" fmla="*/ 33 w 55"/>
                  <a:gd name="T3" fmla="*/ 65 h 65"/>
                  <a:gd name="T4" fmla="*/ 55 w 55"/>
                  <a:gd name="T5" fmla="*/ 27 h 65"/>
                  <a:gd name="T6" fmla="*/ 22 w 55"/>
                  <a:gd name="T7" fmla="*/ 0 h 65"/>
                  <a:gd name="T8" fmla="*/ 0 w 55"/>
                  <a:gd name="T9" fmla="*/ 38 h 65"/>
                </a:gdLst>
                <a:ahLst/>
                <a:cxnLst>
                  <a:cxn ang="0">
                    <a:pos x="T0" y="T1"/>
                  </a:cxn>
                  <a:cxn ang="0">
                    <a:pos x="T2" y="T3"/>
                  </a:cxn>
                  <a:cxn ang="0">
                    <a:pos x="T4" y="T5"/>
                  </a:cxn>
                  <a:cxn ang="0">
                    <a:pos x="T6" y="T7"/>
                  </a:cxn>
                  <a:cxn ang="0">
                    <a:pos x="T8" y="T9"/>
                  </a:cxn>
                </a:cxnLst>
                <a:rect l="0" t="0" r="r" b="b"/>
                <a:pathLst>
                  <a:path w="55" h="65">
                    <a:moveTo>
                      <a:pt x="0" y="38"/>
                    </a:moveTo>
                    <a:lnTo>
                      <a:pt x="33" y="65"/>
                    </a:lnTo>
                    <a:lnTo>
                      <a:pt x="55" y="27"/>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Freeform 2858">
                <a:extLst>
                  <a:ext uri="{FF2B5EF4-FFF2-40B4-BE49-F238E27FC236}">
                    <a16:creationId xmlns:a16="http://schemas.microsoft.com/office/drawing/2014/main" xmlns="" id="{692193DD-BBEB-4996-887C-B1D914D6708F}"/>
                  </a:ext>
                </a:extLst>
              </p:cNvPr>
              <p:cNvSpPr>
                <a:spLocks/>
              </p:cNvSpPr>
              <p:nvPr/>
            </p:nvSpPr>
            <p:spPr bwMode="auto">
              <a:xfrm>
                <a:off x="1853" y="5817"/>
                <a:ext cx="55" cy="65"/>
              </a:xfrm>
              <a:custGeom>
                <a:avLst/>
                <a:gdLst>
                  <a:gd name="T0" fmla="*/ 0 w 10"/>
                  <a:gd name="T1" fmla="*/ 7 h 12"/>
                  <a:gd name="T2" fmla="*/ 6 w 10"/>
                  <a:gd name="T3" fmla="*/ 12 h 12"/>
                  <a:gd name="T4" fmla="*/ 10 w 10"/>
                  <a:gd name="T5" fmla="*/ 5 h 12"/>
                  <a:gd name="T6" fmla="*/ 4 w 10"/>
                  <a:gd name="T7" fmla="*/ 0 h 12"/>
                  <a:gd name="T8" fmla="*/ 0 w 10"/>
                  <a:gd name="T9" fmla="*/ 7 h 12"/>
                </a:gdLst>
                <a:ahLst/>
                <a:cxnLst>
                  <a:cxn ang="0">
                    <a:pos x="T0" y="T1"/>
                  </a:cxn>
                  <a:cxn ang="0">
                    <a:pos x="T2" y="T3"/>
                  </a:cxn>
                  <a:cxn ang="0">
                    <a:pos x="T4" y="T5"/>
                  </a:cxn>
                  <a:cxn ang="0">
                    <a:pos x="T6" y="T7"/>
                  </a:cxn>
                  <a:cxn ang="0">
                    <a:pos x="T8" y="T9"/>
                  </a:cxn>
                </a:cxnLst>
                <a:rect l="0" t="0" r="r" b="b"/>
                <a:pathLst>
                  <a:path w="10" h="12">
                    <a:moveTo>
                      <a:pt x="0" y="7"/>
                    </a:moveTo>
                    <a:lnTo>
                      <a:pt x="6" y="12"/>
                    </a:lnTo>
                    <a:lnTo>
                      <a:pt x="10"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4" name="Freeform 2859">
                <a:extLst>
                  <a:ext uri="{FF2B5EF4-FFF2-40B4-BE49-F238E27FC236}">
                    <a16:creationId xmlns:a16="http://schemas.microsoft.com/office/drawing/2014/main" xmlns="" id="{8C5CB711-6260-4A3B-BB67-B021E4E3A052}"/>
                  </a:ext>
                </a:extLst>
              </p:cNvPr>
              <p:cNvSpPr>
                <a:spLocks/>
              </p:cNvSpPr>
              <p:nvPr/>
            </p:nvSpPr>
            <p:spPr bwMode="auto">
              <a:xfrm>
                <a:off x="3073" y="6161"/>
                <a:ext cx="49" cy="71"/>
              </a:xfrm>
              <a:custGeom>
                <a:avLst/>
                <a:gdLst>
                  <a:gd name="T0" fmla="*/ 0 w 49"/>
                  <a:gd name="T1" fmla="*/ 39 h 71"/>
                  <a:gd name="T2" fmla="*/ 33 w 49"/>
                  <a:gd name="T3" fmla="*/ 71 h 71"/>
                  <a:gd name="T4" fmla="*/ 49 w 49"/>
                  <a:gd name="T5" fmla="*/ 39 h 71"/>
                  <a:gd name="T6" fmla="*/ 16 w 49"/>
                  <a:gd name="T7" fmla="*/ 0 h 71"/>
                  <a:gd name="T8" fmla="*/ 0 w 49"/>
                  <a:gd name="T9" fmla="*/ 39 h 71"/>
                </a:gdLst>
                <a:ahLst/>
                <a:cxnLst>
                  <a:cxn ang="0">
                    <a:pos x="T0" y="T1"/>
                  </a:cxn>
                  <a:cxn ang="0">
                    <a:pos x="T2" y="T3"/>
                  </a:cxn>
                  <a:cxn ang="0">
                    <a:pos x="T4" y="T5"/>
                  </a:cxn>
                  <a:cxn ang="0">
                    <a:pos x="T6" y="T7"/>
                  </a:cxn>
                  <a:cxn ang="0">
                    <a:pos x="T8" y="T9"/>
                  </a:cxn>
                </a:cxnLst>
                <a:rect l="0" t="0" r="r" b="b"/>
                <a:pathLst>
                  <a:path w="49" h="71">
                    <a:moveTo>
                      <a:pt x="0" y="39"/>
                    </a:moveTo>
                    <a:lnTo>
                      <a:pt x="33" y="71"/>
                    </a:lnTo>
                    <a:lnTo>
                      <a:pt x="49" y="39"/>
                    </a:lnTo>
                    <a:lnTo>
                      <a:pt x="16"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Freeform 2860">
                <a:extLst>
                  <a:ext uri="{FF2B5EF4-FFF2-40B4-BE49-F238E27FC236}">
                    <a16:creationId xmlns:a16="http://schemas.microsoft.com/office/drawing/2014/main" xmlns="" id="{7186AF07-0CF4-4849-A221-30A340D1C522}"/>
                  </a:ext>
                </a:extLst>
              </p:cNvPr>
              <p:cNvSpPr>
                <a:spLocks/>
              </p:cNvSpPr>
              <p:nvPr/>
            </p:nvSpPr>
            <p:spPr bwMode="auto">
              <a:xfrm>
                <a:off x="3073" y="6161"/>
                <a:ext cx="49"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 name="Freeform 2861">
                <a:extLst>
                  <a:ext uri="{FF2B5EF4-FFF2-40B4-BE49-F238E27FC236}">
                    <a16:creationId xmlns:a16="http://schemas.microsoft.com/office/drawing/2014/main" xmlns="" id="{9BA91AFC-EB4F-4C6D-A3DA-FDFE1143339F}"/>
                  </a:ext>
                </a:extLst>
              </p:cNvPr>
              <p:cNvSpPr>
                <a:spLocks/>
              </p:cNvSpPr>
              <p:nvPr/>
            </p:nvSpPr>
            <p:spPr bwMode="auto">
              <a:xfrm>
                <a:off x="946" y="5943"/>
                <a:ext cx="60" cy="43"/>
              </a:xfrm>
              <a:custGeom>
                <a:avLst/>
                <a:gdLst>
                  <a:gd name="T0" fmla="*/ 0 w 60"/>
                  <a:gd name="T1" fmla="*/ 32 h 43"/>
                  <a:gd name="T2" fmla="*/ 33 w 60"/>
                  <a:gd name="T3" fmla="*/ 43 h 43"/>
                  <a:gd name="T4" fmla="*/ 60 w 60"/>
                  <a:gd name="T5" fmla="*/ 5 h 43"/>
                  <a:gd name="T6" fmla="*/ 27 w 60"/>
                  <a:gd name="T7" fmla="*/ 0 h 43"/>
                  <a:gd name="T8" fmla="*/ 0 w 60"/>
                  <a:gd name="T9" fmla="*/ 32 h 43"/>
                </a:gdLst>
                <a:ahLst/>
                <a:cxnLst>
                  <a:cxn ang="0">
                    <a:pos x="T0" y="T1"/>
                  </a:cxn>
                  <a:cxn ang="0">
                    <a:pos x="T2" y="T3"/>
                  </a:cxn>
                  <a:cxn ang="0">
                    <a:pos x="T4" y="T5"/>
                  </a:cxn>
                  <a:cxn ang="0">
                    <a:pos x="T6" y="T7"/>
                  </a:cxn>
                  <a:cxn ang="0">
                    <a:pos x="T8" y="T9"/>
                  </a:cxn>
                </a:cxnLst>
                <a:rect l="0" t="0" r="r" b="b"/>
                <a:pathLst>
                  <a:path w="60" h="43">
                    <a:moveTo>
                      <a:pt x="0" y="32"/>
                    </a:moveTo>
                    <a:lnTo>
                      <a:pt x="33" y="43"/>
                    </a:lnTo>
                    <a:lnTo>
                      <a:pt x="60" y="5"/>
                    </a:lnTo>
                    <a:lnTo>
                      <a:pt x="27"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Freeform 2862">
                <a:extLst>
                  <a:ext uri="{FF2B5EF4-FFF2-40B4-BE49-F238E27FC236}">
                    <a16:creationId xmlns:a16="http://schemas.microsoft.com/office/drawing/2014/main" xmlns="" id="{2575D885-0002-4747-952F-6F5077F7148F}"/>
                  </a:ext>
                </a:extLst>
              </p:cNvPr>
              <p:cNvSpPr>
                <a:spLocks/>
              </p:cNvSpPr>
              <p:nvPr/>
            </p:nvSpPr>
            <p:spPr bwMode="auto">
              <a:xfrm>
                <a:off x="946" y="5943"/>
                <a:ext cx="60" cy="43"/>
              </a:xfrm>
              <a:custGeom>
                <a:avLst/>
                <a:gdLst>
                  <a:gd name="T0" fmla="*/ 0 w 11"/>
                  <a:gd name="T1" fmla="*/ 6 h 8"/>
                  <a:gd name="T2" fmla="*/ 6 w 11"/>
                  <a:gd name="T3" fmla="*/ 8 h 8"/>
                  <a:gd name="T4" fmla="*/ 11 w 11"/>
                  <a:gd name="T5" fmla="*/ 1 h 8"/>
                  <a:gd name="T6" fmla="*/ 5 w 11"/>
                  <a:gd name="T7" fmla="*/ 0 h 8"/>
                  <a:gd name="T8" fmla="*/ 0 w 11"/>
                  <a:gd name="T9" fmla="*/ 6 h 8"/>
                </a:gdLst>
                <a:ahLst/>
                <a:cxnLst>
                  <a:cxn ang="0">
                    <a:pos x="T0" y="T1"/>
                  </a:cxn>
                  <a:cxn ang="0">
                    <a:pos x="T2" y="T3"/>
                  </a:cxn>
                  <a:cxn ang="0">
                    <a:pos x="T4" y="T5"/>
                  </a:cxn>
                  <a:cxn ang="0">
                    <a:pos x="T6" y="T7"/>
                  </a:cxn>
                  <a:cxn ang="0">
                    <a:pos x="T8" y="T9"/>
                  </a:cxn>
                </a:cxnLst>
                <a:rect l="0" t="0" r="r" b="b"/>
                <a:pathLst>
                  <a:path w="11" h="8">
                    <a:moveTo>
                      <a:pt x="0" y="6"/>
                    </a:moveTo>
                    <a:lnTo>
                      <a:pt x="6" y="8"/>
                    </a:lnTo>
                    <a:lnTo>
                      <a:pt x="11" y="1"/>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8" name="Freeform 2863">
                <a:extLst>
                  <a:ext uri="{FF2B5EF4-FFF2-40B4-BE49-F238E27FC236}">
                    <a16:creationId xmlns:a16="http://schemas.microsoft.com/office/drawing/2014/main" xmlns="" id="{71F74572-FF5B-48F8-A614-FF0D3909C057}"/>
                  </a:ext>
                </a:extLst>
              </p:cNvPr>
              <p:cNvSpPr>
                <a:spLocks/>
              </p:cNvSpPr>
              <p:nvPr/>
            </p:nvSpPr>
            <p:spPr bwMode="auto">
              <a:xfrm>
                <a:off x="2192" y="5882"/>
                <a:ext cx="55" cy="72"/>
              </a:xfrm>
              <a:custGeom>
                <a:avLst/>
                <a:gdLst>
                  <a:gd name="T0" fmla="*/ 0 w 55"/>
                  <a:gd name="T1" fmla="*/ 39 h 72"/>
                  <a:gd name="T2" fmla="*/ 39 w 55"/>
                  <a:gd name="T3" fmla="*/ 72 h 72"/>
                  <a:gd name="T4" fmla="*/ 55 w 55"/>
                  <a:gd name="T5" fmla="*/ 39 h 72"/>
                  <a:gd name="T6" fmla="*/ 22 w 55"/>
                  <a:gd name="T7" fmla="*/ 0 h 72"/>
                  <a:gd name="T8" fmla="*/ 0 w 55"/>
                  <a:gd name="T9" fmla="*/ 39 h 72"/>
                </a:gdLst>
                <a:ahLst/>
                <a:cxnLst>
                  <a:cxn ang="0">
                    <a:pos x="T0" y="T1"/>
                  </a:cxn>
                  <a:cxn ang="0">
                    <a:pos x="T2" y="T3"/>
                  </a:cxn>
                  <a:cxn ang="0">
                    <a:pos x="T4" y="T5"/>
                  </a:cxn>
                  <a:cxn ang="0">
                    <a:pos x="T6" y="T7"/>
                  </a:cxn>
                  <a:cxn ang="0">
                    <a:pos x="T8" y="T9"/>
                  </a:cxn>
                </a:cxnLst>
                <a:rect l="0" t="0" r="r" b="b"/>
                <a:pathLst>
                  <a:path w="55" h="72">
                    <a:moveTo>
                      <a:pt x="0" y="39"/>
                    </a:moveTo>
                    <a:lnTo>
                      <a:pt x="39" y="72"/>
                    </a:lnTo>
                    <a:lnTo>
                      <a:pt x="55" y="39"/>
                    </a:lnTo>
                    <a:lnTo>
                      <a:pt x="22"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Freeform 2864">
                <a:extLst>
                  <a:ext uri="{FF2B5EF4-FFF2-40B4-BE49-F238E27FC236}">
                    <a16:creationId xmlns:a16="http://schemas.microsoft.com/office/drawing/2014/main" xmlns="" id="{75029B08-0A9D-45AA-84B1-2FE0362BD483}"/>
                  </a:ext>
                </a:extLst>
              </p:cNvPr>
              <p:cNvSpPr>
                <a:spLocks/>
              </p:cNvSpPr>
              <p:nvPr/>
            </p:nvSpPr>
            <p:spPr bwMode="auto">
              <a:xfrm>
                <a:off x="2192" y="5882"/>
                <a:ext cx="55" cy="72"/>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0" name="Freeform 2865">
                <a:extLst>
                  <a:ext uri="{FF2B5EF4-FFF2-40B4-BE49-F238E27FC236}">
                    <a16:creationId xmlns:a16="http://schemas.microsoft.com/office/drawing/2014/main" xmlns="" id="{2FBBF5F9-B988-4F6A-A771-249DA8E7AFD9}"/>
                  </a:ext>
                </a:extLst>
              </p:cNvPr>
              <p:cNvSpPr>
                <a:spLocks/>
              </p:cNvSpPr>
              <p:nvPr/>
            </p:nvSpPr>
            <p:spPr bwMode="auto">
              <a:xfrm>
                <a:off x="1268" y="5861"/>
                <a:ext cx="60" cy="49"/>
              </a:xfrm>
              <a:custGeom>
                <a:avLst/>
                <a:gdLst>
                  <a:gd name="T0" fmla="*/ 0 w 60"/>
                  <a:gd name="T1" fmla="*/ 38 h 49"/>
                  <a:gd name="T2" fmla="*/ 33 w 60"/>
                  <a:gd name="T3" fmla="*/ 49 h 49"/>
                  <a:gd name="T4" fmla="*/ 60 w 60"/>
                  <a:gd name="T5" fmla="*/ 16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6"/>
                    </a:lnTo>
                    <a:lnTo>
                      <a:pt x="28"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Freeform 2866">
                <a:extLst>
                  <a:ext uri="{FF2B5EF4-FFF2-40B4-BE49-F238E27FC236}">
                    <a16:creationId xmlns:a16="http://schemas.microsoft.com/office/drawing/2014/main" xmlns="" id="{23C71A89-12C7-4FB9-8C56-3EE8F426B230}"/>
                  </a:ext>
                </a:extLst>
              </p:cNvPr>
              <p:cNvSpPr>
                <a:spLocks/>
              </p:cNvSpPr>
              <p:nvPr/>
            </p:nvSpPr>
            <p:spPr bwMode="auto">
              <a:xfrm>
                <a:off x="1268" y="5861"/>
                <a:ext cx="60" cy="49"/>
              </a:xfrm>
              <a:custGeom>
                <a:avLst/>
                <a:gdLst>
                  <a:gd name="T0" fmla="*/ 0 w 11"/>
                  <a:gd name="T1" fmla="*/ 7 h 9"/>
                  <a:gd name="T2" fmla="*/ 6 w 11"/>
                  <a:gd name="T3" fmla="*/ 9 h 9"/>
                  <a:gd name="T4" fmla="*/ 11 w 11"/>
                  <a:gd name="T5" fmla="*/ 3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2" name="Freeform 2867">
                <a:extLst>
                  <a:ext uri="{FF2B5EF4-FFF2-40B4-BE49-F238E27FC236}">
                    <a16:creationId xmlns:a16="http://schemas.microsoft.com/office/drawing/2014/main" xmlns="" id="{5F0AC3CF-4835-4FB0-A168-82FAD0B70295}"/>
                  </a:ext>
                </a:extLst>
              </p:cNvPr>
              <p:cNvSpPr>
                <a:spLocks/>
              </p:cNvSpPr>
              <p:nvPr/>
            </p:nvSpPr>
            <p:spPr bwMode="auto">
              <a:xfrm>
                <a:off x="2526" y="5986"/>
                <a:ext cx="55" cy="71"/>
              </a:xfrm>
              <a:custGeom>
                <a:avLst/>
                <a:gdLst>
                  <a:gd name="T0" fmla="*/ 0 w 55"/>
                  <a:gd name="T1" fmla="*/ 33 h 71"/>
                  <a:gd name="T2" fmla="*/ 33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6" y="0"/>
                    </a:lnTo>
                    <a:lnTo>
                      <a:pt x="0" y="3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Freeform 2868">
                <a:extLst>
                  <a:ext uri="{FF2B5EF4-FFF2-40B4-BE49-F238E27FC236}">
                    <a16:creationId xmlns:a16="http://schemas.microsoft.com/office/drawing/2014/main" xmlns="" id="{8538999E-10C5-47B4-87D4-5B5F966433DB}"/>
                  </a:ext>
                </a:extLst>
              </p:cNvPr>
              <p:cNvSpPr>
                <a:spLocks/>
              </p:cNvSpPr>
              <p:nvPr/>
            </p:nvSpPr>
            <p:spPr bwMode="auto">
              <a:xfrm>
                <a:off x="2526" y="5986"/>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4" name="Freeform 2869">
                <a:extLst>
                  <a:ext uri="{FF2B5EF4-FFF2-40B4-BE49-F238E27FC236}">
                    <a16:creationId xmlns:a16="http://schemas.microsoft.com/office/drawing/2014/main" xmlns="" id="{9D448385-8E86-41B9-8C28-CE4581B07D0F}"/>
                  </a:ext>
                </a:extLst>
              </p:cNvPr>
              <p:cNvSpPr>
                <a:spLocks/>
              </p:cNvSpPr>
              <p:nvPr/>
            </p:nvSpPr>
            <p:spPr bwMode="auto">
              <a:xfrm>
                <a:off x="1602" y="5817"/>
                <a:ext cx="60" cy="54"/>
              </a:xfrm>
              <a:custGeom>
                <a:avLst/>
                <a:gdLst>
                  <a:gd name="T0" fmla="*/ 0 w 60"/>
                  <a:gd name="T1" fmla="*/ 38 h 54"/>
                  <a:gd name="T2" fmla="*/ 38 w 60"/>
                  <a:gd name="T3" fmla="*/ 54 h 54"/>
                  <a:gd name="T4" fmla="*/ 60 w 60"/>
                  <a:gd name="T5" fmla="*/ 22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8" y="54"/>
                    </a:lnTo>
                    <a:lnTo>
                      <a:pt x="60" y="22"/>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Freeform 2870">
                <a:extLst>
                  <a:ext uri="{FF2B5EF4-FFF2-40B4-BE49-F238E27FC236}">
                    <a16:creationId xmlns:a16="http://schemas.microsoft.com/office/drawing/2014/main" xmlns="" id="{3CEF1684-7649-4068-8B0A-78F9FE9C9EDE}"/>
                  </a:ext>
                </a:extLst>
              </p:cNvPr>
              <p:cNvSpPr>
                <a:spLocks/>
              </p:cNvSpPr>
              <p:nvPr/>
            </p:nvSpPr>
            <p:spPr bwMode="auto">
              <a:xfrm>
                <a:off x="1602" y="5817"/>
                <a:ext cx="60" cy="54"/>
              </a:xfrm>
              <a:custGeom>
                <a:avLst/>
                <a:gdLst>
                  <a:gd name="T0" fmla="*/ 0 w 11"/>
                  <a:gd name="T1" fmla="*/ 7 h 10"/>
                  <a:gd name="T2" fmla="*/ 7 w 11"/>
                  <a:gd name="T3" fmla="*/ 10 h 10"/>
                  <a:gd name="T4" fmla="*/ 11 w 11"/>
                  <a:gd name="T5" fmla="*/ 4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6" name="Freeform 2871">
                <a:extLst>
                  <a:ext uri="{FF2B5EF4-FFF2-40B4-BE49-F238E27FC236}">
                    <a16:creationId xmlns:a16="http://schemas.microsoft.com/office/drawing/2014/main" xmlns="" id="{CF675288-B365-45E7-B57F-372C8985E686}"/>
                  </a:ext>
                </a:extLst>
              </p:cNvPr>
              <p:cNvSpPr>
                <a:spLocks/>
              </p:cNvSpPr>
              <p:nvPr/>
            </p:nvSpPr>
            <p:spPr bwMode="auto">
              <a:xfrm>
                <a:off x="2849" y="6090"/>
                <a:ext cx="49" cy="77"/>
              </a:xfrm>
              <a:custGeom>
                <a:avLst/>
                <a:gdLst>
                  <a:gd name="T0" fmla="*/ 0 w 49"/>
                  <a:gd name="T1" fmla="*/ 39 h 77"/>
                  <a:gd name="T2" fmla="*/ 32 w 49"/>
                  <a:gd name="T3" fmla="*/ 77 h 77"/>
                  <a:gd name="T4" fmla="*/ 49 w 49"/>
                  <a:gd name="T5" fmla="*/ 39 h 77"/>
                  <a:gd name="T6" fmla="*/ 16 w 49"/>
                  <a:gd name="T7" fmla="*/ 0 h 77"/>
                  <a:gd name="T8" fmla="*/ 0 w 49"/>
                  <a:gd name="T9" fmla="*/ 39 h 77"/>
                </a:gdLst>
                <a:ahLst/>
                <a:cxnLst>
                  <a:cxn ang="0">
                    <a:pos x="T0" y="T1"/>
                  </a:cxn>
                  <a:cxn ang="0">
                    <a:pos x="T2" y="T3"/>
                  </a:cxn>
                  <a:cxn ang="0">
                    <a:pos x="T4" y="T5"/>
                  </a:cxn>
                  <a:cxn ang="0">
                    <a:pos x="T6" y="T7"/>
                  </a:cxn>
                  <a:cxn ang="0">
                    <a:pos x="T8" y="T9"/>
                  </a:cxn>
                </a:cxnLst>
                <a:rect l="0" t="0" r="r" b="b"/>
                <a:pathLst>
                  <a:path w="49" h="77">
                    <a:moveTo>
                      <a:pt x="0" y="39"/>
                    </a:moveTo>
                    <a:lnTo>
                      <a:pt x="32" y="77"/>
                    </a:lnTo>
                    <a:lnTo>
                      <a:pt x="49" y="39"/>
                    </a:lnTo>
                    <a:lnTo>
                      <a:pt x="16"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Freeform 2872">
                <a:extLst>
                  <a:ext uri="{FF2B5EF4-FFF2-40B4-BE49-F238E27FC236}">
                    <a16:creationId xmlns:a16="http://schemas.microsoft.com/office/drawing/2014/main" xmlns="" id="{5BB11BF1-8D27-4909-8587-4C8ACB469982}"/>
                  </a:ext>
                </a:extLst>
              </p:cNvPr>
              <p:cNvSpPr>
                <a:spLocks/>
              </p:cNvSpPr>
              <p:nvPr/>
            </p:nvSpPr>
            <p:spPr bwMode="auto">
              <a:xfrm>
                <a:off x="2849" y="6090"/>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8" name="Freeform 2873">
                <a:extLst>
                  <a:ext uri="{FF2B5EF4-FFF2-40B4-BE49-F238E27FC236}">
                    <a16:creationId xmlns:a16="http://schemas.microsoft.com/office/drawing/2014/main" xmlns="" id="{FC4F31B6-C78C-4BC4-9D1C-4D3219A824A3}"/>
                  </a:ext>
                </a:extLst>
              </p:cNvPr>
              <p:cNvSpPr>
                <a:spLocks/>
              </p:cNvSpPr>
              <p:nvPr/>
            </p:nvSpPr>
            <p:spPr bwMode="auto">
              <a:xfrm>
                <a:off x="1946" y="5839"/>
                <a:ext cx="60" cy="65"/>
              </a:xfrm>
              <a:custGeom>
                <a:avLst/>
                <a:gdLst>
                  <a:gd name="T0" fmla="*/ 0 w 60"/>
                  <a:gd name="T1" fmla="*/ 38 h 65"/>
                  <a:gd name="T2" fmla="*/ 39 w 60"/>
                  <a:gd name="T3" fmla="*/ 65 h 65"/>
                  <a:gd name="T4" fmla="*/ 60 w 60"/>
                  <a:gd name="T5" fmla="*/ 27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9" y="65"/>
                    </a:lnTo>
                    <a:lnTo>
                      <a:pt x="60" y="27"/>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Freeform 2874">
                <a:extLst>
                  <a:ext uri="{FF2B5EF4-FFF2-40B4-BE49-F238E27FC236}">
                    <a16:creationId xmlns:a16="http://schemas.microsoft.com/office/drawing/2014/main" xmlns="" id="{3CD49974-28A9-4757-A987-BDC2C9BB339D}"/>
                  </a:ext>
                </a:extLst>
              </p:cNvPr>
              <p:cNvSpPr>
                <a:spLocks/>
              </p:cNvSpPr>
              <p:nvPr/>
            </p:nvSpPr>
            <p:spPr bwMode="auto">
              <a:xfrm>
                <a:off x="1946" y="5839"/>
                <a:ext cx="60" cy="65"/>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0" name="Freeform 2875">
                <a:extLst>
                  <a:ext uri="{FF2B5EF4-FFF2-40B4-BE49-F238E27FC236}">
                    <a16:creationId xmlns:a16="http://schemas.microsoft.com/office/drawing/2014/main" xmlns="" id="{56F83D99-F5A6-41B8-AA3F-BE5AECE0E44B}"/>
                  </a:ext>
                </a:extLst>
              </p:cNvPr>
              <p:cNvSpPr>
                <a:spLocks/>
              </p:cNvSpPr>
              <p:nvPr/>
            </p:nvSpPr>
            <p:spPr bwMode="auto">
              <a:xfrm>
                <a:off x="3155" y="6194"/>
                <a:ext cx="54" cy="71"/>
              </a:xfrm>
              <a:custGeom>
                <a:avLst/>
                <a:gdLst>
                  <a:gd name="T0" fmla="*/ 0 w 54"/>
                  <a:gd name="T1" fmla="*/ 38 h 71"/>
                  <a:gd name="T2" fmla="*/ 38 w 54"/>
                  <a:gd name="T3" fmla="*/ 71 h 71"/>
                  <a:gd name="T4" fmla="*/ 54 w 54"/>
                  <a:gd name="T5" fmla="*/ 38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8"/>
                    </a:lnTo>
                    <a:lnTo>
                      <a:pt x="16"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Freeform 2876">
                <a:extLst>
                  <a:ext uri="{FF2B5EF4-FFF2-40B4-BE49-F238E27FC236}">
                    <a16:creationId xmlns:a16="http://schemas.microsoft.com/office/drawing/2014/main" xmlns="" id="{3EC31832-3DF2-46F7-AE63-9BDF70E39303}"/>
                  </a:ext>
                </a:extLst>
              </p:cNvPr>
              <p:cNvSpPr>
                <a:spLocks/>
              </p:cNvSpPr>
              <p:nvPr/>
            </p:nvSpPr>
            <p:spPr bwMode="auto">
              <a:xfrm>
                <a:off x="3155" y="6194"/>
                <a:ext cx="54"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2" name="Freeform 2877">
                <a:extLst>
                  <a:ext uri="{FF2B5EF4-FFF2-40B4-BE49-F238E27FC236}">
                    <a16:creationId xmlns:a16="http://schemas.microsoft.com/office/drawing/2014/main" xmlns="" id="{FA68B880-91C9-4A4C-9C3E-63251ADCD8EE}"/>
                  </a:ext>
                </a:extLst>
              </p:cNvPr>
              <p:cNvSpPr>
                <a:spLocks/>
              </p:cNvSpPr>
              <p:nvPr/>
            </p:nvSpPr>
            <p:spPr bwMode="auto">
              <a:xfrm>
                <a:off x="1033" y="5921"/>
                <a:ext cx="60" cy="49"/>
              </a:xfrm>
              <a:custGeom>
                <a:avLst/>
                <a:gdLst>
                  <a:gd name="T0" fmla="*/ 0 w 60"/>
                  <a:gd name="T1" fmla="*/ 38 h 49"/>
                  <a:gd name="T2" fmla="*/ 33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Freeform 2878">
                <a:extLst>
                  <a:ext uri="{FF2B5EF4-FFF2-40B4-BE49-F238E27FC236}">
                    <a16:creationId xmlns:a16="http://schemas.microsoft.com/office/drawing/2014/main" xmlns="" id="{0A046291-742C-4F94-A5DB-CB0E640BA839}"/>
                  </a:ext>
                </a:extLst>
              </p:cNvPr>
              <p:cNvSpPr>
                <a:spLocks/>
              </p:cNvSpPr>
              <p:nvPr/>
            </p:nvSpPr>
            <p:spPr bwMode="auto">
              <a:xfrm>
                <a:off x="1033" y="5921"/>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4" name="Freeform 2879">
                <a:extLst>
                  <a:ext uri="{FF2B5EF4-FFF2-40B4-BE49-F238E27FC236}">
                    <a16:creationId xmlns:a16="http://schemas.microsoft.com/office/drawing/2014/main" xmlns="" id="{9109268C-0817-4543-B879-E87D3EA09133}"/>
                  </a:ext>
                </a:extLst>
              </p:cNvPr>
              <p:cNvSpPr>
                <a:spLocks/>
              </p:cNvSpPr>
              <p:nvPr/>
            </p:nvSpPr>
            <p:spPr bwMode="auto">
              <a:xfrm>
                <a:off x="2285" y="5915"/>
                <a:ext cx="55" cy="71"/>
              </a:xfrm>
              <a:custGeom>
                <a:avLst/>
                <a:gdLst>
                  <a:gd name="T0" fmla="*/ 0 w 55"/>
                  <a:gd name="T1" fmla="*/ 39 h 71"/>
                  <a:gd name="T2" fmla="*/ 39 w 55"/>
                  <a:gd name="T3" fmla="*/ 71 h 71"/>
                  <a:gd name="T4" fmla="*/ 55 w 55"/>
                  <a:gd name="T5" fmla="*/ 39 h 71"/>
                  <a:gd name="T6" fmla="*/ 22 w 55"/>
                  <a:gd name="T7" fmla="*/ 0 h 71"/>
                  <a:gd name="T8" fmla="*/ 0 w 55"/>
                  <a:gd name="T9" fmla="*/ 39 h 71"/>
                </a:gdLst>
                <a:ahLst/>
                <a:cxnLst>
                  <a:cxn ang="0">
                    <a:pos x="T0" y="T1"/>
                  </a:cxn>
                  <a:cxn ang="0">
                    <a:pos x="T2" y="T3"/>
                  </a:cxn>
                  <a:cxn ang="0">
                    <a:pos x="T4" y="T5"/>
                  </a:cxn>
                  <a:cxn ang="0">
                    <a:pos x="T6" y="T7"/>
                  </a:cxn>
                  <a:cxn ang="0">
                    <a:pos x="T8" y="T9"/>
                  </a:cxn>
                </a:cxnLst>
                <a:rect l="0" t="0" r="r" b="b"/>
                <a:pathLst>
                  <a:path w="55" h="71">
                    <a:moveTo>
                      <a:pt x="0" y="39"/>
                    </a:moveTo>
                    <a:lnTo>
                      <a:pt x="39" y="71"/>
                    </a:lnTo>
                    <a:lnTo>
                      <a:pt x="55" y="39"/>
                    </a:lnTo>
                    <a:lnTo>
                      <a:pt x="22"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Freeform 2880">
                <a:extLst>
                  <a:ext uri="{FF2B5EF4-FFF2-40B4-BE49-F238E27FC236}">
                    <a16:creationId xmlns:a16="http://schemas.microsoft.com/office/drawing/2014/main" xmlns="" id="{A83995FC-8490-40EC-B61C-AC4F802B0225}"/>
                  </a:ext>
                </a:extLst>
              </p:cNvPr>
              <p:cNvSpPr>
                <a:spLocks/>
              </p:cNvSpPr>
              <p:nvPr/>
            </p:nvSpPr>
            <p:spPr bwMode="auto">
              <a:xfrm>
                <a:off x="2285" y="5915"/>
                <a:ext cx="55" cy="71"/>
              </a:xfrm>
              <a:custGeom>
                <a:avLst/>
                <a:gdLst>
                  <a:gd name="T0" fmla="*/ 0 w 10"/>
                  <a:gd name="T1" fmla="*/ 7 h 13"/>
                  <a:gd name="T2" fmla="*/ 7 w 10"/>
                  <a:gd name="T3" fmla="*/ 13 h 13"/>
                  <a:gd name="T4" fmla="*/ 10 w 10"/>
                  <a:gd name="T5" fmla="*/ 7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 name="Freeform 2881">
                <a:extLst>
                  <a:ext uri="{FF2B5EF4-FFF2-40B4-BE49-F238E27FC236}">
                    <a16:creationId xmlns:a16="http://schemas.microsoft.com/office/drawing/2014/main" xmlns="" id="{AEFA6439-23FC-4760-8684-5D5920543764}"/>
                  </a:ext>
                </a:extLst>
              </p:cNvPr>
              <p:cNvSpPr>
                <a:spLocks/>
              </p:cNvSpPr>
              <p:nvPr/>
            </p:nvSpPr>
            <p:spPr bwMode="auto">
              <a:xfrm>
                <a:off x="1361" y="5850"/>
                <a:ext cx="60" cy="49"/>
              </a:xfrm>
              <a:custGeom>
                <a:avLst/>
                <a:gdLst>
                  <a:gd name="T0" fmla="*/ 0 w 60"/>
                  <a:gd name="T1" fmla="*/ 38 h 49"/>
                  <a:gd name="T2" fmla="*/ 33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8"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Freeform 2882">
                <a:extLst>
                  <a:ext uri="{FF2B5EF4-FFF2-40B4-BE49-F238E27FC236}">
                    <a16:creationId xmlns:a16="http://schemas.microsoft.com/office/drawing/2014/main" xmlns="" id="{953A0AA9-C6E6-4B77-8F0F-ED1E9DFD83D9}"/>
                  </a:ext>
                </a:extLst>
              </p:cNvPr>
              <p:cNvSpPr>
                <a:spLocks/>
              </p:cNvSpPr>
              <p:nvPr/>
            </p:nvSpPr>
            <p:spPr bwMode="auto">
              <a:xfrm>
                <a:off x="1361" y="5850"/>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 name="Freeform 2883">
                <a:extLst>
                  <a:ext uri="{FF2B5EF4-FFF2-40B4-BE49-F238E27FC236}">
                    <a16:creationId xmlns:a16="http://schemas.microsoft.com/office/drawing/2014/main" xmlns="" id="{EB7CC93A-E5EE-4B15-928B-604A63621A7C}"/>
                  </a:ext>
                </a:extLst>
              </p:cNvPr>
              <p:cNvSpPr>
                <a:spLocks/>
              </p:cNvSpPr>
              <p:nvPr/>
            </p:nvSpPr>
            <p:spPr bwMode="auto">
              <a:xfrm>
                <a:off x="2613" y="6019"/>
                <a:ext cx="55" cy="77"/>
              </a:xfrm>
              <a:custGeom>
                <a:avLst/>
                <a:gdLst>
                  <a:gd name="T0" fmla="*/ 0 w 55"/>
                  <a:gd name="T1" fmla="*/ 38 h 77"/>
                  <a:gd name="T2" fmla="*/ 39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Freeform 2884">
                <a:extLst>
                  <a:ext uri="{FF2B5EF4-FFF2-40B4-BE49-F238E27FC236}">
                    <a16:creationId xmlns:a16="http://schemas.microsoft.com/office/drawing/2014/main" xmlns="" id="{DD084743-05F3-4C41-BD19-CD75549E563A}"/>
                  </a:ext>
                </a:extLst>
              </p:cNvPr>
              <p:cNvSpPr>
                <a:spLocks/>
              </p:cNvSpPr>
              <p:nvPr/>
            </p:nvSpPr>
            <p:spPr bwMode="auto">
              <a:xfrm>
                <a:off x="2613" y="6019"/>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 name="Freeform 2885">
                <a:extLst>
                  <a:ext uri="{FF2B5EF4-FFF2-40B4-BE49-F238E27FC236}">
                    <a16:creationId xmlns:a16="http://schemas.microsoft.com/office/drawing/2014/main" xmlns="" id="{E4111F94-9D03-4C41-A275-AA0A9F0F6433}"/>
                  </a:ext>
                </a:extLst>
              </p:cNvPr>
              <p:cNvSpPr>
                <a:spLocks/>
              </p:cNvSpPr>
              <p:nvPr/>
            </p:nvSpPr>
            <p:spPr bwMode="auto">
              <a:xfrm>
                <a:off x="1700" y="5822"/>
                <a:ext cx="55" cy="60"/>
              </a:xfrm>
              <a:custGeom>
                <a:avLst/>
                <a:gdLst>
                  <a:gd name="T0" fmla="*/ 0 w 55"/>
                  <a:gd name="T1" fmla="*/ 33 h 60"/>
                  <a:gd name="T2" fmla="*/ 33 w 55"/>
                  <a:gd name="T3" fmla="*/ 60 h 60"/>
                  <a:gd name="T4" fmla="*/ 55 w 55"/>
                  <a:gd name="T5" fmla="*/ 22 h 60"/>
                  <a:gd name="T6" fmla="*/ 22 w 55"/>
                  <a:gd name="T7" fmla="*/ 0 h 60"/>
                  <a:gd name="T8" fmla="*/ 0 w 55"/>
                  <a:gd name="T9" fmla="*/ 33 h 60"/>
                </a:gdLst>
                <a:ahLst/>
                <a:cxnLst>
                  <a:cxn ang="0">
                    <a:pos x="T0" y="T1"/>
                  </a:cxn>
                  <a:cxn ang="0">
                    <a:pos x="T2" y="T3"/>
                  </a:cxn>
                  <a:cxn ang="0">
                    <a:pos x="T4" y="T5"/>
                  </a:cxn>
                  <a:cxn ang="0">
                    <a:pos x="T6" y="T7"/>
                  </a:cxn>
                  <a:cxn ang="0">
                    <a:pos x="T8" y="T9"/>
                  </a:cxn>
                </a:cxnLst>
                <a:rect l="0" t="0" r="r" b="b"/>
                <a:pathLst>
                  <a:path w="55" h="60">
                    <a:moveTo>
                      <a:pt x="0" y="33"/>
                    </a:moveTo>
                    <a:lnTo>
                      <a:pt x="33" y="60"/>
                    </a:lnTo>
                    <a:lnTo>
                      <a:pt x="55" y="22"/>
                    </a:lnTo>
                    <a:lnTo>
                      <a:pt x="22" y="0"/>
                    </a:lnTo>
                    <a:lnTo>
                      <a:pt x="0" y="33"/>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Freeform 2886">
                <a:extLst>
                  <a:ext uri="{FF2B5EF4-FFF2-40B4-BE49-F238E27FC236}">
                    <a16:creationId xmlns:a16="http://schemas.microsoft.com/office/drawing/2014/main" xmlns="" id="{CFFF56A3-3F14-4DE0-97AC-E4384BCB1982}"/>
                  </a:ext>
                </a:extLst>
              </p:cNvPr>
              <p:cNvSpPr>
                <a:spLocks/>
              </p:cNvSpPr>
              <p:nvPr/>
            </p:nvSpPr>
            <p:spPr bwMode="auto">
              <a:xfrm>
                <a:off x="1700" y="5822"/>
                <a:ext cx="55" cy="60"/>
              </a:xfrm>
              <a:custGeom>
                <a:avLst/>
                <a:gdLst>
                  <a:gd name="T0" fmla="*/ 0 w 10"/>
                  <a:gd name="T1" fmla="*/ 6 h 11"/>
                  <a:gd name="T2" fmla="*/ 6 w 10"/>
                  <a:gd name="T3" fmla="*/ 11 h 11"/>
                  <a:gd name="T4" fmla="*/ 10 w 10"/>
                  <a:gd name="T5" fmla="*/ 4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 name="Freeform 2887">
                <a:extLst>
                  <a:ext uri="{FF2B5EF4-FFF2-40B4-BE49-F238E27FC236}">
                    <a16:creationId xmlns:a16="http://schemas.microsoft.com/office/drawing/2014/main" xmlns="" id="{3662F962-0B17-4283-8137-84E7C924B039}"/>
                  </a:ext>
                </a:extLst>
              </p:cNvPr>
              <p:cNvSpPr>
                <a:spLocks/>
              </p:cNvSpPr>
              <p:nvPr/>
            </p:nvSpPr>
            <p:spPr bwMode="auto">
              <a:xfrm>
                <a:off x="2936" y="6129"/>
                <a:ext cx="49" cy="71"/>
              </a:xfrm>
              <a:custGeom>
                <a:avLst/>
                <a:gdLst>
                  <a:gd name="T0" fmla="*/ 0 w 49"/>
                  <a:gd name="T1" fmla="*/ 38 h 71"/>
                  <a:gd name="T2" fmla="*/ 33 w 49"/>
                  <a:gd name="T3" fmla="*/ 71 h 71"/>
                  <a:gd name="T4" fmla="*/ 49 w 49"/>
                  <a:gd name="T5" fmla="*/ 32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2"/>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Freeform 2888">
                <a:extLst>
                  <a:ext uri="{FF2B5EF4-FFF2-40B4-BE49-F238E27FC236}">
                    <a16:creationId xmlns:a16="http://schemas.microsoft.com/office/drawing/2014/main" xmlns="" id="{7538B0B4-8FED-4BD6-BE2F-0FD1CF43EFB8}"/>
                  </a:ext>
                </a:extLst>
              </p:cNvPr>
              <p:cNvSpPr>
                <a:spLocks/>
              </p:cNvSpPr>
              <p:nvPr/>
            </p:nvSpPr>
            <p:spPr bwMode="auto">
              <a:xfrm>
                <a:off x="2936" y="6129"/>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 name="Freeform 2889">
                <a:extLst>
                  <a:ext uri="{FF2B5EF4-FFF2-40B4-BE49-F238E27FC236}">
                    <a16:creationId xmlns:a16="http://schemas.microsoft.com/office/drawing/2014/main" xmlns="" id="{6F80F835-D4C9-476D-B07F-5AC444434A41}"/>
                  </a:ext>
                </a:extLst>
              </p:cNvPr>
              <p:cNvSpPr>
                <a:spLocks/>
              </p:cNvSpPr>
              <p:nvPr/>
            </p:nvSpPr>
            <p:spPr bwMode="auto">
              <a:xfrm>
                <a:off x="2039" y="5861"/>
                <a:ext cx="60" cy="71"/>
              </a:xfrm>
              <a:custGeom>
                <a:avLst/>
                <a:gdLst>
                  <a:gd name="T0" fmla="*/ 0 w 60"/>
                  <a:gd name="T1" fmla="*/ 38 h 71"/>
                  <a:gd name="T2" fmla="*/ 39 w 60"/>
                  <a:gd name="T3" fmla="*/ 71 h 71"/>
                  <a:gd name="T4" fmla="*/ 60 w 60"/>
                  <a:gd name="T5" fmla="*/ 32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9" y="71"/>
                    </a:lnTo>
                    <a:lnTo>
                      <a:pt x="60" y="32"/>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Freeform 2890">
                <a:extLst>
                  <a:ext uri="{FF2B5EF4-FFF2-40B4-BE49-F238E27FC236}">
                    <a16:creationId xmlns:a16="http://schemas.microsoft.com/office/drawing/2014/main" xmlns="" id="{504C54EC-17E4-4536-9CDA-0F4605E1BF30}"/>
                  </a:ext>
                </a:extLst>
              </p:cNvPr>
              <p:cNvSpPr>
                <a:spLocks/>
              </p:cNvSpPr>
              <p:nvPr/>
            </p:nvSpPr>
            <p:spPr bwMode="auto">
              <a:xfrm>
                <a:off x="2039" y="5861"/>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 name="Freeform 2891">
                <a:extLst>
                  <a:ext uri="{FF2B5EF4-FFF2-40B4-BE49-F238E27FC236}">
                    <a16:creationId xmlns:a16="http://schemas.microsoft.com/office/drawing/2014/main" xmlns="" id="{B287DCA6-B63F-42B2-98C7-2F00264B6129}"/>
                  </a:ext>
                </a:extLst>
              </p:cNvPr>
              <p:cNvSpPr>
                <a:spLocks/>
              </p:cNvSpPr>
              <p:nvPr/>
            </p:nvSpPr>
            <p:spPr bwMode="auto">
              <a:xfrm>
                <a:off x="1121" y="5904"/>
                <a:ext cx="60" cy="50"/>
              </a:xfrm>
              <a:custGeom>
                <a:avLst/>
                <a:gdLst>
                  <a:gd name="T0" fmla="*/ 0 w 60"/>
                  <a:gd name="T1" fmla="*/ 39 h 50"/>
                  <a:gd name="T2" fmla="*/ 32 w 60"/>
                  <a:gd name="T3" fmla="*/ 50 h 50"/>
                  <a:gd name="T4" fmla="*/ 60 w 60"/>
                  <a:gd name="T5" fmla="*/ 11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2" y="50"/>
                    </a:lnTo>
                    <a:lnTo>
                      <a:pt x="60" y="11"/>
                    </a:lnTo>
                    <a:lnTo>
                      <a:pt x="27"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Freeform 2892">
                <a:extLst>
                  <a:ext uri="{FF2B5EF4-FFF2-40B4-BE49-F238E27FC236}">
                    <a16:creationId xmlns:a16="http://schemas.microsoft.com/office/drawing/2014/main" xmlns="" id="{61DCCEC3-FB43-4CD2-9B53-8146F7370336}"/>
                  </a:ext>
                </a:extLst>
              </p:cNvPr>
              <p:cNvSpPr>
                <a:spLocks/>
              </p:cNvSpPr>
              <p:nvPr/>
            </p:nvSpPr>
            <p:spPr bwMode="auto">
              <a:xfrm>
                <a:off x="1121" y="5904"/>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 name="Freeform 2893">
                <a:extLst>
                  <a:ext uri="{FF2B5EF4-FFF2-40B4-BE49-F238E27FC236}">
                    <a16:creationId xmlns:a16="http://schemas.microsoft.com/office/drawing/2014/main" xmlns="" id="{270365AC-C76F-4FF6-8194-071950C509B6}"/>
                  </a:ext>
                </a:extLst>
              </p:cNvPr>
              <p:cNvSpPr>
                <a:spLocks/>
              </p:cNvSpPr>
              <p:nvPr/>
            </p:nvSpPr>
            <p:spPr bwMode="auto">
              <a:xfrm>
                <a:off x="2378" y="5948"/>
                <a:ext cx="55" cy="77"/>
              </a:xfrm>
              <a:custGeom>
                <a:avLst/>
                <a:gdLst>
                  <a:gd name="T0" fmla="*/ 0 w 55"/>
                  <a:gd name="T1" fmla="*/ 38 h 77"/>
                  <a:gd name="T2" fmla="*/ 39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Freeform 2894">
                <a:extLst>
                  <a:ext uri="{FF2B5EF4-FFF2-40B4-BE49-F238E27FC236}">
                    <a16:creationId xmlns:a16="http://schemas.microsoft.com/office/drawing/2014/main" xmlns="" id="{5A7AD27C-BCA6-477B-A476-9E29F6ACC361}"/>
                  </a:ext>
                </a:extLst>
              </p:cNvPr>
              <p:cNvSpPr>
                <a:spLocks/>
              </p:cNvSpPr>
              <p:nvPr/>
            </p:nvSpPr>
            <p:spPr bwMode="auto">
              <a:xfrm>
                <a:off x="2378" y="5948"/>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 name="Freeform 2895">
                <a:extLst>
                  <a:ext uri="{FF2B5EF4-FFF2-40B4-BE49-F238E27FC236}">
                    <a16:creationId xmlns:a16="http://schemas.microsoft.com/office/drawing/2014/main" xmlns="" id="{ED2D8D7E-D0AF-44D8-9037-91602F17E29C}"/>
                  </a:ext>
                </a:extLst>
              </p:cNvPr>
              <p:cNvSpPr>
                <a:spLocks/>
              </p:cNvSpPr>
              <p:nvPr/>
            </p:nvSpPr>
            <p:spPr bwMode="auto">
              <a:xfrm>
                <a:off x="1454" y="5839"/>
                <a:ext cx="55" cy="54"/>
              </a:xfrm>
              <a:custGeom>
                <a:avLst/>
                <a:gdLst>
                  <a:gd name="T0" fmla="*/ 0 w 55"/>
                  <a:gd name="T1" fmla="*/ 38 h 54"/>
                  <a:gd name="T2" fmla="*/ 33 w 55"/>
                  <a:gd name="T3" fmla="*/ 54 h 54"/>
                  <a:gd name="T4" fmla="*/ 55 w 55"/>
                  <a:gd name="T5" fmla="*/ 16 h 54"/>
                  <a:gd name="T6" fmla="*/ 22 w 55"/>
                  <a:gd name="T7" fmla="*/ 0 h 54"/>
                  <a:gd name="T8" fmla="*/ 0 w 55"/>
                  <a:gd name="T9" fmla="*/ 38 h 54"/>
                </a:gdLst>
                <a:ahLst/>
                <a:cxnLst>
                  <a:cxn ang="0">
                    <a:pos x="T0" y="T1"/>
                  </a:cxn>
                  <a:cxn ang="0">
                    <a:pos x="T2" y="T3"/>
                  </a:cxn>
                  <a:cxn ang="0">
                    <a:pos x="T4" y="T5"/>
                  </a:cxn>
                  <a:cxn ang="0">
                    <a:pos x="T6" y="T7"/>
                  </a:cxn>
                  <a:cxn ang="0">
                    <a:pos x="T8" y="T9"/>
                  </a:cxn>
                </a:cxnLst>
                <a:rect l="0" t="0" r="r" b="b"/>
                <a:pathLst>
                  <a:path w="55" h="54">
                    <a:moveTo>
                      <a:pt x="0" y="38"/>
                    </a:moveTo>
                    <a:lnTo>
                      <a:pt x="33" y="54"/>
                    </a:lnTo>
                    <a:lnTo>
                      <a:pt x="55" y="16"/>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Freeform 2896">
                <a:extLst>
                  <a:ext uri="{FF2B5EF4-FFF2-40B4-BE49-F238E27FC236}">
                    <a16:creationId xmlns:a16="http://schemas.microsoft.com/office/drawing/2014/main" xmlns="" id="{5ACCCA1E-AC1A-4DA4-B63E-625F920AE9A5}"/>
                  </a:ext>
                </a:extLst>
              </p:cNvPr>
              <p:cNvSpPr>
                <a:spLocks/>
              </p:cNvSpPr>
              <p:nvPr/>
            </p:nvSpPr>
            <p:spPr bwMode="auto">
              <a:xfrm>
                <a:off x="1454" y="5839"/>
                <a:ext cx="55" cy="54"/>
              </a:xfrm>
              <a:custGeom>
                <a:avLst/>
                <a:gdLst>
                  <a:gd name="T0" fmla="*/ 0 w 10"/>
                  <a:gd name="T1" fmla="*/ 7 h 10"/>
                  <a:gd name="T2" fmla="*/ 6 w 10"/>
                  <a:gd name="T3" fmla="*/ 10 h 10"/>
                  <a:gd name="T4" fmla="*/ 10 w 10"/>
                  <a:gd name="T5" fmla="*/ 3 h 10"/>
                  <a:gd name="T6" fmla="*/ 4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6" y="10"/>
                    </a:lnTo>
                    <a:lnTo>
                      <a:pt x="10"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2" name="Freeform 2897">
                <a:extLst>
                  <a:ext uri="{FF2B5EF4-FFF2-40B4-BE49-F238E27FC236}">
                    <a16:creationId xmlns:a16="http://schemas.microsoft.com/office/drawing/2014/main" xmlns="" id="{77AE62A9-1AC3-4F66-94F4-318EAE40435E}"/>
                  </a:ext>
                </a:extLst>
              </p:cNvPr>
              <p:cNvSpPr>
                <a:spLocks/>
              </p:cNvSpPr>
              <p:nvPr/>
            </p:nvSpPr>
            <p:spPr bwMode="auto">
              <a:xfrm>
                <a:off x="2706" y="6057"/>
                <a:ext cx="50" cy="72"/>
              </a:xfrm>
              <a:custGeom>
                <a:avLst/>
                <a:gdLst>
                  <a:gd name="T0" fmla="*/ 0 w 50"/>
                  <a:gd name="T1" fmla="*/ 39 h 72"/>
                  <a:gd name="T2" fmla="*/ 33 w 50"/>
                  <a:gd name="T3" fmla="*/ 72 h 72"/>
                  <a:gd name="T4" fmla="*/ 50 w 50"/>
                  <a:gd name="T5" fmla="*/ 39 h 72"/>
                  <a:gd name="T6" fmla="*/ 17 w 50"/>
                  <a:gd name="T7" fmla="*/ 0 h 72"/>
                  <a:gd name="T8" fmla="*/ 0 w 50"/>
                  <a:gd name="T9" fmla="*/ 39 h 72"/>
                </a:gdLst>
                <a:ahLst/>
                <a:cxnLst>
                  <a:cxn ang="0">
                    <a:pos x="T0" y="T1"/>
                  </a:cxn>
                  <a:cxn ang="0">
                    <a:pos x="T2" y="T3"/>
                  </a:cxn>
                  <a:cxn ang="0">
                    <a:pos x="T4" y="T5"/>
                  </a:cxn>
                  <a:cxn ang="0">
                    <a:pos x="T6" y="T7"/>
                  </a:cxn>
                  <a:cxn ang="0">
                    <a:pos x="T8" y="T9"/>
                  </a:cxn>
                </a:cxnLst>
                <a:rect l="0" t="0" r="r" b="b"/>
                <a:pathLst>
                  <a:path w="50" h="72">
                    <a:moveTo>
                      <a:pt x="0" y="39"/>
                    </a:moveTo>
                    <a:lnTo>
                      <a:pt x="33" y="72"/>
                    </a:lnTo>
                    <a:lnTo>
                      <a:pt x="50" y="39"/>
                    </a:lnTo>
                    <a:lnTo>
                      <a:pt x="17"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Freeform 2898">
                <a:extLst>
                  <a:ext uri="{FF2B5EF4-FFF2-40B4-BE49-F238E27FC236}">
                    <a16:creationId xmlns:a16="http://schemas.microsoft.com/office/drawing/2014/main" xmlns="" id="{D7F0D42E-7329-4D7E-B424-F77520F1B9AD}"/>
                  </a:ext>
                </a:extLst>
              </p:cNvPr>
              <p:cNvSpPr>
                <a:spLocks/>
              </p:cNvSpPr>
              <p:nvPr/>
            </p:nvSpPr>
            <p:spPr bwMode="auto">
              <a:xfrm>
                <a:off x="2706" y="6057"/>
                <a:ext cx="50" cy="72"/>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4" name="Freeform 2899">
                <a:extLst>
                  <a:ext uri="{FF2B5EF4-FFF2-40B4-BE49-F238E27FC236}">
                    <a16:creationId xmlns:a16="http://schemas.microsoft.com/office/drawing/2014/main" xmlns="" id="{69D2C19D-1B85-42EE-B796-6231B1B5B74F}"/>
                  </a:ext>
                </a:extLst>
              </p:cNvPr>
              <p:cNvSpPr>
                <a:spLocks/>
              </p:cNvSpPr>
              <p:nvPr/>
            </p:nvSpPr>
            <p:spPr bwMode="auto">
              <a:xfrm>
                <a:off x="1793" y="5828"/>
                <a:ext cx="60" cy="65"/>
              </a:xfrm>
              <a:custGeom>
                <a:avLst/>
                <a:gdLst>
                  <a:gd name="T0" fmla="*/ 0 w 60"/>
                  <a:gd name="T1" fmla="*/ 38 h 65"/>
                  <a:gd name="T2" fmla="*/ 33 w 60"/>
                  <a:gd name="T3" fmla="*/ 65 h 65"/>
                  <a:gd name="T4" fmla="*/ 60 w 60"/>
                  <a:gd name="T5" fmla="*/ 27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7"/>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Freeform 2900">
                <a:extLst>
                  <a:ext uri="{FF2B5EF4-FFF2-40B4-BE49-F238E27FC236}">
                    <a16:creationId xmlns:a16="http://schemas.microsoft.com/office/drawing/2014/main" xmlns="" id="{2D5DF37A-9BCD-4743-897F-F2231B968DDF}"/>
                  </a:ext>
                </a:extLst>
              </p:cNvPr>
              <p:cNvSpPr>
                <a:spLocks/>
              </p:cNvSpPr>
              <p:nvPr/>
            </p:nvSpPr>
            <p:spPr bwMode="auto">
              <a:xfrm>
                <a:off x="1793" y="5828"/>
                <a:ext cx="60"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 name="Freeform 2901">
                <a:extLst>
                  <a:ext uri="{FF2B5EF4-FFF2-40B4-BE49-F238E27FC236}">
                    <a16:creationId xmlns:a16="http://schemas.microsoft.com/office/drawing/2014/main" xmlns="" id="{4B843C78-FCAA-4E55-BF5F-C89DB45895EB}"/>
                  </a:ext>
                </a:extLst>
              </p:cNvPr>
              <p:cNvSpPr>
                <a:spLocks/>
              </p:cNvSpPr>
              <p:nvPr/>
            </p:nvSpPr>
            <p:spPr bwMode="auto">
              <a:xfrm>
                <a:off x="3018" y="6161"/>
                <a:ext cx="55" cy="77"/>
              </a:xfrm>
              <a:custGeom>
                <a:avLst/>
                <a:gdLst>
                  <a:gd name="T0" fmla="*/ 0 w 55"/>
                  <a:gd name="T1" fmla="*/ 39 h 77"/>
                  <a:gd name="T2" fmla="*/ 38 w 55"/>
                  <a:gd name="T3" fmla="*/ 77 h 77"/>
                  <a:gd name="T4" fmla="*/ 55 w 55"/>
                  <a:gd name="T5" fmla="*/ 39 h 77"/>
                  <a:gd name="T6" fmla="*/ 16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16"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Freeform 2902">
                <a:extLst>
                  <a:ext uri="{FF2B5EF4-FFF2-40B4-BE49-F238E27FC236}">
                    <a16:creationId xmlns:a16="http://schemas.microsoft.com/office/drawing/2014/main" xmlns="" id="{30301D61-501B-42EA-A45D-1DCFEDBDAD26}"/>
                  </a:ext>
                </a:extLst>
              </p:cNvPr>
              <p:cNvSpPr>
                <a:spLocks/>
              </p:cNvSpPr>
              <p:nvPr/>
            </p:nvSpPr>
            <p:spPr bwMode="auto">
              <a:xfrm>
                <a:off x="3018" y="6161"/>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8" name="Freeform 2903">
                <a:extLst>
                  <a:ext uri="{FF2B5EF4-FFF2-40B4-BE49-F238E27FC236}">
                    <a16:creationId xmlns:a16="http://schemas.microsoft.com/office/drawing/2014/main" xmlns="" id="{0864F9FC-A374-47F1-AB9A-080EBA415F59}"/>
                  </a:ext>
                </a:extLst>
              </p:cNvPr>
              <p:cNvSpPr>
                <a:spLocks/>
              </p:cNvSpPr>
              <p:nvPr/>
            </p:nvSpPr>
            <p:spPr bwMode="auto">
              <a:xfrm>
                <a:off x="2132" y="5888"/>
                <a:ext cx="60" cy="71"/>
              </a:xfrm>
              <a:custGeom>
                <a:avLst/>
                <a:gdLst>
                  <a:gd name="T0" fmla="*/ 0 w 60"/>
                  <a:gd name="T1" fmla="*/ 38 h 71"/>
                  <a:gd name="T2" fmla="*/ 39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9" y="71"/>
                    </a:lnTo>
                    <a:lnTo>
                      <a:pt x="60" y="33"/>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Freeform 2904">
                <a:extLst>
                  <a:ext uri="{FF2B5EF4-FFF2-40B4-BE49-F238E27FC236}">
                    <a16:creationId xmlns:a16="http://schemas.microsoft.com/office/drawing/2014/main" xmlns="" id="{3E9123D6-25B4-4D46-94F4-50CA3F6AF4DB}"/>
                  </a:ext>
                </a:extLst>
              </p:cNvPr>
              <p:cNvSpPr>
                <a:spLocks/>
              </p:cNvSpPr>
              <p:nvPr/>
            </p:nvSpPr>
            <p:spPr bwMode="auto">
              <a:xfrm>
                <a:off x="2132" y="5888"/>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0" name="Freeform 2905">
                <a:extLst>
                  <a:ext uri="{FF2B5EF4-FFF2-40B4-BE49-F238E27FC236}">
                    <a16:creationId xmlns:a16="http://schemas.microsoft.com/office/drawing/2014/main" xmlns="" id="{57700671-5180-485F-B1F5-F380EB23F10F}"/>
                  </a:ext>
                </a:extLst>
              </p:cNvPr>
              <p:cNvSpPr>
                <a:spLocks/>
              </p:cNvSpPr>
              <p:nvPr/>
            </p:nvSpPr>
            <p:spPr bwMode="auto">
              <a:xfrm>
                <a:off x="1214" y="5888"/>
                <a:ext cx="54" cy="49"/>
              </a:xfrm>
              <a:custGeom>
                <a:avLst/>
                <a:gdLst>
                  <a:gd name="T0" fmla="*/ 0 w 54"/>
                  <a:gd name="T1" fmla="*/ 38 h 49"/>
                  <a:gd name="T2" fmla="*/ 27 w 54"/>
                  <a:gd name="T3" fmla="*/ 49 h 49"/>
                  <a:gd name="T4" fmla="*/ 54 w 54"/>
                  <a:gd name="T5" fmla="*/ 11 h 49"/>
                  <a:gd name="T6" fmla="*/ 22 w 54"/>
                  <a:gd name="T7" fmla="*/ 0 h 49"/>
                  <a:gd name="T8" fmla="*/ 0 w 54"/>
                  <a:gd name="T9" fmla="*/ 38 h 49"/>
                </a:gdLst>
                <a:ahLst/>
                <a:cxnLst>
                  <a:cxn ang="0">
                    <a:pos x="T0" y="T1"/>
                  </a:cxn>
                  <a:cxn ang="0">
                    <a:pos x="T2" y="T3"/>
                  </a:cxn>
                  <a:cxn ang="0">
                    <a:pos x="T4" y="T5"/>
                  </a:cxn>
                  <a:cxn ang="0">
                    <a:pos x="T6" y="T7"/>
                  </a:cxn>
                  <a:cxn ang="0">
                    <a:pos x="T8" y="T9"/>
                  </a:cxn>
                </a:cxnLst>
                <a:rect l="0" t="0" r="r" b="b"/>
                <a:pathLst>
                  <a:path w="54" h="49">
                    <a:moveTo>
                      <a:pt x="0" y="38"/>
                    </a:moveTo>
                    <a:lnTo>
                      <a:pt x="27" y="49"/>
                    </a:lnTo>
                    <a:lnTo>
                      <a:pt x="54" y="11"/>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Freeform 2906">
                <a:extLst>
                  <a:ext uri="{FF2B5EF4-FFF2-40B4-BE49-F238E27FC236}">
                    <a16:creationId xmlns:a16="http://schemas.microsoft.com/office/drawing/2014/main" xmlns="" id="{4AA2DAD9-1813-4FA2-8AD7-429AC3F65204}"/>
                  </a:ext>
                </a:extLst>
              </p:cNvPr>
              <p:cNvSpPr>
                <a:spLocks/>
              </p:cNvSpPr>
              <p:nvPr/>
            </p:nvSpPr>
            <p:spPr bwMode="auto">
              <a:xfrm>
                <a:off x="1214" y="5888"/>
                <a:ext cx="54" cy="49"/>
              </a:xfrm>
              <a:custGeom>
                <a:avLst/>
                <a:gdLst>
                  <a:gd name="T0" fmla="*/ 0 w 10"/>
                  <a:gd name="T1" fmla="*/ 7 h 9"/>
                  <a:gd name="T2" fmla="*/ 5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 name="Freeform 2907">
                <a:extLst>
                  <a:ext uri="{FF2B5EF4-FFF2-40B4-BE49-F238E27FC236}">
                    <a16:creationId xmlns:a16="http://schemas.microsoft.com/office/drawing/2014/main" xmlns="" id="{684C323C-20F5-491D-91D3-121310D085E5}"/>
                  </a:ext>
                </a:extLst>
              </p:cNvPr>
              <p:cNvSpPr>
                <a:spLocks/>
              </p:cNvSpPr>
              <p:nvPr/>
            </p:nvSpPr>
            <p:spPr bwMode="auto">
              <a:xfrm>
                <a:off x="2471" y="5986"/>
                <a:ext cx="55" cy="71"/>
              </a:xfrm>
              <a:custGeom>
                <a:avLst/>
                <a:gdLst>
                  <a:gd name="T0" fmla="*/ 0 w 55"/>
                  <a:gd name="T1" fmla="*/ 39 h 71"/>
                  <a:gd name="T2" fmla="*/ 33 w 55"/>
                  <a:gd name="T3" fmla="*/ 71 h 71"/>
                  <a:gd name="T4" fmla="*/ 55 w 55"/>
                  <a:gd name="T5" fmla="*/ 33 h 71"/>
                  <a:gd name="T6" fmla="*/ 17 w 55"/>
                  <a:gd name="T7" fmla="*/ 0 h 71"/>
                  <a:gd name="T8" fmla="*/ 0 w 55"/>
                  <a:gd name="T9" fmla="*/ 39 h 71"/>
                </a:gdLst>
                <a:ahLst/>
                <a:cxnLst>
                  <a:cxn ang="0">
                    <a:pos x="T0" y="T1"/>
                  </a:cxn>
                  <a:cxn ang="0">
                    <a:pos x="T2" y="T3"/>
                  </a:cxn>
                  <a:cxn ang="0">
                    <a:pos x="T4" y="T5"/>
                  </a:cxn>
                  <a:cxn ang="0">
                    <a:pos x="T6" y="T7"/>
                  </a:cxn>
                  <a:cxn ang="0">
                    <a:pos x="T8" y="T9"/>
                  </a:cxn>
                </a:cxnLst>
                <a:rect l="0" t="0" r="r" b="b"/>
                <a:pathLst>
                  <a:path w="55" h="71">
                    <a:moveTo>
                      <a:pt x="0" y="39"/>
                    </a:moveTo>
                    <a:lnTo>
                      <a:pt x="33" y="71"/>
                    </a:lnTo>
                    <a:lnTo>
                      <a:pt x="55" y="33"/>
                    </a:lnTo>
                    <a:lnTo>
                      <a:pt x="17"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Freeform 2908">
                <a:extLst>
                  <a:ext uri="{FF2B5EF4-FFF2-40B4-BE49-F238E27FC236}">
                    <a16:creationId xmlns:a16="http://schemas.microsoft.com/office/drawing/2014/main" xmlns="" id="{A950D1D2-96CF-403D-9B20-C360F8A654F0}"/>
                  </a:ext>
                </a:extLst>
              </p:cNvPr>
              <p:cNvSpPr>
                <a:spLocks/>
              </p:cNvSpPr>
              <p:nvPr/>
            </p:nvSpPr>
            <p:spPr bwMode="auto">
              <a:xfrm>
                <a:off x="2471" y="5986"/>
                <a:ext cx="55"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 name="Freeform 2909">
                <a:extLst>
                  <a:ext uri="{FF2B5EF4-FFF2-40B4-BE49-F238E27FC236}">
                    <a16:creationId xmlns:a16="http://schemas.microsoft.com/office/drawing/2014/main" xmlns="" id="{D68C3DEB-C5CE-4B6C-A967-64C8322724FD}"/>
                  </a:ext>
                </a:extLst>
              </p:cNvPr>
              <p:cNvSpPr>
                <a:spLocks/>
              </p:cNvSpPr>
              <p:nvPr/>
            </p:nvSpPr>
            <p:spPr bwMode="auto">
              <a:xfrm>
                <a:off x="1547" y="5833"/>
                <a:ext cx="55" cy="60"/>
              </a:xfrm>
              <a:custGeom>
                <a:avLst/>
                <a:gdLst>
                  <a:gd name="T0" fmla="*/ 0 w 55"/>
                  <a:gd name="T1" fmla="*/ 38 h 60"/>
                  <a:gd name="T2" fmla="*/ 33 w 55"/>
                  <a:gd name="T3" fmla="*/ 60 h 60"/>
                  <a:gd name="T4" fmla="*/ 55 w 55"/>
                  <a:gd name="T5" fmla="*/ 22 h 60"/>
                  <a:gd name="T6" fmla="*/ 22 w 55"/>
                  <a:gd name="T7" fmla="*/ 0 h 60"/>
                  <a:gd name="T8" fmla="*/ 0 w 55"/>
                  <a:gd name="T9" fmla="*/ 38 h 60"/>
                </a:gdLst>
                <a:ahLst/>
                <a:cxnLst>
                  <a:cxn ang="0">
                    <a:pos x="T0" y="T1"/>
                  </a:cxn>
                  <a:cxn ang="0">
                    <a:pos x="T2" y="T3"/>
                  </a:cxn>
                  <a:cxn ang="0">
                    <a:pos x="T4" y="T5"/>
                  </a:cxn>
                  <a:cxn ang="0">
                    <a:pos x="T6" y="T7"/>
                  </a:cxn>
                  <a:cxn ang="0">
                    <a:pos x="T8" y="T9"/>
                  </a:cxn>
                </a:cxnLst>
                <a:rect l="0" t="0" r="r" b="b"/>
                <a:pathLst>
                  <a:path w="55" h="60">
                    <a:moveTo>
                      <a:pt x="0" y="38"/>
                    </a:moveTo>
                    <a:lnTo>
                      <a:pt x="33" y="60"/>
                    </a:lnTo>
                    <a:lnTo>
                      <a:pt x="55" y="22"/>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Freeform 2910">
                <a:extLst>
                  <a:ext uri="{FF2B5EF4-FFF2-40B4-BE49-F238E27FC236}">
                    <a16:creationId xmlns:a16="http://schemas.microsoft.com/office/drawing/2014/main" xmlns="" id="{A1D71952-7D4A-4569-93FA-DF8D11E8F1C0}"/>
                  </a:ext>
                </a:extLst>
              </p:cNvPr>
              <p:cNvSpPr>
                <a:spLocks/>
              </p:cNvSpPr>
              <p:nvPr/>
            </p:nvSpPr>
            <p:spPr bwMode="auto">
              <a:xfrm>
                <a:off x="1547" y="5833"/>
                <a:ext cx="55" cy="60"/>
              </a:xfrm>
              <a:custGeom>
                <a:avLst/>
                <a:gdLst>
                  <a:gd name="T0" fmla="*/ 0 w 10"/>
                  <a:gd name="T1" fmla="*/ 7 h 11"/>
                  <a:gd name="T2" fmla="*/ 6 w 10"/>
                  <a:gd name="T3" fmla="*/ 11 h 11"/>
                  <a:gd name="T4" fmla="*/ 10 w 10"/>
                  <a:gd name="T5" fmla="*/ 4 h 11"/>
                  <a:gd name="T6" fmla="*/ 4 w 10"/>
                  <a:gd name="T7" fmla="*/ 0 h 11"/>
                  <a:gd name="T8" fmla="*/ 0 w 10"/>
                  <a:gd name="T9" fmla="*/ 7 h 11"/>
                </a:gdLst>
                <a:ahLst/>
                <a:cxnLst>
                  <a:cxn ang="0">
                    <a:pos x="T0" y="T1"/>
                  </a:cxn>
                  <a:cxn ang="0">
                    <a:pos x="T2" y="T3"/>
                  </a:cxn>
                  <a:cxn ang="0">
                    <a:pos x="T4" y="T5"/>
                  </a:cxn>
                  <a:cxn ang="0">
                    <a:pos x="T6" y="T7"/>
                  </a:cxn>
                  <a:cxn ang="0">
                    <a:pos x="T8" y="T9"/>
                  </a:cxn>
                </a:cxnLst>
                <a:rect l="0" t="0" r="r" b="b"/>
                <a:pathLst>
                  <a:path w="10" h="11">
                    <a:moveTo>
                      <a:pt x="0" y="7"/>
                    </a:moveTo>
                    <a:lnTo>
                      <a:pt x="6" y="11"/>
                    </a:lnTo>
                    <a:lnTo>
                      <a:pt x="10"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6" name="Freeform 2911">
                <a:extLst>
                  <a:ext uri="{FF2B5EF4-FFF2-40B4-BE49-F238E27FC236}">
                    <a16:creationId xmlns:a16="http://schemas.microsoft.com/office/drawing/2014/main" xmlns="" id="{1CE4B645-688F-457E-BD14-5B6DCB6E44E9}"/>
                  </a:ext>
                </a:extLst>
              </p:cNvPr>
              <p:cNvSpPr>
                <a:spLocks/>
              </p:cNvSpPr>
              <p:nvPr/>
            </p:nvSpPr>
            <p:spPr bwMode="auto">
              <a:xfrm>
                <a:off x="2794" y="6096"/>
                <a:ext cx="55" cy="71"/>
              </a:xfrm>
              <a:custGeom>
                <a:avLst/>
                <a:gdLst>
                  <a:gd name="T0" fmla="*/ 0 w 55"/>
                  <a:gd name="T1" fmla="*/ 33 h 71"/>
                  <a:gd name="T2" fmla="*/ 33 w 55"/>
                  <a:gd name="T3" fmla="*/ 71 h 71"/>
                  <a:gd name="T4" fmla="*/ 55 w 55"/>
                  <a:gd name="T5" fmla="*/ 33 h 71"/>
                  <a:gd name="T6" fmla="*/ 16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3" y="71"/>
                    </a:lnTo>
                    <a:lnTo>
                      <a:pt x="55" y="33"/>
                    </a:lnTo>
                    <a:lnTo>
                      <a:pt x="16"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Freeform 2912">
                <a:extLst>
                  <a:ext uri="{FF2B5EF4-FFF2-40B4-BE49-F238E27FC236}">
                    <a16:creationId xmlns:a16="http://schemas.microsoft.com/office/drawing/2014/main" xmlns="" id="{1006EE58-2DCF-41A8-8845-796CD3EB5E72}"/>
                  </a:ext>
                </a:extLst>
              </p:cNvPr>
              <p:cNvSpPr>
                <a:spLocks/>
              </p:cNvSpPr>
              <p:nvPr/>
            </p:nvSpPr>
            <p:spPr bwMode="auto">
              <a:xfrm>
                <a:off x="2794" y="6096"/>
                <a:ext cx="55"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8" name="Freeform 2913">
                <a:extLst>
                  <a:ext uri="{FF2B5EF4-FFF2-40B4-BE49-F238E27FC236}">
                    <a16:creationId xmlns:a16="http://schemas.microsoft.com/office/drawing/2014/main" xmlns="" id="{2A269357-AD0E-46EA-9A0C-6333B6E8ABF6}"/>
                  </a:ext>
                </a:extLst>
              </p:cNvPr>
              <p:cNvSpPr>
                <a:spLocks/>
              </p:cNvSpPr>
              <p:nvPr/>
            </p:nvSpPr>
            <p:spPr bwMode="auto">
              <a:xfrm>
                <a:off x="1886" y="5844"/>
                <a:ext cx="60" cy="66"/>
              </a:xfrm>
              <a:custGeom>
                <a:avLst/>
                <a:gdLst>
                  <a:gd name="T0" fmla="*/ 0 w 60"/>
                  <a:gd name="T1" fmla="*/ 38 h 66"/>
                  <a:gd name="T2" fmla="*/ 38 w 60"/>
                  <a:gd name="T3" fmla="*/ 66 h 66"/>
                  <a:gd name="T4" fmla="*/ 60 w 60"/>
                  <a:gd name="T5" fmla="*/ 33 h 66"/>
                  <a:gd name="T6" fmla="*/ 22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33"/>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Freeform 2914">
                <a:extLst>
                  <a:ext uri="{FF2B5EF4-FFF2-40B4-BE49-F238E27FC236}">
                    <a16:creationId xmlns:a16="http://schemas.microsoft.com/office/drawing/2014/main" xmlns="" id="{98F21F3D-F4E4-46DA-A0F7-B07D53689A57}"/>
                  </a:ext>
                </a:extLst>
              </p:cNvPr>
              <p:cNvSpPr>
                <a:spLocks/>
              </p:cNvSpPr>
              <p:nvPr/>
            </p:nvSpPr>
            <p:spPr bwMode="auto">
              <a:xfrm>
                <a:off x="1886" y="5844"/>
                <a:ext cx="60" cy="66"/>
              </a:xfrm>
              <a:custGeom>
                <a:avLst/>
                <a:gdLst>
                  <a:gd name="T0" fmla="*/ 0 w 11"/>
                  <a:gd name="T1" fmla="*/ 7 h 12"/>
                  <a:gd name="T2" fmla="*/ 7 w 11"/>
                  <a:gd name="T3" fmla="*/ 12 h 12"/>
                  <a:gd name="T4" fmla="*/ 11 w 11"/>
                  <a:gd name="T5" fmla="*/ 6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0" name="Freeform 2915">
                <a:extLst>
                  <a:ext uri="{FF2B5EF4-FFF2-40B4-BE49-F238E27FC236}">
                    <a16:creationId xmlns:a16="http://schemas.microsoft.com/office/drawing/2014/main" xmlns="" id="{9AA180CD-1171-4E36-B947-BEF8C9181459}"/>
                  </a:ext>
                </a:extLst>
              </p:cNvPr>
              <p:cNvSpPr>
                <a:spLocks/>
              </p:cNvSpPr>
              <p:nvPr/>
            </p:nvSpPr>
            <p:spPr bwMode="auto">
              <a:xfrm>
                <a:off x="3106" y="6200"/>
                <a:ext cx="49" cy="71"/>
              </a:xfrm>
              <a:custGeom>
                <a:avLst/>
                <a:gdLst>
                  <a:gd name="T0" fmla="*/ 0 w 49"/>
                  <a:gd name="T1" fmla="*/ 32 h 71"/>
                  <a:gd name="T2" fmla="*/ 38 w 49"/>
                  <a:gd name="T3" fmla="*/ 71 h 71"/>
                  <a:gd name="T4" fmla="*/ 49 w 49"/>
                  <a:gd name="T5" fmla="*/ 32 h 71"/>
                  <a:gd name="T6" fmla="*/ 16 w 49"/>
                  <a:gd name="T7" fmla="*/ 0 h 71"/>
                  <a:gd name="T8" fmla="*/ 0 w 49"/>
                  <a:gd name="T9" fmla="*/ 32 h 71"/>
                </a:gdLst>
                <a:ahLst/>
                <a:cxnLst>
                  <a:cxn ang="0">
                    <a:pos x="T0" y="T1"/>
                  </a:cxn>
                  <a:cxn ang="0">
                    <a:pos x="T2" y="T3"/>
                  </a:cxn>
                  <a:cxn ang="0">
                    <a:pos x="T4" y="T5"/>
                  </a:cxn>
                  <a:cxn ang="0">
                    <a:pos x="T6" y="T7"/>
                  </a:cxn>
                  <a:cxn ang="0">
                    <a:pos x="T8" y="T9"/>
                  </a:cxn>
                </a:cxnLst>
                <a:rect l="0" t="0" r="r" b="b"/>
                <a:pathLst>
                  <a:path w="49" h="71">
                    <a:moveTo>
                      <a:pt x="0" y="32"/>
                    </a:moveTo>
                    <a:lnTo>
                      <a:pt x="38" y="71"/>
                    </a:lnTo>
                    <a:lnTo>
                      <a:pt x="49" y="32"/>
                    </a:lnTo>
                    <a:lnTo>
                      <a:pt x="16" y="0"/>
                    </a:lnTo>
                    <a:lnTo>
                      <a:pt x="0" y="32"/>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Freeform 2916">
                <a:extLst>
                  <a:ext uri="{FF2B5EF4-FFF2-40B4-BE49-F238E27FC236}">
                    <a16:creationId xmlns:a16="http://schemas.microsoft.com/office/drawing/2014/main" xmlns="" id="{C75ABDDB-DC56-4F0D-92C0-5B0C843BE691}"/>
                  </a:ext>
                </a:extLst>
              </p:cNvPr>
              <p:cNvSpPr>
                <a:spLocks/>
              </p:cNvSpPr>
              <p:nvPr/>
            </p:nvSpPr>
            <p:spPr bwMode="auto">
              <a:xfrm>
                <a:off x="3106" y="6200"/>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2" name="Freeform 2917">
                <a:extLst>
                  <a:ext uri="{FF2B5EF4-FFF2-40B4-BE49-F238E27FC236}">
                    <a16:creationId xmlns:a16="http://schemas.microsoft.com/office/drawing/2014/main" xmlns="" id="{FE3A0A28-464D-460B-9A56-B7CD62718E0E}"/>
                  </a:ext>
                </a:extLst>
              </p:cNvPr>
              <p:cNvSpPr>
                <a:spLocks/>
              </p:cNvSpPr>
              <p:nvPr/>
            </p:nvSpPr>
            <p:spPr bwMode="auto">
              <a:xfrm>
                <a:off x="979" y="5948"/>
                <a:ext cx="54" cy="49"/>
              </a:xfrm>
              <a:custGeom>
                <a:avLst/>
                <a:gdLst>
                  <a:gd name="T0" fmla="*/ 0 w 54"/>
                  <a:gd name="T1" fmla="*/ 38 h 49"/>
                  <a:gd name="T2" fmla="*/ 27 w 54"/>
                  <a:gd name="T3" fmla="*/ 49 h 49"/>
                  <a:gd name="T4" fmla="*/ 54 w 54"/>
                  <a:gd name="T5" fmla="*/ 11 h 49"/>
                  <a:gd name="T6" fmla="*/ 27 w 54"/>
                  <a:gd name="T7" fmla="*/ 0 h 49"/>
                  <a:gd name="T8" fmla="*/ 0 w 54"/>
                  <a:gd name="T9" fmla="*/ 38 h 49"/>
                </a:gdLst>
                <a:ahLst/>
                <a:cxnLst>
                  <a:cxn ang="0">
                    <a:pos x="T0" y="T1"/>
                  </a:cxn>
                  <a:cxn ang="0">
                    <a:pos x="T2" y="T3"/>
                  </a:cxn>
                  <a:cxn ang="0">
                    <a:pos x="T4" y="T5"/>
                  </a:cxn>
                  <a:cxn ang="0">
                    <a:pos x="T6" y="T7"/>
                  </a:cxn>
                  <a:cxn ang="0">
                    <a:pos x="T8" y="T9"/>
                  </a:cxn>
                </a:cxnLst>
                <a:rect l="0" t="0" r="r" b="b"/>
                <a:pathLst>
                  <a:path w="54" h="49">
                    <a:moveTo>
                      <a:pt x="0" y="38"/>
                    </a:moveTo>
                    <a:lnTo>
                      <a:pt x="27" y="49"/>
                    </a:lnTo>
                    <a:lnTo>
                      <a:pt x="54"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Freeform 2918">
                <a:extLst>
                  <a:ext uri="{FF2B5EF4-FFF2-40B4-BE49-F238E27FC236}">
                    <a16:creationId xmlns:a16="http://schemas.microsoft.com/office/drawing/2014/main" xmlns="" id="{6B6549C1-CCE0-4F60-B70C-885B0DB9D337}"/>
                  </a:ext>
                </a:extLst>
              </p:cNvPr>
              <p:cNvSpPr>
                <a:spLocks/>
              </p:cNvSpPr>
              <p:nvPr/>
            </p:nvSpPr>
            <p:spPr bwMode="auto">
              <a:xfrm>
                <a:off x="979" y="5948"/>
                <a:ext cx="54"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4" name="Freeform 2919">
                <a:extLst>
                  <a:ext uri="{FF2B5EF4-FFF2-40B4-BE49-F238E27FC236}">
                    <a16:creationId xmlns:a16="http://schemas.microsoft.com/office/drawing/2014/main" xmlns="" id="{3B6850B5-52F9-4BB0-BD98-67D7968A6E84}"/>
                  </a:ext>
                </a:extLst>
              </p:cNvPr>
              <p:cNvSpPr>
                <a:spLocks/>
              </p:cNvSpPr>
              <p:nvPr/>
            </p:nvSpPr>
            <p:spPr bwMode="auto">
              <a:xfrm>
                <a:off x="2231" y="5921"/>
                <a:ext cx="54" cy="71"/>
              </a:xfrm>
              <a:custGeom>
                <a:avLst/>
                <a:gdLst>
                  <a:gd name="T0" fmla="*/ 0 w 54"/>
                  <a:gd name="T1" fmla="*/ 33 h 71"/>
                  <a:gd name="T2" fmla="*/ 32 w 54"/>
                  <a:gd name="T3" fmla="*/ 71 h 71"/>
                  <a:gd name="T4" fmla="*/ 54 w 54"/>
                  <a:gd name="T5" fmla="*/ 33 h 71"/>
                  <a:gd name="T6" fmla="*/ 16 w 54"/>
                  <a:gd name="T7" fmla="*/ 0 h 71"/>
                  <a:gd name="T8" fmla="*/ 0 w 54"/>
                  <a:gd name="T9" fmla="*/ 33 h 71"/>
                </a:gdLst>
                <a:ahLst/>
                <a:cxnLst>
                  <a:cxn ang="0">
                    <a:pos x="T0" y="T1"/>
                  </a:cxn>
                  <a:cxn ang="0">
                    <a:pos x="T2" y="T3"/>
                  </a:cxn>
                  <a:cxn ang="0">
                    <a:pos x="T4" y="T5"/>
                  </a:cxn>
                  <a:cxn ang="0">
                    <a:pos x="T6" y="T7"/>
                  </a:cxn>
                  <a:cxn ang="0">
                    <a:pos x="T8" y="T9"/>
                  </a:cxn>
                </a:cxnLst>
                <a:rect l="0" t="0" r="r" b="b"/>
                <a:pathLst>
                  <a:path w="54" h="71">
                    <a:moveTo>
                      <a:pt x="0" y="33"/>
                    </a:moveTo>
                    <a:lnTo>
                      <a:pt x="32" y="71"/>
                    </a:lnTo>
                    <a:lnTo>
                      <a:pt x="54" y="33"/>
                    </a:lnTo>
                    <a:lnTo>
                      <a:pt x="16" y="0"/>
                    </a:lnTo>
                    <a:lnTo>
                      <a:pt x="0" y="3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Freeform 2920">
                <a:extLst>
                  <a:ext uri="{FF2B5EF4-FFF2-40B4-BE49-F238E27FC236}">
                    <a16:creationId xmlns:a16="http://schemas.microsoft.com/office/drawing/2014/main" xmlns="" id="{7109A039-B9FA-4790-B928-B421D07F48A8}"/>
                  </a:ext>
                </a:extLst>
              </p:cNvPr>
              <p:cNvSpPr>
                <a:spLocks/>
              </p:cNvSpPr>
              <p:nvPr/>
            </p:nvSpPr>
            <p:spPr bwMode="auto">
              <a:xfrm>
                <a:off x="2231" y="5921"/>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6" name="Freeform 2921">
                <a:extLst>
                  <a:ext uri="{FF2B5EF4-FFF2-40B4-BE49-F238E27FC236}">
                    <a16:creationId xmlns:a16="http://schemas.microsoft.com/office/drawing/2014/main" xmlns="" id="{15E07434-CE75-4018-9A5B-7B6E8E57EDB6}"/>
                  </a:ext>
                </a:extLst>
              </p:cNvPr>
              <p:cNvSpPr>
                <a:spLocks/>
              </p:cNvSpPr>
              <p:nvPr/>
            </p:nvSpPr>
            <p:spPr bwMode="auto">
              <a:xfrm>
                <a:off x="1301" y="5877"/>
                <a:ext cx="60" cy="49"/>
              </a:xfrm>
              <a:custGeom>
                <a:avLst/>
                <a:gdLst>
                  <a:gd name="T0" fmla="*/ 0 w 60"/>
                  <a:gd name="T1" fmla="*/ 33 h 49"/>
                  <a:gd name="T2" fmla="*/ 33 w 60"/>
                  <a:gd name="T3" fmla="*/ 49 h 49"/>
                  <a:gd name="T4" fmla="*/ 60 w 60"/>
                  <a:gd name="T5" fmla="*/ 11 h 49"/>
                  <a:gd name="T6" fmla="*/ 27 w 60"/>
                  <a:gd name="T7" fmla="*/ 0 h 49"/>
                  <a:gd name="T8" fmla="*/ 0 w 60"/>
                  <a:gd name="T9" fmla="*/ 33 h 49"/>
                </a:gdLst>
                <a:ahLst/>
                <a:cxnLst>
                  <a:cxn ang="0">
                    <a:pos x="T0" y="T1"/>
                  </a:cxn>
                  <a:cxn ang="0">
                    <a:pos x="T2" y="T3"/>
                  </a:cxn>
                  <a:cxn ang="0">
                    <a:pos x="T4" y="T5"/>
                  </a:cxn>
                  <a:cxn ang="0">
                    <a:pos x="T6" y="T7"/>
                  </a:cxn>
                  <a:cxn ang="0">
                    <a:pos x="T8" y="T9"/>
                  </a:cxn>
                </a:cxnLst>
                <a:rect l="0" t="0" r="r" b="b"/>
                <a:pathLst>
                  <a:path w="60" h="49">
                    <a:moveTo>
                      <a:pt x="0" y="33"/>
                    </a:moveTo>
                    <a:lnTo>
                      <a:pt x="33" y="49"/>
                    </a:lnTo>
                    <a:lnTo>
                      <a:pt x="60" y="11"/>
                    </a:lnTo>
                    <a:lnTo>
                      <a:pt x="2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Freeform 2922">
                <a:extLst>
                  <a:ext uri="{FF2B5EF4-FFF2-40B4-BE49-F238E27FC236}">
                    <a16:creationId xmlns:a16="http://schemas.microsoft.com/office/drawing/2014/main" xmlns="" id="{7591A44C-C8F6-49F8-85FF-45C6EE8DCEF0}"/>
                  </a:ext>
                </a:extLst>
              </p:cNvPr>
              <p:cNvSpPr>
                <a:spLocks/>
              </p:cNvSpPr>
              <p:nvPr/>
            </p:nvSpPr>
            <p:spPr bwMode="auto">
              <a:xfrm>
                <a:off x="1301" y="5877"/>
                <a:ext cx="60" cy="49"/>
              </a:xfrm>
              <a:custGeom>
                <a:avLst/>
                <a:gdLst>
                  <a:gd name="T0" fmla="*/ 0 w 11"/>
                  <a:gd name="T1" fmla="*/ 6 h 9"/>
                  <a:gd name="T2" fmla="*/ 6 w 11"/>
                  <a:gd name="T3" fmla="*/ 9 h 9"/>
                  <a:gd name="T4" fmla="*/ 11 w 11"/>
                  <a:gd name="T5" fmla="*/ 2 h 9"/>
                  <a:gd name="T6" fmla="*/ 5 w 11"/>
                  <a:gd name="T7" fmla="*/ 0 h 9"/>
                  <a:gd name="T8" fmla="*/ 0 w 11"/>
                  <a:gd name="T9" fmla="*/ 6 h 9"/>
                </a:gdLst>
                <a:ahLst/>
                <a:cxnLst>
                  <a:cxn ang="0">
                    <a:pos x="T0" y="T1"/>
                  </a:cxn>
                  <a:cxn ang="0">
                    <a:pos x="T2" y="T3"/>
                  </a:cxn>
                  <a:cxn ang="0">
                    <a:pos x="T4" y="T5"/>
                  </a:cxn>
                  <a:cxn ang="0">
                    <a:pos x="T6" y="T7"/>
                  </a:cxn>
                  <a:cxn ang="0">
                    <a:pos x="T8" y="T9"/>
                  </a:cxn>
                </a:cxnLst>
                <a:rect l="0" t="0" r="r" b="b"/>
                <a:pathLst>
                  <a:path w="11" h="9">
                    <a:moveTo>
                      <a:pt x="0" y="6"/>
                    </a:moveTo>
                    <a:lnTo>
                      <a:pt x="6" y="9"/>
                    </a:lnTo>
                    <a:lnTo>
                      <a:pt x="11" y="2"/>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8" name="Freeform 2923">
                <a:extLst>
                  <a:ext uri="{FF2B5EF4-FFF2-40B4-BE49-F238E27FC236}">
                    <a16:creationId xmlns:a16="http://schemas.microsoft.com/office/drawing/2014/main" xmlns="" id="{42A5110D-42DB-4389-882D-8DDCCB27BF55}"/>
                  </a:ext>
                </a:extLst>
              </p:cNvPr>
              <p:cNvSpPr>
                <a:spLocks/>
              </p:cNvSpPr>
              <p:nvPr/>
            </p:nvSpPr>
            <p:spPr bwMode="auto">
              <a:xfrm>
                <a:off x="2559" y="6019"/>
                <a:ext cx="54" cy="77"/>
              </a:xfrm>
              <a:custGeom>
                <a:avLst/>
                <a:gdLst>
                  <a:gd name="T0" fmla="*/ 0 w 54"/>
                  <a:gd name="T1" fmla="*/ 38 h 77"/>
                  <a:gd name="T2" fmla="*/ 38 w 54"/>
                  <a:gd name="T3" fmla="*/ 77 h 77"/>
                  <a:gd name="T4" fmla="*/ 54 w 54"/>
                  <a:gd name="T5" fmla="*/ 38 h 77"/>
                  <a:gd name="T6" fmla="*/ 22 w 54"/>
                  <a:gd name="T7" fmla="*/ 0 h 77"/>
                  <a:gd name="T8" fmla="*/ 0 w 54"/>
                  <a:gd name="T9" fmla="*/ 38 h 77"/>
                </a:gdLst>
                <a:ahLst/>
                <a:cxnLst>
                  <a:cxn ang="0">
                    <a:pos x="T0" y="T1"/>
                  </a:cxn>
                  <a:cxn ang="0">
                    <a:pos x="T2" y="T3"/>
                  </a:cxn>
                  <a:cxn ang="0">
                    <a:pos x="T4" y="T5"/>
                  </a:cxn>
                  <a:cxn ang="0">
                    <a:pos x="T6" y="T7"/>
                  </a:cxn>
                  <a:cxn ang="0">
                    <a:pos x="T8" y="T9"/>
                  </a:cxn>
                </a:cxnLst>
                <a:rect l="0" t="0" r="r" b="b"/>
                <a:pathLst>
                  <a:path w="54" h="77">
                    <a:moveTo>
                      <a:pt x="0" y="38"/>
                    </a:moveTo>
                    <a:lnTo>
                      <a:pt x="38" y="77"/>
                    </a:lnTo>
                    <a:lnTo>
                      <a:pt x="54"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Freeform 2924">
                <a:extLst>
                  <a:ext uri="{FF2B5EF4-FFF2-40B4-BE49-F238E27FC236}">
                    <a16:creationId xmlns:a16="http://schemas.microsoft.com/office/drawing/2014/main" xmlns="" id="{4CD06D9F-5666-44B6-AD8B-B89AECAD3AFA}"/>
                  </a:ext>
                </a:extLst>
              </p:cNvPr>
              <p:cNvSpPr>
                <a:spLocks/>
              </p:cNvSpPr>
              <p:nvPr/>
            </p:nvSpPr>
            <p:spPr bwMode="auto">
              <a:xfrm>
                <a:off x="2559" y="6019"/>
                <a:ext cx="54"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0" name="Freeform 2925">
                <a:extLst>
                  <a:ext uri="{FF2B5EF4-FFF2-40B4-BE49-F238E27FC236}">
                    <a16:creationId xmlns:a16="http://schemas.microsoft.com/office/drawing/2014/main" xmlns="" id="{638C26AF-8DCA-4D2E-B0CE-C5BEA4F61B2C}"/>
                  </a:ext>
                </a:extLst>
              </p:cNvPr>
              <p:cNvSpPr>
                <a:spLocks/>
              </p:cNvSpPr>
              <p:nvPr/>
            </p:nvSpPr>
            <p:spPr bwMode="auto">
              <a:xfrm>
                <a:off x="1640" y="5839"/>
                <a:ext cx="60" cy="54"/>
              </a:xfrm>
              <a:custGeom>
                <a:avLst/>
                <a:gdLst>
                  <a:gd name="T0" fmla="*/ 0 w 60"/>
                  <a:gd name="T1" fmla="*/ 32 h 54"/>
                  <a:gd name="T2" fmla="*/ 33 w 60"/>
                  <a:gd name="T3" fmla="*/ 54 h 54"/>
                  <a:gd name="T4" fmla="*/ 60 w 60"/>
                  <a:gd name="T5" fmla="*/ 16 h 54"/>
                  <a:gd name="T6" fmla="*/ 22 w 60"/>
                  <a:gd name="T7" fmla="*/ 0 h 54"/>
                  <a:gd name="T8" fmla="*/ 0 w 60"/>
                  <a:gd name="T9" fmla="*/ 32 h 54"/>
                </a:gdLst>
                <a:ahLst/>
                <a:cxnLst>
                  <a:cxn ang="0">
                    <a:pos x="T0" y="T1"/>
                  </a:cxn>
                  <a:cxn ang="0">
                    <a:pos x="T2" y="T3"/>
                  </a:cxn>
                  <a:cxn ang="0">
                    <a:pos x="T4" y="T5"/>
                  </a:cxn>
                  <a:cxn ang="0">
                    <a:pos x="T6" y="T7"/>
                  </a:cxn>
                  <a:cxn ang="0">
                    <a:pos x="T8" y="T9"/>
                  </a:cxn>
                </a:cxnLst>
                <a:rect l="0" t="0" r="r" b="b"/>
                <a:pathLst>
                  <a:path w="60" h="54">
                    <a:moveTo>
                      <a:pt x="0" y="32"/>
                    </a:moveTo>
                    <a:lnTo>
                      <a:pt x="33" y="54"/>
                    </a:lnTo>
                    <a:lnTo>
                      <a:pt x="60" y="16"/>
                    </a:lnTo>
                    <a:lnTo>
                      <a:pt x="22" y="0"/>
                    </a:lnTo>
                    <a:lnTo>
                      <a:pt x="0" y="32"/>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Freeform 2926">
                <a:extLst>
                  <a:ext uri="{FF2B5EF4-FFF2-40B4-BE49-F238E27FC236}">
                    <a16:creationId xmlns:a16="http://schemas.microsoft.com/office/drawing/2014/main" xmlns="" id="{84BE88A6-3E63-4DC1-BDE7-EB6816DE89F3}"/>
                  </a:ext>
                </a:extLst>
              </p:cNvPr>
              <p:cNvSpPr>
                <a:spLocks/>
              </p:cNvSpPr>
              <p:nvPr/>
            </p:nvSpPr>
            <p:spPr bwMode="auto">
              <a:xfrm>
                <a:off x="1640" y="5839"/>
                <a:ext cx="60" cy="54"/>
              </a:xfrm>
              <a:custGeom>
                <a:avLst/>
                <a:gdLst>
                  <a:gd name="T0" fmla="*/ 0 w 11"/>
                  <a:gd name="T1" fmla="*/ 6 h 10"/>
                  <a:gd name="T2" fmla="*/ 6 w 11"/>
                  <a:gd name="T3" fmla="*/ 10 h 10"/>
                  <a:gd name="T4" fmla="*/ 11 w 11"/>
                  <a:gd name="T5" fmla="*/ 3 h 10"/>
                  <a:gd name="T6" fmla="*/ 4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6" y="10"/>
                    </a:lnTo>
                    <a:lnTo>
                      <a:pt x="11" y="3"/>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2" name="Freeform 2927">
                <a:extLst>
                  <a:ext uri="{FF2B5EF4-FFF2-40B4-BE49-F238E27FC236}">
                    <a16:creationId xmlns:a16="http://schemas.microsoft.com/office/drawing/2014/main" xmlns="" id="{AD21354B-C7A8-4509-AC16-AF6D1A7E6D3C}"/>
                  </a:ext>
                </a:extLst>
              </p:cNvPr>
              <p:cNvSpPr>
                <a:spLocks/>
              </p:cNvSpPr>
              <p:nvPr/>
            </p:nvSpPr>
            <p:spPr bwMode="auto">
              <a:xfrm>
                <a:off x="2881" y="6129"/>
                <a:ext cx="55" cy="71"/>
              </a:xfrm>
              <a:custGeom>
                <a:avLst/>
                <a:gdLst>
                  <a:gd name="T0" fmla="*/ 0 w 55"/>
                  <a:gd name="T1" fmla="*/ 38 h 71"/>
                  <a:gd name="T2" fmla="*/ 39 w 55"/>
                  <a:gd name="T3" fmla="*/ 71 h 71"/>
                  <a:gd name="T4" fmla="*/ 55 w 55"/>
                  <a:gd name="T5" fmla="*/ 38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8"/>
                    </a:lnTo>
                    <a:lnTo>
                      <a:pt x="17"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Freeform 2928">
                <a:extLst>
                  <a:ext uri="{FF2B5EF4-FFF2-40B4-BE49-F238E27FC236}">
                    <a16:creationId xmlns:a16="http://schemas.microsoft.com/office/drawing/2014/main" xmlns="" id="{7E085861-9DFD-440D-86DA-3C09932A0684}"/>
                  </a:ext>
                </a:extLst>
              </p:cNvPr>
              <p:cNvSpPr>
                <a:spLocks/>
              </p:cNvSpPr>
              <p:nvPr/>
            </p:nvSpPr>
            <p:spPr bwMode="auto">
              <a:xfrm>
                <a:off x="2881" y="6129"/>
                <a:ext cx="55" cy="71"/>
              </a:xfrm>
              <a:custGeom>
                <a:avLst/>
                <a:gdLst>
                  <a:gd name="T0" fmla="*/ 0 w 10"/>
                  <a:gd name="T1" fmla="*/ 7 h 13"/>
                  <a:gd name="T2" fmla="*/ 7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4" name="Freeform 2929">
                <a:extLst>
                  <a:ext uri="{FF2B5EF4-FFF2-40B4-BE49-F238E27FC236}">
                    <a16:creationId xmlns:a16="http://schemas.microsoft.com/office/drawing/2014/main" xmlns="" id="{8137B9B9-7A3D-46CC-8785-45E0CE2F7454}"/>
                  </a:ext>
                </a:extLst>
              </p:cNvPr>
              <p:cNvSpPr>
                <a:spLocks/>
              </p:cNvSpPr>
              <p:nvPr/>
            </p:nvSpPr>
            <p:spPr bwMode="auto">
              <a:xfrm>
                <a:off x="1985" y="5866"/>
                <a:ext cx="54" cy="71"/>
              </a:xfrm>
              <a:custGeom>
                <a:avLst/>
                <a:gdLst>
                  <a:gd name="T0" fmla="*/ 0 w 54"/>
                  <a:gd name="T1" fmla="*/ 38 h 71"/>
                  <a:gd name="T2" fmla="*/ 32 w 54"/>
                  <a:gd name="T3" fmla="*/ 71 h 71"/>
                  <a:gd name="T4" fmla="*/ 54 w 54"/>
                  <a:gd name="T5" fmla="*/ 33 h 71"/>
                  <a:gd name="T6" fmla="*/ 21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2" y="71"/>
                    </a:lnTo>
                    <a:lnTo>
                      <a:pt x="54" y="33"/>
                    </a:lnTo>
                    <a:lnTo>
                      <a:pt x="21"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Freeform 2930">
                <a:extLst>
                  <a:ext uri="{FF2B5EF4-FFF2-40B4-BE49-F238E27FC236}">
                    <a16:creationId xmlns:a16="http://schemas.microsoft.com/office/drawing/2014/main" xmlns="" id="{31B19B0A-5703-47EC-BF60-7603F5050DE6}"/>
                  </a:ext>
                </a:extLst>
              </p:cNvPr>
              <p:cNvSpPr>
                <a:spLocks/>
              </p:cNvSpPr>
              <p:nvPr/>
            </p:nvSpPr>
            <p:spPr bwMode="auto">
              <a:xfrm>
                <a:off x="1985" y="5866"/>
                <a:ext cx="54" cy="71"/>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6" name="Freeform 2931">
                <a:extLst>
                  <a:ext uri="{FF2B5EF4-FFF2-40B4-BE49-F238E27FC236}">
                    <a16:creationId xmlns:a16="http://schemas.microsoft.com/office/drawing/2014/main" xmlns="" id="{7DA90D19-D088-4030-867B-2B2B0E418EDE}"/>
                  </a:ext>
                </a:extLst>
              </p:cNvPr>
              <p:cNvSpPr>
                <a:spLocks/>
              </p:cNvSpPr>
              <p:nvPr/>
            </p:nvSpPr>
            <p:spPr bwMode="auto">
              <a:xfrm>
                <a:off x="3193" y="6232"/>
                <a:ext cx="49" cy="72"/>
              </a:xfrm>
              <a:custGeom>
                <a:avLst/>
                <a:gdLst>
                  <a:gd name="T0" fmla="*/ 0 w 49"/>
                  <a:gd name="T1" fmla="*/ 33 h 72"/>
                  <a:gd name="T2" fmla="*/ 33 w 49"/>
                  <a:gd name="T3" fmla="*/ 72 h 72"/>
                  <a:gd name="T4" fmla="*/ 49 w 49"/>
                  <a:gd name="T5" fmla="*/ 33 h 72"/>
                  <a:gd name="T6" fmla="*/ 16 w 49"/>
                  <a:gd name="T7" fmla="*/ 0 h 72"/>
                  <a:gd name="T8" fmla="*/ 0 w 49"/>
                  <a:gd name="T9" fmla="*/ 33 h 72"/>
                </a:gdLst>
                <a:ahLst/>
                <a:cxnLst>
                  <a:cxn ang="0">
                    <a:pos x="T0" y="T1"/>
                  </a:cxn>
                  <a:cxn ang="0">
                    <a:pos x="T2" y="T3"/>
                  </a:cxn>
                  <a:cxn ang="0">
                    <a:pos x="T4" y="T5"/>
                  </a:cxn>
                  <a:cxn ang="0">
                    <a:pos x="T6" y="T7"/>
                  </a:cxn>
                  <a:cxn ang="0">
                    <a:pos x="T8" y="T9"/>
                  </a:cxn>
                </a:cxnLst>
                <a:rect l="0" t="0" r="r" b="b"/>
                <a:pathLst>
                  <a:path w="49" h="72">
                    <a:moveTo>
                      <a:pt x="0" y="33"/>
                    </a:moveTo>
                    <a:lnTo>
                      <a:pt x="33" y="72"/>
                    </a:lnTo>
                    <a:lnTo>
                      <a:pt x="49" y="33"/>
                    </a:lnTo>
                    <a:lnTo>
                      <a:pt x="16" y="0"/>
                    </a:lnTo>
                    <a:lnTo>
                      <a:pt x="0" y="3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Freeform 2932">
                <a:extLst>
                  <a:ext uri="{FF2B5EF4-FFF2-40B4-BE49-F238E27FC236}">
                    <a16:creationId xmlns:a16="http://schemas.microsoft.com/office/drawing/2014/main" xmlns="" id="{B94E7431-DF92-479B-8380-9842D9FD9BC8}"/>
                  </a:ext>
                </a:extLst>
              </p:cNvPr>
              <p:cNvSpPr>
                <a:spLocks/>
              </p:cNvSpPr>
              <p:nvPr/>
            </p:nvSpPr>
            <p:spPr bwMode="auto">
              <a:xfrm>
                <a:off x="3193" y="6232"/>
                <a:ext cx="49" cy="72"/>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8" name="Freeform 2933">
                <a:extLst>
                  <a:ext uri="{FF2B5EF4-FFF2-40B4-BE49-F238E27FC236}">
                    <a16:creationId xmlns:a16="http://schemas.microsoft.com/office/drawing/2014/main" xmlns="" id="{8F20CA60-9310-4E0F-A614-A672324270A8}"/>
                  </a:ext>
                </a:extLst>
              </p:cNvPr>
              <p:cNvSpPr>
                <a:spLocks/>
              </p:cNvSpPr>
              <p:nvPr/>
            </p:nvSpPr>
            <p:spPr bwMode="auto">
              <a:xfrm>
                <a:off x="1066" y="5932"/>
                <a:ext cx="55" cy="49"/>
              </a:xfrm>
              <a:custGeom>
                <a:avLst/>
                <a:gdLst>
                  <a:gd name="T0" fmla="*/ 0 w 55"/>
                  <a:gd name="T1" fmla="*/ 38 h 49"/>
                  <a:gd name="T2" fmla="*/ 27 w 55"/>
                  <a:gd name="T3" fmla="*/ 49 h 49"/>
                  <a:gd name="T4" fmla="*/ 55 w 55"/>
                  <a:gd name="T5" fmla="*/ 11 h 49"/>
                  <a:gd name="T6" fmla="*/ 27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7" y="49"/>
                    </a:lnTo>
                    <a:lnTo>
                      <a:pt x="55" y="11"/>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Freeform 2934">
                <a:extLst>
                  <a:ext uri="{FF2B5EF4-FFF2-40B4-BE49-F238E27FC236}">
                    <a16:creationId xmlns:a16="http://schemas.microsoft.com/office/drawing/2014/main" xmlns="" id="{DE368C1C-D6DF-42B3-88B4-02DE28211A1E}"/>
                  </a:ext>
                </a:extLst>
              </p:cNvPr>
              <p:cNvSpPr>
                <a:spLocks/>
              </p:cNvSpPr>
              <p:nvPr/>
            </p:nvSpPr>
            <p:spPr bwMode="auto">
              <a:xfrm>
                <a:off x="1066" y="5932"/>
                <a:ext cx="55"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0" name="Freeform 2935">
                <a:extLst>
                  <a:ext uri="{FF2B5EF4-FFF2-40B4-BE49-F238E27FC236}">
                    <a16:creationId xmlns:a16="http://schemas.microsoft.com/office/drawing/2014/main" xmlns="" id="{F8F73325-D5AE-4214-8112-978B184125A8}"/>
                  </a:ext>
                </a:extLst>
              </p:cNvPr>
              <p:cNvSpPr>
                <a:spLocks/>
              </p:cNvSpPr>
              <p:nvPr/>
            </p:nvSpPr>
            <p:spPr bwMode="auto">
              <a:xfrm>
                <a:off x="2324" y="5954"/>
                <a:ext cx="54" cy="71"/>
              </a:xfrm>
              <a:custGeom>
                <a:avLst/>
                <a:gdLst>
                  <a:gd name="T0" fmla="*/ 0 w 54"/>
                  <a:gd name="T1" fmla="*/ 32 h 71"/>
                  <a:gd name="T2" fmla="*/ 32 w 54"/>
                  <a:gd name="T3" fmla="*/ 71 h 71"/>
                  <a:gd name="T4" fmla="*/ 54 w 54"/>
                  <a:gd name="T5" fmla="*/ 32 h 71"/>
                  <a:gd name="T6" fmla="*/ 16 w 54"/>
                  <a:gd name="T7" fmla="*/ 0 h 71"/>
                  <a:gd name="T8" fmla="*/ 0 w 54"/>
                  <a:gd name="T9" fmla="*/ 32 h 71"/>
                </a:gdLst>
                <a:ahLst/>
                <a:cxnLst>
                  <a:cxn ang="0">
                    <a:pos x="T0" y="T1"/>
                  </a:cxn>
                  <a:cxn ang="0">
                    <a:pos x="T2" y="T3"/>
                  </a:cxn>
                  <a:cxn ang="0">
                    <a:pos x="T4" y="T5"/>
                  </a:cxn>
                  <a:cxn ang="0">
                    <a:pos x="T6" y="T7"/>
                  </a:cxn>
                  <a:cxn ang="0">
                    <a:pos x="T8" y="T9"/>
                  </a:cxn>
                </a:cxnLst>
                <a:rect l="0" t="0" r="r" b="b"/>
                <a:pathLst>
                  <a:path w="54" h="71">
                    <a:moveTo>
                      <a:pt x="0" y="32"/>
                    </a:moveTo>
                    <a:lnTo>
                      <a:pt x="32" y="71"/>
                    </a:lnTo>
                    <a:lnTo>
                      <a:pt x="54" y="32"/>
                    </a:lnTo>
                    <a:lnTo>
                      <a:pt x="16" y="0"/>
                    </a:lnTo>
                    <a:lnTo>
                      <a:pt x="0" y="32"/>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2936">
                <a:extLst>
                  <a:ext uri="{FF2B5EF4-FFF2-40B4-BE49-F238E27FC236}">
                    <a16:creationId xmlns:a16="http://schemas.microsoft.com/office/drawing/2014/main" xmlns="" id="{416C741A-B3F4-4479-A2FD-44E4F53C4F52}"/>
                  </a:ext>
                </a:extLst>
              </p:cNvPr>
              <p:cNvSpPr>
                <a:spLocks/>
              </p:cNvSpPr>
              <p:nvPr/>
            </p:nvSpPr>
            <p:spPr bwMode="auto">
              <a:xfrm>
                <a:off x="2324" y="5954"/>
                <a:ext cx="54" cy="71"/>
              </a:xfrm>
              <a:custGeom>
                <a:avLst/>
                <a:gdLst>
                  <a:gd name="T0" fmla="*/ 0 w 10"/>
                  <a:gd name="T1" fmla="*/ 6 h 13"/>
                  <a:gd name="T2" fmla="*/ 6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6"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2" name="Freeform 2937">
                <a:extLst>
                  <a:ext uri="{FF2B5EF4-FFF2-40B4-BE49-F238E27FC236}">
                    <a16:creationId xmlns:a16="http://schemas.microsoft.com/office/drawing/2014/main" xmlns="" id="{DDAFEAF1-B839-4D30-BED9-77AA43F13D1B}"/>
                  </a:ext>
                </a:extLst>
              </p:cNvPr>
              <p:cNvSpPr>
                <a:spLocks/>
              </p:cNvSpPr>
              <p:nvPr/>
            </p:nvSpPr>
            <p:spPr bwMode="auto">
              <a:xfrm>
                <a:off x="1394" y="5861"/>
                <a:ext cx="60" cy="54"/>
              </a:xfrm>
              <a:custGeom>
                <a:avLst/>
                <a:gdLst>
                  <a:gd name="T0" fmla="*/ 0 w 60"/>
                  <a:gd name="T1" fmla="*/ 38 h 54"/>
                  <a:gd name="T2" fmla="*/ 33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Freeform 2938">
                <a:extLst>
                  <a:ext uri="{FF2B5EF4-FFF2-40B4-BE49-F238E27FC236}">
                    <a16:creationId xmlns:a16="http://schemas.microsoft.com/office/drawing/2014/main" xmlns="" id="{0230D65C-CBE5-4108-8B9B-790286426EEF}"/>
                  </a:ext>
                </a:extLst>
              </p:cNvPr>
              <p:cNvSpPr>
                <a:spLocks/>
              </p:cNvSpPr>
              <p:nvPr/>
            </p:nvSpPr>
            <p:spPr bwMode="auto">
              <a:xfrm>
                <a:off x="1394" y="5861"/>
                <a:ext cx="60" cy="54"/>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4" name="Freeform 2939">
                <a:extLst>
                  <a:ext uri="{FF2B5EF4-FFF2-40B4-BE49-F238E27FC236}">
                    <a16:creationId xmlns:a16="http://schemas.microsoft.com/office/drawing/2014/main" xmlns="" id="{0ED472F4-6391-4BB1-99D1-DAB2D363A037}"/>
                  </a:ext>
                </a:extLst>
              </p:cNvPr>
              <p:cNvSpPr>
                <a:spLocks/>
              </p:cNvSpPr>
              <p:nvPr/>
            </p:nvSpPr>
            <p:spPr bwMode="auto">
              <a:xfrm>
                <a:off x="2652" y="6057"/>
                <a:ext cx="54" cy="77"/>
              </a:xfrm>
              <a:custGeom>
                <a:avLst/>
                <a:gdLst>
                  <a:gd name="T0" fmla="*/ 0 w 54"/>
                  <a:gd name="T1" fmla="*/ 39 h 77"/>
                  <a:gd name="T2" fmla="*/ 33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3" y="77"/>
                    </a:lnTo>
                    <a:lnTo>
                      <a:pt x="54" y="39"/>
                    </a:lnTo>
                    <a:lnTo>
                      <a:pt x="16"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Freeform 2940">
                <a:extLst>
                  <a:ext uri="{FF2B5EF4-FFF2-40B4-BE49-F238E27FC236}">
                    <a16:creationId xmlns:a16="http://schemas.microsoft.com/office/drawing/2014/main" xmlns="" id="{4A0B48F4-D68B-401A-887E-24285D65511F}"/>
                  </a:ext>
                </a:extLst>
              </p:cNvPr>
              <p:cNvSpPr>
                <a:spLocks/>
              </p:cNvSpPr>
              <p:nvPr/>
            </p:nvSpPr>
            <p:spPr bwMode="auto">
              <a:xfrm>
                <a:off x="2652" y="6057"/>
                <a:ext cx="54"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6" name="Freeform 2941">
                <a:extLst>
                  <a:ext uri="{FF2B5EF4-FFF2-40B4-BE49-F238E27FC236}">
                    <a16:creationId xmlns:a16="http://schemas.microsoft.com/office/drawing/2014/main" xmlns="" id="{5F5B52C3-E6D6-4BF4-874E-D83DAB7906CA}"/>
                  </a:ext>
                </a:extLst>
              </p:cNvPr>
              <p:cNvSpPr>
                <a:spLocks/>
              </p:cNvSpPr>
              <p:nvPr/>
            </p:nvSpPr>
            <p:spPr bwMode="auto">
              <a:xfrm>
                <a:off x="1733" y="5844"/>
                <a:ext cx="60" cy="60"/>
              </a:xfrm>
              <a:custGeom>
                <a:avLst/>
                <a:gdLst>
                  <a:gd name="T0" fmla="*/ 0 w 60"/>
                  <a:gd name="T1" fmla="*/ 38 h 60"/>
                  <a:gd name="T2" fmla="*/ 33 w 60"/>
                  <a:gd name="T3" fmla="*/ 60 h 60"/>
                  <a:gd name="T4" fmla="*/ 60 w 60"/>
                  <a:gd name="T5" fmla="*/ 22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2"/>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Freeform 2942">
                <a:extLst>
                  <a:ext uri="{FF2B5EF4-FFF2-40B4-BE49-F238E27FC236}">
                    <a16:creationId xmlns:a16="http://schemas.microsoft.com/office/drawing/2014/main" xmlns="" id="{D8A6C7C0-BE69-45DF-A6B7-74775DDDCD84}"/>
                  </a:ext>
                </a:extLst>
              </p:cNvPr>
              <p:cNvSpPr>
                <a:spLocks/>
              </p:cNvSpPr>
              <p:nvPr/>
            </p:nvSpPr>
            <p:spPr bwMode="auto">
              <a:xfrm>
                <a:off x="1733" y="5844"/>
                <a:ext cx="60" cy="60"/>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8" name="Freeform 2943">
                <a:extLst>
                  <a:ext uri="{FF2B5EF4-FFF2-40B4-BE49-F238E27FC236}">
                    <a16:creationId xmlns:a16="http://schemas.microsoft.com/office/drawing/2014/main" xmlns="" id="{F9E1EE02-287F-4E5F-B66E-6D14D9A44702}"/>
                  </a:ext>
                </a:extLst>
              </p:cNvPr>
              <p:cNvSpPr>
                <a:spLocks/>
              </p:cNvSpPr>
              <p:nvPr/>
            </p:nvSpPr>
            <p:spPr bwMode="auto">
              <a:xfrm>
                <a:off x="2969" y="6161"/>
                <a:ext cx="49" cy="77"/>
              </a:xfrm>
              <a:custGeom>
                <a:avLst/>
                <a:gdLst>
                  <a:gd name="T0" fmla="*/ 0 w 49"/>
                  <a:gd name="T1" fmla="*/ 39 h 77"/>
                  <a:gd name="T2" fmla="*/ 38 w 49"/>
                  <a:gd name="T3" fmla="*/ 77 h 77"/>
                  <a:gd name="T4" fmla="*/ 49 w 49"/>
                  <a:gd name="T5" fmla="*/ 39 h 77"/>
                  <a:gd name="T6" fmla="*/ 16 w 49"/>
                  <a:gd name="T7" fmla="*/ 0 h 77"/>
                  <a:gd name="T8" fmla="*/ 0 w 49"/>
                  <a:gd name="T9" fmla="*/ 39 h 77"/>
                </a:gdLst>
                <a:ahLst/>
                <a:cxnLst>
                  <a:cxn ang="0">
                    <a:pos x="T0" y="T1"/>
                  </a:cxn>
                  <a:cxn ang="0">
                    <a:pos x="T2" y="T3"/>
                  </a:cxn>
                  <a:cxn ang="0">
                    <a:pos x="T4" y="T5"/>
                  </a:cxn>
                  <a:cxn ang="0">
                    <a:pos x="T6" y="T7"/>
                  </a:cxn>
                  <a:cxn ang="0">
                    <a:pos x="T8" y="T9"/>
                  </a:cxn>
                </a:cxnLst>
                <a:rect l="0" t="0" r="r" b="b"/>
                <a:pathLst>
                  <a:path w="49" h="77">
                    <a:moveTo>
                      <a:pt x="0" y="39"/>
                    </a:moveTo>
                    <a:lnTo>
                      <a:pt x="38" y="77"/>
                    </a:lnTo>
                    <a:lnTo>
                      <a:pt x="49" y="39"/>
                    </a:lnTo>
                    <a:lnTo>
                      <a:pt x="16" y="0"/>
                    </a:lnTo>
                    <a:lnTo>
                      <a:pt x="0" y="3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Freeform 2944">
                <a:extLst>
                  <a:ext uri="{FF2B5EF4-FFF2-40B4-BE49-F238E27FC236}">
                    <a16:creationId xmlns:a16="http://schemas.microsoft.com/office/drawing/2014/main" xmlns="" id="{1A95CE0C-CB6C-4A43-8152-CBC23105B532}"/>
                  </a:ext>
                </a:extLst>
              </p:cNvPr>
              <p:cNvSpPr>
                <a:spLocks/>
              </p:cNvSpPr>
              <p:nvPr/>
            </p:nvSpPr>
            <p:spPr bwMode="auto">
              <a:xfrm>
                <a:off x="2969" y="6161"/>
                <a:ext cx="49" cy="77"/>
              </a:xfrm>
              <a:custGeom>
                <a:avLst/>
                <a:gdLst>
                  <a:gd name="T0" fmla="*/ 0 w 9"/>
                  <a:gd name="T1" fmla="*/ 7 h 14"/>
                  <a:gd name="T2" fmla="*/ 7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7"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 name="Freeform 2945">
                <a:extLst>
                  <a:ext uri="{FF2B5EF4-FFF2-40B4-BE49-F238E27FC236}">
                    <a16:creationId xmlns:a16="http://schemas.microsoft.com/office/drawing/2014/main" xmlns="" id="{4F62A9EE-12D3-40F1-8729-18B2C20F5EE0}"/>
                  </a:ext>
                </a:extLst>
              </p:cNvPr>
              <p:cNvSpPr>
                <a:spLocks/>
              </p:cNvSpPr>
              <p:nvPr/>
            </p:nvSpPr>
            <p:spPr bwMode="auto">
              <a:xfrm>
                <a:off x="2078" y="5893"/>
                <a:ext cx="54" cy="71"/>
              </a:xfrm>
              <a:custGeom>
                <a:avLst/>
                <a:gdLst>
                  <a:gd name="T0" fmla="*/ 0 w 54"/>
                  <a:gd name="T1" fmla="*/ 39 h 71"/>
                  <a:gd name="T2" fmla="*/ 38 w 54"/>
                  <a:gd name="T3" fmla="*/ 71 h 71"/>
                  <a:gd name="T4" fmla="*/ 54 w 54"/>
                  <a:gd name="T5" fmla="*/ 33 h 71"/>
                  <a:gd name="T6" fmla="*/ 21 w 54"/>
                  <a:gd name="T7" fmla="*/ 0 h 71"/>
                  <a:gd name="T8" fmla="*/ 0 w 54"/>
                  <a:gd name="T9" fmla="*/ 39 h 71"/>
                </a:gdLst>
                <a:ahLst/>
                <a:cxnLst>
                  <a:cxn ang="0">
                    <a:pos x="T0" y="T1"/>
                  </a:cxn>
                  <a:cxn ang="0">
                    <a:pos x="T2" y="T3"/>
                  </a:cxn>
                  <a:cxn ang="0">
                    <a:pos x="T4" y="T5"/>
                  </a:cxn>
                  <a:cxn ang="0">
                    <a:pos x="T6" y="T7"/>
                  </a:cxn>
                  <a:cxn ang="0">
                    <a:pos x="T8" y="T9"/>
                  </a:cxn>
                </a:cxnLst>
                <a:rect l="0" t="0" r="r" b="b"/>
                <a:pathLst>
                  <a:path w="54" h="71">
                    <a:moveTo>
                      <a:pt x="0" y="39"/>
                    </a:moveTo>
                    <a:lnTo>
                      <a:pt x="38" y="71"/>
                    </a:lnTo>
                    <a:lnTo>
                      <a:pt x="54" y="33"/>
                    </a:lnTo>
                    <a:lnTo>
                      <a:pt x="21"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Freeform 2946">
                <a:extLst>
                  <a:ext uri="{FF2B5EF4-FFF2-40B4-BE49-F238E27FC236}">
                    <a16:creationId xmlns:a16="http://schemas.microsoft.com/office/drawing/2014/main" xmlns="" id="{546B4E4B-C5AD-42FE-959C-A1AE52AC3AFC}"/>
                  </a:ext>
                </a:extLst>
              </p:cNvPr>
              <p:cNvSpPr>
                <a:spLocks/>
              </p:cNvSpPr>
              <p:nvPr/>
            </p:nvSpPr>
            <p:spPr bwMode="auto">
              <a:xfrm>
                <a:off x="2078" y="5893"/>
                <a:ext cx="54"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 name="Freeform 2947">
                <a:extLst>
                  <a:ext uri="{FF2B5EF4-FFF2-40B4-BE49-F238E27FC236}">
                    <a16:creationId xmlns:a16="http://schemas.microsoft.com/office/drawing/2014/main" xmlns="" id="{167CCF76-1AFF-402C-9C46-B17FA2FD1E47}"/>
                  </a:ext>
                </a:extLst>
              </p:cNvPr>
              <p:cNvSpPr>
                <a:spLocks/>
              </p:cNvSpPr>
              <p:nvPr/>
            </p:nvSpPr>
            <p:spPr bwMode="auto">
              <a:xfrm>
                <a:off x="1153" y="5915"/>
                <a:ext cx="61" cy="49"/>
              </a:xfrm>
              <a:custGeom>
                <a:avLst/>
                <a:gdLst>
                  <a:gd name="T0" fmla="*/ 0 w 61"/>
                  <a:gd name="T1" fmla="*/ 39 h 49"/>
                  <a:gd name="T2" fmla="*/ 33 w 61"/>
                  <a:gd name="T3" fmla="*/ 49 h 49"/>
                  <a:gd name="T4" fmla="*/ 61 w 61"/>
                  <a:gd name="T5" fmla="*/ 11 h 49"/>
                  <a:gd name="T6" fmla="*/ 28 w 61"/>
                  <a:gd name="T7" fmla="*/ 0 h 49"/>
                  <a:gd name="T8" fmla="*/ 0 w 61"/>
                  <a:gd name="T9" fmla="*/ 39 h 49"/>
                </a:gdLst>
                <a:ahLst/>
                <a:cxnLst>
                  <a:cxn ang="0">
                    <a:pos x="T0" y="T1"/>
                  </a:cxn>
                  <a:cxn ang="0">
                    <a:pos x="T2" y="T3"/>
                  </a:cxn>
                  <a:cxn ang="0">
                    <a:pos x="T4" y="T5"/>
                  </a:cxn>
                  <a:cxn ang="0">
                    <a:pos x="T6" y="T7"/>
                  </a:cxn>
                  <a:cxn ang="0">
                    <a:pos x="T8" y="T9"/>
                  </a:cxn>
                </a:cxnLst>
                <a:rect l="0" t="0" r="r" b="b"/>
                <a:pathLst>
                  <a:path w="61" h="49">
                    <a:moveTo>
                      <a:pt x="0" y="39"/>
                    </a:moveTo>
                    <a:lnTo>
                      <a:pt x="33" y="49"/>
                    </a:lnTo>
                    <a:lnTo>
                      <a:pt x="61" y="11"/>
                    </a:lnTo>
                    <a:lnTo>
                      <a:pt x="28"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Freeform 2948">
                <a:extLst>
                  <a:ext uri="{FF2B5EF4-FFF2-40B4-BE49-F238E27FC236}">
                    <a16:creationId xmlns:a16="http://schemas.microsoft.com/office/drawing/2014/main" xmlns="" id="{B0A3B49C-E669-491E-9508-CAE78710A5F4}"/>
                  </a:ext>
                </a:extLst>
              </p:cNvPr>
              <p:cNvSpPr>
                <a:spLocks/>
              </p:cNvSpPr>
              <p:nvPr/>
            </p:nvSpPr>
            <p:spPr bwMode="auto">
              <a:xfrm>
                <a:off x="1153" y="5915"/>
                <a:ext cx="61"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 name="Freeform 2949">
                <a:extLst>
                  <a:ext uri="{FF2B5EF4-FFF2-40B4-BE49-F238E27FC236}">
                    <a16:creationId xmlns:a16="http://schemas.microsoft.com/office/drawing/2014/main" xmlns="" id="{A6D03E3F-6147-4AA9-A14B-46AF5273E8F4}"/>
                  </a:ext>
                </a:extLst>
              </p:cNvPr>
              <p:cNvSpPr>
                <a:spLocks/>
              </p:cNvSpPr>
              <p:nvPr/>
            </p:nvSpPr>
            <p:spPr bwMode="auto">
              <a:xfrm>
                <a:off x="2417" y="5986"/>
                <a:ext cx="54" cy="71"/>
              </a:xfrm>
              <a:custGeom>
                <a:avLst/>
                <a:gdLst>
                  <a:gd name="T0" fmla="*/ 0 w 54"/>
                  <a:gd name="T1" fmla="*/ 39 h 71"/>
                  <a:gd name="T2" fmla="*/ 32 w 54"/>
                  <a:gd name="T3" fmla="*/ 71 h 71"/>
                  <a:gd name="T4" fmla="*/ 54 w 54"/>
                  <a:gd name="T5" fmla="*/ 39 h 71"/>
                  <a:gd name="T6" fmla="*/ 16 w 54"/>
                  <a:gd name="T7" fmla="*/ 0 h 71"/>
                  <a:gd name="T8" fmla="*/ 0 w 54"/>
                  <a:gd name="T9" fmla="*/ 39 h 71"/>
                </a:gdLst>
                <a:ahLst/>
                <a:cxnLst>
                  <a:cxn ang="0">
                    <a:pos x="T0" y="T1"/>
                  </a:cxn>
                  <a:cxn ang="0">
                    <a:pos x="T2" y="T3"/>
                  </a:cxn>
                  <a:cxn ang="0">
                    <a:pos x="T4" y="T5"/>
                  </a:cxn>
                  <a:cxn ang="0">
                    <a:pos x="T6" y="T7"/>
                  </a:cxn>
                  <a:cxn ang="0">
                    <a:pos x="T8" y="T9"/>
                  </a:cxn>
                </a:cxnLst>
                <a:rect l="0" t="0" r="r" b="b"/>
                <a:pathLst>
                  <a:path w="54" h="71">
                    <a:moveTo>
                      <a:pt x="0" y="39"/>
                    </a:moveTo>
                    <a:lnTo>
                      <a:pt x="32" y="71"/>
                    </a:lnTo>
                    <a:lnTo>
                      <a:pt x="54" y="39"/>
                    </a:lnTo>
                    <a:lnTo>
                      <a:pt x="16"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Freeform 2950">
                <a:extLst>
                  <a:ext uri="{FF2B5EF4-FFF2-40B4-BE49-F238E27FC236}">
                    <a16:creationId xmlns:a16="http://schemas.microsoft.com/office/drawing/2014/main" xmlns="" id="{989CC60A-41FF-483F-A6ED-01C430BB0AA8}"/>
                  </a:ext>
                </a:extLst>
              </p:cNvPr>
              <p:cNvSpPr>
                <a:spLocks/>
              </p:cNvSpPr>
              <p:nvPr/>
            </p:nvSpPr>
            <p:spPr bwMode="auto">
              <a:xfrm>
                <a:off x="2417" y="5986"/>
                <a:ext cx="54" cy="71"/>
              </a:xfrm>
              <a:custGeom>
                <a:avLst/>
                <a:gdLst>
                  <a:gd name="T0" fmla="*/ 0 w 10"/>
                  <a:gd name="T1" fmla="*/ 7 h 13"/>
                  <a:gd name="T2" fmla="*/ 6 w 10"/>
                  <a:gd name="T3" fmla="*/ 13 h 13"/>
                  <a:gd name="T4" fmla="*/ 10 w 10"/>
                  <a:gd name="T5" fmla="*/ 7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 name="Freeform 2951">
                <a:extLst>
                  <a:ext uri="{FF2B5EF4-FFF2-40B4-BE49-F238E27FC236}">
                    <a16:creationId xmlns:a16="http://schemas.microsoft.com/office/drawing/2014/main" xmlns="" id="{091AA9F4-12A2-487E-9982-403EA9E3047F}"/>
                  </a:ext>
                </a:extLst>
              </p:cNvPr>
              <p:cNvSpPr>
                <a:spLocks/>
              </p:cNvSpPr>
              <p:nvPr/>
            </p:nvSpPr>
            <p:spPr bwMode="auto">
              <a:xfrm>
                <a:off x="1487" y="5855"/>
                <a:ext cx="60" cy="55"/>
              </a:xfrm>
              <a:custGeom>
                <a:avLst/>
                <a:gdLst>
                  <a:gd name="T0" fmla="*/ 0 w 60"/>
                  <a:gd name="T1" fmla="*/ 38 h 55"/>
                  <a:gd name="T2" fmla="*/ 33 w 60"/>
                  <a:gd name="T3" fmla="*/ 55 h 55"/>
                  <a:gd name="T4" fmla="*/ 60 w 60"/>
                  <a:gd name="T5" fmla="*/ 16 h 55"/>
                  <a:gd name="T6" fmla="*/ 22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2952">
                <a:extLst>
                  <a:ext uri="{FF2B5EF4-FFF2-40B4-BE49-F238E27FC236}">
                    <a16:creationId xmlns:a16="http://schemas.microsoft.com/office/drawing/2014/main" xmlns="" id="{4F2139C3-E962-4FC4-BE94-9C7D470F84A7}"/>
                  </a:ext>
                </a:extLst>
              </p:cNvPr>
              <p:cNvSpPr>
                <a:spLocks/>
              </p:cNvSpPr>
              <p:nvPr/>
            </p:nvSpPr>
            <p:spPr bwMode="auto">
              <a:xfrm>
                <a:off x="1487" y="5855"/>
                <a:ext cx="60" cy="55"/>
              </a:xfrm>
              <a:custGeom>
                <a:avLst/>
                <a:gdLst>
                  <a:gd name="T0" fmla="*/ 0 w 11"/>
                  <a:gd name="T1" fmla="*/ 7 h 10"/>
                  <a:gd name="T2" fmla="*/ 6 w 11"/>
                  <a:gd name="T3" fmla="*/ 10 h 10"/>
                  <a:gd name="T4" fmla="*/ 11 w 11"/>
                  <a:gd name="T5" fmla="*/ 3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 name="Freeform 2953">
                <a:extLst>
                  <a:ext uri="{FF2B5EF4-FFF2-40B4-BE49-F238E27FC236}">
                    <a16:creationId xmlns:a16="http://schemas.microsoft.com/office/drawing/2014/main" xmlns="" id="{32F98B6D-912B-45B8-8A72-FE2D9C5B74F4}"/>
                  </a:ext>
                </a:extLst>
              </p:cNvPr>
              <p:cNvSpPr>
                <a:spLocks/>
              </p:cNvSpPr>
              <p:nvPr/>
            </p:nvSpPr>
            <p:spPr bwMode="auto">
              <a:xfrm>
                <a:off x="2739" y="6096"/>
                <a:ext cx="55" cy="71"/>
              </a:xfrm>
              <a:custGeom>
                <a:avLst/>
                <a:gdLst>
                  <a:gd name="T0" fmla="*/ 0 w 55"/>
                  <a:gd name="T1" fmla="*/ 33 h 71"/>
                  <a:gd name="T2" fmla="*/ 38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7" y="0"/>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2954">
                <a:extLst>
                  <a:ext uri="{FF2B5EF4-FFF2-40B4-BE49-F238E27FC236}">
                    <a16:creationId xmlns:a16="http://schemas.microsoft.com/office/drawing/2014/main" xmlns="" id="{098C6C09-0858-4FAB-AC3E-F990A3670CD5}"/>
                  </a:ext>
                </a:extLst>
              </p:cNvPr>
              <p:cNvSpPr>
                <a:spLocks/>
              </p:cNvSpPr>
              <p:nvPr/>
            </p:nvSpPr>
            <p:spPr bwMode="auto">
              <a:xfrm>
                <a:off x="2739" y="6096"/>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 name="Freeform 2955">
                <a:extLst>
                  <a:ext uri="{FF2B5EF4-FFF2-40B4-BE49-F238E27FC236}">
                    <a16:creationId xmlns:a16="http://schemas.microsoft.com/office/drawing/2014/main" xmlns="" id="{9851ECEB-2877-4022-BFD8-731F5E0B8F39}"/>
                  </a:ext>
                </a:extLst>
              </p:cNvPr>
              <p:cNvSpPr>
                <a:spLocks/>
              </p:cNvSpPr>
              <p:nvPr/>
            </p:nvSpPr>
            <p:spPr bwMode="auto">
              <a:xfrm>
                <a:off x="1826" y="5855"/>
                <a:ext cx="60" cy="66"/>
              </a:xfrm>
              <a:custGeom>
                <a:avLst/>
                <a:gdLst>
                  <a:gd name="T0" fmla="*/ 0 w 60"/>
                  <a:gd name="T1" fmla="*/ 38 h 66"/>
                  <a:gd name="T2" fmla="*/ 38 w 60"/>
                  <a:gd name="T3" fmla="*/ 66 h 66"/>
                  <a:gd name="T4" fmla="*/ 60 w 60"/>
                  <a:gd name="T5" fmla="*/ 27 h 66"/>
                  <a:gd name="T6" fmla="*/ 27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27"/>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Freeform 2956">
                <a:extLst>
                  <a:ext uri="{FF2B5EF4-FFF2-40B4-BE49-F238E27FC236}">
                    <a16:creationId xmlns:a16="http://schemas.microsoft.com/office/drawing/2014/main" xmlns="" id="{5905CC60-562E-4F0D-8390-C82932E62520}"/>
                  </a:ext>
                </a:extLst>
              </p:cNvPr>
              <p:cNvSpPr>
                <a:spLocks/>
              </p:cNvSpPr>
              <p:nvPr/>
            </p:nvSpPr>
            <p:spPr bwMode="auto">
              <a:xfrm>
                <a:off x="1826" y="5855"/>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 name="Freeform 2957">
                <a:extLst>
                  <a:ext uri="{FF2B5EF4-FFF2-40B4-BE49-F238E27FC236}">
                    <a16:creationId xmlns:a16="http://schemas.microsoft.com/office/drawing/2014/main" xmlns="" id="{19F066BD-744D-48F3-A967-2BBEC1F615A3}"/>
                  </a:ext>
                </a:extLst>
              </p:cNvPr>
              <p:cNvSpPr>
                <a:spLocks/>
              </p:cNvSpPr>
              <p:nvPr/>
            </p:nvSpPr>
            <p:spPr bwMode="auto">
              <a:xfrm>
                <a:off x="3056" y="6200"/>
                <a:ext cx="50" cy="71"/>
              </a:xfrm>
              <a:custGeom>
                <a:avLst/>
                <a:gdLst>
                  <a:gd name="T0" fmla="*/ 0 w 50"/>
                  <a:gd name="T1" fmla="*/ 38 h 71"/>
                  <a:gd name="T2" fmla="*/ 33 w 50"/>
                  <a:gd name="T3" fmla="*/ 71 h 71"/>
                  <a:gd name="T4" fmla="*/ 50 w 50"/>
                  <a:gd name="T5" fmla="*/ 32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2"/>
                    </a:lnTo>
                    <a:lnTo>
                      <a:pt x="17"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2958">
                <a:extLst>
                  <a:ext uri="{FF2B5EF4-FFF2-40B4-BE49-F238E27FC236}">
                    <a16:creationId xmlns:a16="http://schemas.microsoft.com/office/drawing/2014/main" xmlns="" id="{58E581E1-AB7A-4CA0-BDB4-ACA258C740D7}"/>
                  </a:ext>
                </a:extLst>
              </p:cNvPr>
              <p:cNvSpPr>
                <a:spLocks/>
              </p:cNvSpPr>
              <p:nvPr/>
            </p:nvSpPr>
            <p:spPr bwMode="auto">
              <a:xfrm>
                <a:off x="3056" y="6200"/>
                <a:ext cx="50"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 name="Freeform 2959">
                <a:extLst>
                  <a:ext uri="{FF2B5EF4-FFF2-40B4-BE49-F238E27FC236}">
                    <a16:creationId xmlns:a16="http://schemas.microsoft.com/office/drawing/2014/main" xmlns="" id="{3FF58622-BF1C-4534-8294-C85AA2C6C3B0}"/>
                  </a:ext>
                </a:extLst>
              </p:cNvPr>
              <p:cNvSpPr>
                <a:spLocks/>
              </p:cNvSpPr>
              <p:nvPr/>
            </p:nvSpPr>
            <p:spPr bwMode="auto">
              <a:xfrm>
                <a:off x="918" y="5975"/>
                <a:ext cx="61" cy="50"/>
              </a:xfrm>
              <a:custGeom>
                <a:avLst/>
                <a:gdLst>
                  <a:gd name="T0" fmla="*/ 0 w 61"/>
                  <a:gd name="T1" fmla="*/ 39 h 50"/>
                  <a:gd name="T2" fmla="*/ 33 w 61"/>
                  <a:gd name="T3" fmla="*/ 50 h 50"/>
                  <a:gd name="T4" fmla="*/ 61 w 61"/>
                  <a:gd name="T5" fmla="*/ 11 h 50"/>
                  <a:gd name="T6" fmla="*/ 28 w 61"/>
                  <a:gd name="T7" fmla="*/ 0 h 50"/>
                  <a:gd name="T8" fmla="*/ 0 w 61"/>
                  <a:gd name="T9" fmla="*/ 39 h 50"/>
                </a:gdLst>
                <a:ahLst/>
                <a:cxnLst>
                  <a:cxn ang="0">
                    <a:pos x="T0" y="T1"/>
                  </a:cxn>
                  <a:cxn ang="0">
                    <a:pos x="T2" y="T3"/>
                  </a:cxn>
                  <a:cxn ang="0">
                    <a:pos x="T4" y="T5"/>
                  </a:cxn>
                  <a:cxn ang="0">
                    <a:pos x="T6" y="T7"/>
                  </a:cxn>
                  <a:cxn ang="0">
                    <a:pos x="T8" y="T9"/>
                  </a:cxn>
                </a:cxnLst>
                <a:rect l="0" t="0" r="r" b="b"/>
                <a:pathLst>
                  <a:path w="61" h="50">
                    <a:moveTo>
                      <a:pt x="0" y="39"/>
                    </a:moveTo>
                    <a:lnTo>
                      <a:pt x="33" y="50"/>
                    </a:lnTo>
                    <a:lnTo>
                      <a:pt x="61" y="11"/>
                    </a:lnTo>
                    <a:lnTo>
                      <a:pt x="28"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Freeform 2960">
                <a:extLst>
                  <a:ext uri="{FF2B5EF4-FFF2-40B4-BE49-F238E27FC236}">
                    <a16:creationId xmlns:a16="http://schemas.microsoft.com/office/drawing/2014/main" xmlns="" id="{4D7E221C-0CE6-4534-8559-927193CC69B3}"/>
                  </a:ext>
                </a:extLst>
              </p:cNvPr>
              <p:cNvSpPr>
                <a:spLocks/>
              </p:cNvSpPr>
              <p:nvPr/>
            </p:nvSpPr>
            <p:spPr bwMode="auto">
              <a:xfrm>
                <a:off x="918" y="5975"/>
                <a:ext cx="61"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 name="Freeform 2961">
                <a:extLst>
                  <a:ext uri="{FF2B5EF4-FFF2-40B4-BE49-F238E27FC236}">
                    <a16:creationId xmlns:a16="http://schemas.microsoft.com/office/drawing/2014/main" xmlns="" id="{9CDAB680-8AD3-4F28-BABE-7DE78D7C4D4A}"/>
                  </a:ext>
                </a:extLst>
              </p:cNvPr>
              <p:cNvSpPr>
                <a:spLocks/>
              </p:cNvSpPr>
              <p:nvPr/>
            </p:nvSpPr>
            <p:spPr bwMode="auto">
              <a:xfrm>
                <a:off x="2171" y="5921"/>
                <a:ext cx="60" cy="71"/>
              </a:xfrm>
              <a:custGeom>
                <a:avLst/>
                <a:gdLst>
                  <a:gd name="T0" fmla="*/ 0 w 60"/>
                  <a:gd name="T1" fmla="*/ 38 h 71"/>
                  <a:gd name="T2" fmla="*/ 38 w 60"/>
                  <a:gd name="T3" fmla="*/ 71 h 71"/>
                  <a:gd name="T4" fmla="*/ 60 w 60"/>
                  <a:gd name="T5" fmla="*/ 33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1"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2962">
                <a:extLst>
                  <a:ext uri="{FF2B5EF4-FFF2-40B4-BE49-F238E27FC236}">
                    <a16:creationId xmlns:a16="http://schemas.microsoft.com/office/drawing/2014/main" xmlns="" id="{178F6CA2-F515-4F3F-8AFF-2B167704C5FC}"/>
                  </a:ext>
                </a:extLst>
              </p:cNvPr>
              <p:cNvSpPr>
                <a:spLocks/>
              </p:cNvSpPr>
              <p:nvPr/>
            </p:nvSpPr>
            <p:spPr bwMode="auto">
              <a:xfrm>
                <a:off x="2171" y="5921"/>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 name="Freeform 2963">
                <a:extLst>
                  <a:ext uri="{FF2B5EF4-FFF2-40B4-BE49-F238E27FC236}">
                    <a16:creationId xmlns:a16="http://schemas.microsoft.com/office/drawing/2014/main" xmlns="" id="{05293365-295D-414A-B91F-BD33176AFE8C}"/>
                  </a:ext>
                </a:extLst>
              </p:cNvPr>
              <p:cNvSpPr>
                <a:spLocks/>
              </p:cNvSpPr>
              <p:nvPr/>
            </p:nvSpPr>
            <p:spPr bwMode="auto">
              <a:xfrm>
                <a:off x="1241" y="5899"/>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2964">
                <a:extLst>
                  <a:ext uri="{FF2B5EF4-FFF2-40B4-BE49-F238E27FC236}">
                    <a16:creationId xmlns:a16="http://schemas.microsoft.com/office/drawing/2014/main" xmlns="" id="{6FC8ED9C-DFA0-4D6D-B793-872BC3AE0E0F}"/>
                  </a:ext>
                </a:extLst>
              </p:cNvPr>
              <p:cNvSpPr>
                <a:spLocks/>
              </p:cNvSpPr>
              <p:nvPr/>
            </p:nvSpPr>
            <p:spPr bwMode="auto">
              <a:xfrm>
                <a:off x="1241" y="5899"/>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 name="Freeform 2965">
                <a:extLst>
                  <a:ext uri="{FF2B5EF4-FFF2-40B4-BE49-F238E27FC236}">
                    <a16:creationId xmlns:a16="http://schemas.microsoft.com/office/drawing/2014/main" xmlns="" id="{3BD7E563-4C46-4873-93DF-A1226BF177F6}"/>
                  </a:ext>
                </a:extLst>
              </p:cNvPr>
              <p:cNvSpPr>
                <a:spLocks/>
              </p:cNvSpPr>
              <p:nvPr/>
            </p:nvSpPr>
            <p:spPr bwMode="auto">
              <a:xfrm>
                <a:off x="2504" y="6019"/>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Freeform 2966">
                <a:extLst>
                  <a:ext uri="{FF2B5EF4-FFF2-40B4-BE49-F238E27FC236}">
                    <a16:creationId xmlns:a16="http://schemas.microsoft.com/office/drawing/2014/main" xmlns="" id="{645BF7F9-5B07-4D66-A2CA-2909D791E415}"/>
                  </a:ext>
                </a:extLst>
              </p:cNvPr>
              <p:cNvSpPr>
                <a:spLocks/>
              </p:cNvSpPr>
              <p:nvPr/>
            </p:nvSpPr>
            <p:spPr bwMode="auto">
              <a:xfrm>
                <a:off x="2504" y="6019"/>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 name="Freeform 2967">
                <a:extLst>
                  <a:ext uri="{FF2B5EF4-FFF2-40B4-BE49-F238E27FC236}">
                    <a16:creationId xmlns:a16="http://schemas.microsoft.com/office/drawing/2014/main" xmlns="" id="{B311D666-F466-4B68-A39A-3C992C333192}"/>
                  </a:ext>
                </a:extLst>
              </p:cNvPr>
              <p:cNvSpPr>
                <a:spLocks/>
              </p:cNvSpPr>
              <p:nvPr/>
            </p:nvSpPr>
            <p:spPr bwMode="auto">
              <a:xfrm>
                <a:off x="1580" y="5855"/>
                <a:ext cx="60" cy="55"/>
              </a:xfrm>
              <a:custGeom>
                <a:avLst/>
                <a:gdLst>
                  <a:gd name="T0" fmla="*/ 0 w 60"/>
                  <a:gd name="T1" fmla="*/ 38 h 55"/>
                  <a:gd name="T2" fmla="*/ 33 w 60"/>
                  <a:gd name="T3" fmla="*/ 55 h 55"/>
                  <a:gd name="T4" fmla="*/ 60 w 60"/>
                  <a:gd name="T5" fmla="*/ 16 h 55"/>
                  <a:gd name="T6" fmla="*/ 22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2"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2968">
                <a:extLst>
                  <a:ext uri="{FF2B5EF4-FFF2-40B4-BE49-F238E27FC236}">
                    <a16:creationId xmlns:a16="http://schemas.microsoft.com/office/drawing/2014/main" xmlns="" id="{D4D45F97-73F2-4CEE-9FE3-468E73C5D03F}"/>
                  </a:ext>
                </a:extLst>
              </p:cNvPr>
              <p:cNvSpPr>
                <a:spLocks/>
              </p:cNvSpPr>
              <p:nvPr/>
            </p:nvSpPr>
            <p:spPr bwMode="auto">
              <a:xfrm>
                <a:off x="1580" y="5855"/>
                <a:ext cx="60" cy="55"/>
              </a:xfrm>
              <a:custGeom>
                <a:avLst/>
                <a:gdLst>
                  <a:gd name="T0" fmla="*/ 0 w 11"/>
                  <a:gd name="T1" fmla="*/ 7 h 10"/>
                  <a:gd name="T2" fmla="*/ 6 w 11"/>
                  <a:gd name="T3" fmla="*/ 10 h 10"/>
                  <a:gd name="T4" fmla="*/ 11 w 11"/>
                  <a:gd name="T5" fmla="*/ 3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 name="Freeform 2969">
                <a:extLst>
                  <a:ext uri="{FF2B5EF4-FFF2-40B4-BE49-F238E27FC236}">
                    <a16:creationId xmlns:a16="http://schemas.microsoft.com/office/drawing/2014/main" xmlns="" id="{6D7524B4-40D7-4788-B202-E553776EA00D}"/>
                  </a:ext>
                </a:extLst>
              </p:cNvPr>
              <p:cNvSpPr>
                <a:spLocks/>
              </p:cNvSpPr>
              <p:nvPr/>
            </p:nvSpPr>
            <p:spPr bwMode="auto">
              <a:xfrm>
                <a:off x="2827" y="6129"/>
                <a:ext cx="54" cy="76"/>
              </a:xfrm>
              <a:custGeom>
                <a:avLst/>
                <a:gdLst>
                  <a:gd name="T0" fmla="*/ 0 w 54"/>
                  <a:gd name="T1" fmla="*/ 38 h 76"/>
                  <a:gd name="T2" fmla="*/ 38 w 54"/>
                  <a:gd name="T3" fmla="*/ 76 h 76"/>
                  <a:gd name="T4" fmla="*/ 54 w 54"/>
                  <a:gd name="T5" fmla="*/ 38 h 76"/>
                  <a:gd name="T6" fmla="*/ 22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2970">
                <a:extLst>
                  <a:ext uri="{FF2B5EF4-FFF2-40B4-BE49-F238E27FC236}">
                    <a16:creationId xmlns:a16="http://schemas.microsoft.com/office/drawing/2014/main" xmlns="" id="{87334D65-A5C8-43CC-9717-B451EA3567A1}"/>
                  </a:ext>
                </a:extLst>
              </p:cNvPr>
              <p:cNvSpPr>
                <a:spLocks/>
              </p:cNvSpPr>
              <p:nvPr/>
            </p:nvSpPr>
            <p:spPr bwMode="auto">
              <a:xfrm>
                <a:off x="2827" y="6129"/>
                <a:ext cx="54"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 name="Freeform 2971">
                <a:extLst>
                  <a:ext uri="{FF2B5EF4-FFF2-40B4-BE49-F238E27FC236}">
                    <a16:creationId xmlns:a16="http://schemas.microsoft.com/office/drawing/2014/main" xmlns="" id="{134C7850-B56E-4146-B098-D1107E7E5E65}"/>
                  </a:ext>
                </a:extLst>
              </p:cNvPr>
              <p:cNvSpPr>
                <a:spLocks/>
              </p:cNvSpPr>
              <p:nvPr/>
            </p:nvSpPr>
            <p:spPr bwMode="auto">
              <a:xfrm>
                <a:off x="1924" y="5877"/>
                <a:ext cx="61" cy="66"/>
              </a:xfrm>
              <a:custGeom>
                <a:avLst/>
                <a:gdLst>
                  <a:gd name="T0" fmla="*/ 0 w 61"/>
                  <a:gd name="T1" fmla="*/ 33 h 66"/>
                  <a:gd name="T2" fmla="*/ 33 w 61"/>
                  <a:gd name="T3" fmla="*/ 66 h 66"/>
                  <a:gd name="T4" fmla="*/ 61 w 61"/>
                  <a:gd name="T5" fmla="*/ 27 h 66"/>
                  <a:gd name="T6" fmla="*/ 22 w 61"/>
                  <a:gd name="T7" fmla="*/ 0 h 66"/>
                  <a:gd name="T8" fmla="*/ 0 w 61"/>
                  <a:gd name="T9" fmla="*/ 33 h 66"/>
                </a:gdLst>
                <a:ahLst/>
                <a:cxnLst>
                  <a:cxn ang="0">
                    <a:pos x="T0" y="T1"/>
                  </a:cxn>
                  <a:cxn ang="0">
                    <a:pos x="T2" y="T3"/>
                  </a:cxn>
                  <a:cxn ang="0">
                    <a:pos x="T4" y="T5"/>
                  </a:cxn>
                  <a:cxn ang="0">
                    <a:pos x="T6" y="T7"/>
                  </a:cxn>
                  <a:cxn ang="0">
                    <a:pos x="T8" y="T9"/>
                  </a:cxn>
                </a:cxnLst>
                <a:rect l="0" t="0" r="r" b="b"/>
                <a:pathLst>
                  <a:path w="61" h="66">
                    <a:moveTo>
                      <a:pt x="0" y="33"/>
                    </a:moveTo>
                    <a:lnTo>
                      <a:pt x="33" y="66"/>
                    </a:lnTo>
                    <a:lnTo>
                      <a:pt x="61" y="27"/>
                    </a:lnTo>
                    <a:lnTo>
                      <a:pt x="22"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2972">
                <a:extLst>
                  <a:ext uri="{FF2B5EF4-FFF2-40B4-BE49-F238E27FC236}">
                    <a16:creationId xmlns:a16="http://schemas.microsoft.com/office/drawing/2014/main" xmlns="" id="{36DF8EB4-A7EA-40DE-AA5A-F9681454F73E}"/>
                  </a:ext>
                </a:extLst>
              </p:cNvPr>
              <p:cNvSpPr>
                <a:spLocks/>
              </p:cNvSpPr>
              <p:nvPr/>
            </p:nvSpPr>
            <p:spPr bwMode="auto">
              <a:xfrm>
                <a:off x="1924" y="5877"/>
                <a:ext cx="61" cy="66"/>
              </a:xfrm>
              <a:custGeom>
                <a:avLst/>
                <a:gdLst>
                  <a:gd name="T0" fmla="*/ 0 w 11"/>
                  <a:gd name="T1" fmla="*/ 6 h 12"/>
                  <a:gd name="T2" fmla="*/ 6 w 11"/>
                  <a:gd name="T3" fmla="*/ 12 h 12"/>
                  <a:gd name="T4" fmla="*/ 11 w 11"/>
                  <a:gd name="T5" fmla="*/ 5 h 12"/>
                  <a:gd name="T6" fmla="*/ 4 w 11"/>
                  <a:gd name="T7" fmla="*/ 0 h 12"/>
                  <a:gd name="T8" fmla="*/ 0 w 11"/>
                  <a:gd name="T9" fmla="*/ 6 h 12"/>
                </a:gdLst>
                <a:ahLst/>
                <a:cxnLst>
                  <a:cxn ang="0">
                    <a:pos x="T0" y="T1"/>
                  </a:cxn>
                  <a:cxn ang="0">
                    <a:pos x="T2" y="T3"/>
                  </a:cxn>
                  <a:cxn ang="0">
                    <a:pos x="T4" y="T5"/>
                  </a:cxn>
                  <a:cxn ang="0">
                    <a:pos x="T6" y="T7"/>
                  </a:cxn>
                  <a:cxn ang="0">
                    <a:pos x="T8" y="T9"/>
                  </a:cxn>
                </a:cxnLst>
                <a:rect l="0" t="0" r="r" b="b"/>
                <a:pathLst>
                  <a:path w="11" h="12">
                    <a:moveTo>
                      <a:pt x="0" y="6"/>
                    </a:moveTo>
                    <a:lnTo>
                      <a:pt x="6" y="12"/>
                    </a:lnTo>
                    <a:lnTo>
                      <a:pt x="11" y="5"/>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 name="Freeform 2973">
                <a:extLst>
                  <a:ext uri="{FF2B5EF4-FFF2-40B4-BE49-F238E27FC236}">
                    <a16:creationId xmlns:a16="http://schemas.microsoft.com/office/drawing/2014/main" xmlns="" id="{2E272861-CB27-45C4-8A13-134EFDE1128E}"/>
                  </a:ext>
                </a:extLst>
              </p:cNvPr>
              <p:cNvSpPr>
                <a:spLocks/>
              </p:cNvSpPr>
              <p:nvPr/>
            </p:nvSpPr>
            <p:spPr bwMode="auto">
              <a:xfrm>
                <a:off x="3144" y="6232"/>
                <a:ext cx="49" cy="72"/>
              </a:xfrm>
              <a:custGeom>
                <a:avLst/>
                <a:gdLst>
                  <a:gd name="T0" fmla="*/ 0 w 49"/>
                  <a:gd name="T1" fmla="*/ 39 h 72"/>
                  <a:gd name="T2" fmla="*/ 33 w 49"/>
                  <a:gd name="T3" fmla="*/ 72 h 72"/>
                  <a:gd name="T4" fmla="*/ 49 w 49"/>
                  <a:gd name="T5" fmla="*/ 33 h 72"/>
                  <a:gd name="T6" fmla="*/ 11 w 49"/>
                  <a:gd name="T7" fmla="*/ 0 h 72"/>
                  <a:gd name="T8" fmla="*/ 0 w 49"/>
                  <a:gd name="T9" fmla="*/ 39 h 72"/>
                </a:gdLst>
                <a:ahLst/>
                <a:cxnLst>
                  <a:cxn ang="0">
                    <a:pos x="T0" y="T1"/>
                  </a:cxn>
                  <a:cxn ang="0">
                    <a:pos x="T2" y="T3"/>
                  </a:cxn>
                  <a:cxn ang="0">
                    <a:pos x="T4" y="T5"/>
                  </a:cxn>
                  <a:cxn ang="0">
                    <a:pos x="T6" y="T7"/>
                  </a:cxn>
                  <a:cxn ang="0">
                    <a:pos x="T8" y="T9"/>
                  </a:cxn>
                </a:cxnLst>
                <a:rect l="0" t="0" r="r" b="b"/>
                <a:pathLst>
                  <a:path w="49" h="72">
                    <a:moveTo>
                      <a:pt x="0" y="39"/>
                    </a:moveTo>
                    <a:lnTo>
                      <a:pt x="33" y="72"/>
                    </a:lnTo>
                    <a:lnTo>
                      <a:pt x="49" y="33"/>
                    </a:lnTo>
                    <a:lnTo>
                      <a:pt x="11" y="0"/>
                    </a:lnTo>
                    <a:lnTo>
                      <a:pt x="0" y="3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2974">
                <a:extLst>
                  <a:ext uri="{FF2B5EF4-FFF2-40B4-BE49-F238E27FC236}">
                    <a16:creationId xmlns:a16="http://schemas.microsoft.com/office/drawing/2014/main" xmlns="" id="{DF129D13-A666-4335-B582-584C75DCE59B}"/>
                  </a:ext>
                </a:extLst>
              </p:cNvPr>
              <p:cNvSpPr>
                <a:spLocks/>
              </p:cNvSpPr>
              <p:nvPr/>
            </p:nvSpPr>
            <p:spPr bwMode="auto">
              <a:xfrm>
                <a:off x="3144" y="6232"/>
                <a:ext cx="49" cy="72"/>
              </a:xfrm>
              <a:custGeom>
                <a:avLst/>
                <a:gdLst>
                  <a:gd name="T0" fmla="*/ 0 w 9"/>
                  <a:gd name="T1" fmla="*/ 7 h 13"/>
                  <a:gd name="T2" fmla="*/ 6 w 9"/>
                  <a:gd name="T3" fmla="*/ 13 h 13"/>
                  <a:gd name="T4" fmla="*/ 9 w 9"/>
                  <a:gd name="T5" fmla="*/ 6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 name="Freeform 2975">
                <a:extLst>
                  <a:ext uri="{FF2B5EF4-FFF2-40B4-BE49-F238E27FC236}">
                    <a16:creationId xmlns:a16="http://schemas.microsoft.com/office/drawing/2014/main" xmlns="" id="{5152EF3F-230A-43EC-B234-94E4B931F83D}"/>
                  </a:ext>
                </a:extLst>
              </p:cNvPr>
              <p:cNvSpPr>
                <a:spLocks/>
              </p:cNvSpPr>
              <p:nvPr/>
            </p:nvSpPr>
            <p:spPr bwMode="auto">
              <a:xfrm>
                <a:off x="1006" y="5959"/>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2976">
                <a:extLst>
                  <a:ext uri="{FF2B5EF4-FFF2-40B4-BE49-F238E27FC236}">
                    <a16:creationId xmlns:a16="http://schemas.microsoft.com/office/drawing/2014/main" xmlns="" id="{4FBCC194-8644-4C86-830C-060965B3A368}"/>
                  </a:ext>
                </a:extLst>
              </p:cNvPr>
              <p:cNvSpPr>
                <a:spLocks/>
              </p:cNvSpPr>
              <p:nvPr/>
            </p:nvSpPr>
            <p:spPr bwMode="auto">
              <a:xfrm>
                <a:off x="1006" y="5959"/>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 name="Freeform 2977">
                <a:extLst>
                  <a:ext uri="{FF2B5EF4-FFF2-40B4-BE49-F238E27FC236}">
                    <a16:creationId xmlns:a16="http://schemas.microsoft.com/office/drawing/2014/main" xmlns="" id="{257EE0DD-06E1-4BED-B94A-9422ECBA383E}"/>
                  </a:ext>
                </a:extLst>
              </p:cNvPr>
              <p:cNvSpPr>
                <a:spLocks/>
              </p:cNvSpPr>
              <p:nvPr/>
            </p:nvSpPr>
            <p:spPr bwMode="auto">
              <a:xfrm>
                <a:off x="2263" y="5954"/>
                <a:ext cx="61" cy="71"/>
              </a:xfrm>
              <a:custGeom>
                <a:avLst/>
                <a:gdLst>
                  <a:gd name="T0" fmla="*/ 0 w 61"/>
                  <a:gd name="T1" fmla="*/ 38 h 71"/>
                  <a:gd name="T2" fmla="*/ 39 w 61"/>
                  <a:gd name="T3" fmla="*/ 71 h 71"/>
                  <a:gd name="T4" fmla="*/ 61 w 61"/>
                  <a:gd name="T5" fmla="*/ 32 h 71"/>
                  <a:gd name="T6" fmla="*/ 22 w 61"/>
                  <a:gd name="T7" fmla="*/ 0 h 71"/>
                  <a:gd name="T8" fmla="*/ 0 w 61"/>
                  <a:gd name="T9" fmla="*/ 38 h 71"/>
                </a:gdLst>
                <a:ahLst/>
                <a:cxnLst>
                  <a:cxn ang="0">
                    <a:pos x="T0" y="T1"/>
                  </a:cxn>
                  <a:cxn ang="0">
                    <a:pos x="T2" y="T3"/>
                  </a:cxn>
                  <a:cxn ang="0">
                    <a:pos x="T4" y="T5"/>
                  </a:cxn>
                  <a:cxn ang="0">
                    <a:pos x="T6" y="T7"/>
                  </a:cxn>
                  <a:cxn ang="0">
                    <a:pos x="T8" y="T9"/>
                  </a:cxn>
                </a:cxnLst>
                <a:rect l="0" t="0" r="r" b="b"/>
                <a:pathLst>
                  <a:path w="61" h="71">
                    <a:moveTo>
                      <a:pt x="0" y="38"/>
                    </a:moveTo>
                    <a:lnTo>
                      <a:pt x="39" y="71"/>
                    </a:lnTo>
                    <a:lnTo>
                      <a:pt x="61" y="32"/>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Freeform 2978">
                <a:extLst>
                  <a:ext uri="{FF2B5EF4-FFF2-40B4-BE49-F238E27FC236}">
                    <a16:creationId xmlns:a16="http://schemas.microsoft.com/office/drawing/2014/main" xmlns="" id="{CA50B0CB-5D75-4EC5-B64F-25CFA67CC502}"/>
                  </a:ext>
                </a:extLst>
              </p:cNvPr>
              <p:cNvSpPr>
                <a:spLocks/>
              </p:cNvSpPr>
              <p:nvPr/>
            </p:nvSpPr>
            <p:spPr bwMode="auto">
              <a:xfrm>
                <a:off x="2263" y="5954"/>
                <a:ext cx="61"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 name="Freeform 2979">
                <a:extLst>
                  <a:ext uri="{FF2B5EF4-FFF2-40B4-BE49-F238E27FC236}">
                    <a16:creationId xmlns:a16="http://schemas.microsoft.com/office/drawing/2014/main" xmlns="" id="{3EDE707D-DF65-47F8-A835-77C731FDBCF4}"/>
                  </a:ext>
                </a:extLst>
              </p:cNvPr>
              <p:cNvSpPr>
                <a:spLocks/>
              </p:cNvSpPr>
              <p:nvPr/>
            </p:nvSpPr>
            <p:spPr bwMode="auto">
              <a:xfrm>
                <a:off x="1334" y="5888"/>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Freeform 2980">
                <a:extLst>
                  <a:ext uri="{FF2B5EF4-FFF2-40B4-BE49-F238E27FC236}">
                    <a16:creationId xmlns:a16="http://schemas.microsoft.com/office/drawing/2014/main" xmlns="" id="{CC0E6295-8159-4CB6-B66F-7A3BCD3A8ADA}"/>
                  </a:ext>
                </a:extLst>
              </p:cNvPr>
              <p:cNvSpPr>
                <a:spLocks/>
              </p:cNvSpPr>
              <p:nvPr/>
            </p:nvSpPr>
            <p:spPr bwMode="auto">
              <a:xfrm>
                <a:off x="1334" y="5888"/>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 name="Freeform 2981">
                <a:extLst>
                  <a:ext uri="{FF2B5EF4-FFF2-40B4-BE49-F238E27FC236}">
                    <a16:creationId xmlns:a16="http://schemas.microsoft.com/office/drawing/2014/main" xmlns="" id="{D281D949-7BE2-4094-B143-18D7A7610FE9}"/>
                  </a:ext>
                </a:extLst>
              </p:cNvPr>
              <p:cNvSpPr>
                <a:spLocks/>
              </p:cNvSpPr>
              <p:nvPr/>
            </p:nvSpPr>
            <p:spPr bwMode="auto">
              <a:xfrm>
                <a:off x="2597" y="6057"/>
                <a:ext cx="55" cy="77"/>
              </a:xfrm>
              <a:custGeom>
                <a:avLst/>
                <a:gdLst>
                  <a:gd name="T0" fmla="*/ 0 w 55"/>
                  <a:gd name="T1" fmla="*/ 39 h 77"/>
                  <a:gd name="T2" fmla="*/ 38 w 55"/>
                  <a:gd name="T3" fmla="*/ 77 h 77"/>
                  <a:gd name="T4" fmla="*/ 55 w 55"/>
                  <a:gd name="T5" fmla="*/ 39 h 77"/>
                  <a:gd name="T6" fmla="*/ 16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16"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2982">
                <a:extLst>
                  <a:ext uri="{FF2B5EF4-FFF2-40B4-BE49-F238E27FC236}">
                    <a16:creationId xmlns:a16="http://schemas.microsoft.com/office/drawing/2014/main" xmlns="" id="{1000799F-B356-4B06-A08D-1E4F19E23FC2}"/>
                  </a:ext>
                </a:extLst>
              </p:cNvPr>
              <p:cNvSpPr>
                <a:spLocks/>
              </p:cNvSpPr>
              <p:nvPr/>
            </p:nvSpPr>
            <p:spPr bwMode="auto">
              <a:xfrm>
                <a:off x="2597" y="6057"/>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983">
                <a:extLst>
                  <a:ext uri="{FF2B5EF4-FFF2-40B4-BE49-F238E27FC236}">
                    <a16:creationId xmlns:a16="http://schemas.microsoft.com/office/drawing/2014/main" xmlns="" id="{F92B8EC3-9B47-4A73-8449-4089DD6EB255}"/>
                  </a:ext>
                </a:extLst>
              </p:cNvPr>
              <p:cNvSpPr>
                <a:spLocks/>
              </p:cNvSpPr>
              <p:nvPr/>
            </p:nvSpPr>
            <p:spPr bwMode="auto">
              <a:xfrm>
                <a:off x="1673" y="5855"/>
                <a:ext cx="60" cy="60"/>
              </a:xfrm>
              <a:custGeom>
                <a:avLst/>
                <a:gdLst>
                  <a:gd name="T0" fmla="*/ 0 w 60"/>
                  <a:gd name="T1" fmla="*/ 38 h 60"/>
                  <a:gd name="T2" fmla="*/ 38 w 60"/>
                  <a:gd name="T3" fmla="*/ 60 h 60"/>
                  <a:gd name="T4" fmla="*/ 60 w 60"/>
                  <a:gd name="T5" fmla="*/ 27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7"/>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2984">
                <a:extLst>
                  <a:ext uri="{FF2B5EF4-FFF2-40B4-BE49-F238E27FC236}">
                    <a16:creationId xmlns:a16="http://schemas.microsoft.com/office/drawing/2014/main" xmlns="" id="{FD8C0CFB-573C-4674-A613-BFF9DE7F8B71}"/>
                  </a:ext>
                </a:extLst>
              </p:cNvPr>
              <p:cNvSpPr>
                <a:spLocks/>
              </p:cNvSpPr>
              <p:nvPr/>
            </p:nvSpPr>
            <p:spPr bwMode="auto">
              <a:xfrm>
                <a:off x="1673" y="5855"/>
                <a:ext cx="60" cy="60"/>
              </a:xfrm>
              <a:custGeom>
                <a:avLst/>
                <a:gdLst>
                  <a:gd name="T0" fmla="*/ 0 w 11"/>
                  <a:gd name="T1" fmla="*/ 7 h 11"/>
                  <a:gd name="T2" fmla="*/ 7 w 11"/>
                  <a:gd name="T3" fmla="*/ 11 h 11"/>
                  <a:gd name="T4" fmla="*/ 11 w 11"/>
                  <a:gd name="T5" fmla="*/ 5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Freeform 2985">
                <a:extLst>
                  <a:ext uri="{FF2B5EF4-FFF2-40B4-BE49-F238E27FC236}">
                    <a16:creationId xmlns:a16="http://schemas.microsoft.com/office/drawing/2014/main" xmlns="" id="{0C75CC4C-3E69-41E7-A0A4-CF2A5746CAB4}"/>
                  </a:ext>
                </a:extLst>
              </p:cNvPr>
              <p:cNvSpPr>
                <a:spLocks/>
              </p:cNvSpPr>
              <p:nvPr/>
            </p:nvSpPr>
            <p:spPr bwMode="auto">
              <a:xfrm>
                <a:off x="2920" y="6167"/>
                <a:ext cx="49" cy="71"/>
              </a:xfrm>
              <a:custGeom>
                <a:avLst/>
                <a:gdLst>
                  <a:gd name="T0" fmla="*/ 0 w 49"/>
                  <a:gd name="T1" fmla="*/ 33 h 71"/>
                  <a:gd name="T2" fmla="*/ 32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2" y="71"/>
                    </a:lnTo>
                    <a:lnTo>
                      <a:pt x="49" y="33"/>
                    </a:lnTo>
                    <a:lnTo>
                      <a:pt x="16" y="0"/>
                    </a:lnTo>
                    <a:lnTo>
                      <a:pt x="0" y="3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2986">
                <a:extLst>
                  <a:ext uri="{FF2B5EF4-FFF2-40B4-BE49-F238E27FC236}">
                    <a16:creationId xmlns:a16="http://schemas.microsoft.com/office/drawing/2014/main" xmlns="" id="{7F021AD4-82FC-4021-9BB2-B380E414ABB1}"/>
                  </a:ext>
                </a:extLst>
              </p:cNvPr>
              <p:cNvSpPr>
                <a:spLocks/>
              </p:cNvSpPr>
              <p:nvPr/>
            </p:nvSpPr>
            <p:spPr bwMode="auto">
              <a:xfrm>
                <a:off x="2920" y="6167"/>
                <a:ext cx="49" cy="71"/>
              </a:xfrm>
              <a:custGeom>
                <a:avLst/>
                <a:gdLst>
                  <a:gd name="T0" fmla="*/ 0 w 9"/>
                  <a:gd name="T1" fmla="*/ 6 h 13"/>
                  <a:gd name="T2" fmla="*/ 6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6"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987">
                <a:extLst>
                  <a:ext uri="{FF2B5EF4-FFF2-40B4-BE49-F238E27FC236}">
                    <a16:creationId xmlns:a16="http://schemas.microsoft.com/office/drawing/2014/main" xmlns="" id="{F61F76FF-A836-4B19-9360-2AA6559B41BB}"/>
                  </a:ext>
                </a:extLst>
              </p:cNvPr>
              <p:cNvSpPr>
                <a:spLocks/>
              </p:cNvSpPr>
              <p:nvPr/>
            </p:nvSpPr>
            <p:spPr bwMode="auto">
              <a:xfrm>
                <a:off x="2017" y="5899"/>
                <a:ext cx="61" cy="71"/>
              </a:xfrm>
              <a:custGeom>
                <a:avLst/>
                <a:gdLst>
                  <a:gd name="T0" fmla="*/ 0 w 61"/>
                  <a:gd name="T1" fmla="*/ 38 h 71"/>
                  <a:gd name="T2" fmla="*/ 39 w 61"/>
                  <a:gd name="T3" fmla="*/ 71 h 71"/>
                  <a:gd name="T4" fmla="*/ 61 w 61"/>
                  <a:gd name="T5" fmla="*/ 33 h 71"/>
                  <a:gd name="T6" fmla="*/ 22 w 61"/>
                  <a:gd name="T7" fmla="*/ 0 h 71"/>
                  <a:gd name="T8" fmla="*/ 0 w 61"/>
                  <a:gd name="T9" fmla="*/ 38 h 71"/>
                </a:gdLst>
                <a:ahLst/>
                <a:cxnLst>
                  <a:cxn ang="0">
                    <a:pos x="T0" y="T1"/>
                  </a:cxn>
                  <a:cxn ang="0">
                    <a:pos x="T2" y="T3"/>
                  </a:cxn>
                  <a:cxn ang="0">
                    <a:pos x="T4" y="T5"/>
                  </a:cxn>
                  <a:cxn ang="0">
                    <a:pos x="T6" y="T7"/>
                  </a:cxn>
                  <a:cxn ang="0">
                    <a:pos x="T8" y="T9"/>
                  </a:cxn>
                </a:cxnLst>
                <a:rect l="0" t="0" r="r" b="b"/>
                <a:pathLst>
                  <a:path w="61" h="71">
                    <a:moveTo>
                      <a:pt x="0" y="38"/>
                    </a:moveTo>
                    <a:lnTo>
                      <a:pt x="39" y="71"/>
                    </a:lnTo>
                    <a:lnTo>
                      <a:pt x="61" y="33"/>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988">
                <a:extLst>
                  <a:ext uri="{FF2B5EF4-FFF2-40B4-BE49-F238E27FC236}">
                    <a16:creationId xmlns:a16="http://schemas.microsoft.com/office/drawing/2014/main" xmlns="" id="{29900117-A447-413B-9994-32AF6A167DC4}"/>
                  </a:ext>
                </a:extLst>
              </p:cNvPr>
              <p:cNvSpPr>
                <a:spLocks/>
              </p:cNvSpPr>
              <p:nvPr/>
            </p:nvSpPr>
            <p:spPr bwMode="auto">
              <a:xfrm>
                <a:off x="2017" y="5899"/>
                <a:ext cx="61"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Freeform 2989">
                <a:extLst>
                  <a:ext uri="{FF2B5EF4-FFF2-40B4-BE49-F238E27FC236}">
                    <a16:creationId xmlns:a16="http://schemas.microsoft.com/office/drawing/2014/main" xmlns="" id="{447DA2F0-CD43-4953-88BB-7B2DB44D6F45}"/>
                  </a:ext>
                </a:extLst>
              </p:cNvPr>
              <p:cNvSpPr>
                <a:spLocks/>
              </p:cNvSpPr>
              <p:nvPr/>
            </p:nvSpPr>
            <p:spPr bwMode="auto">
              <a:xfrm>
                <a:off x="1093" y="5943"/>
                <a:ext cx="60" cy="49"/>
              </a:xfrm>
              <a:custGeom>
                <a:avLst/>
                <a:gdLst>
                  <a:gd name="T0" fmla="*/ 0 w 60"/>
                  <a:gd name="T1" fmla="*/ 38 h 49"/>
                  <a:gd name="T2" fmla="*/ 33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2990">
                <a:extLst>
                  <a:ext uri="{FF2B5EF4-FFF2-40B4-BE49-F238E27FC236}">
                    <a16:creationId xmlns:a16="http://schemas.microsoft.com/office/drawing/2014/main" xmlns="" id="{D4467EA9-BD04-452F-9D1D-E5A32FF081C0}"/>
                  </a:ext>
                </a:extLst>
              </p:cNvPr>
              <p:cNvSpPr>
                <a:spLocks/>
              </p:cNvSpPr>
              <p:nvPr/>
            </p:nvSpPr>
            <p:spPr bwMode="auto">
              <a:xfrm>
                <a:off x="1093" y="5943"/>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Freeform 2991">
                <a:extLst>
                  <a:ext uri="{FF2B5EF4-FFF2-40B4-BE49-F238E27FC236}">
                    <a16:creationId xmlns:a16="http://schemas.microsoft.com/office/drawing/2014/main" xmlns="" id="{8BEC3A72-C2FC-4EFE-BEA0-3CF02E7FE223}"/>
                  </a:ext>
                </a:extLst>
              </p:cNvPr>
              <p:cNvSpPr>
                <a:spLocks/>
              </p:cNvSpPr>
              <p:nvPr/>
            </p:nvSpPr>
            <p:spPr bwMode="auto">
              <a:xfrm>
                <a:off x="2356" y="5986"/>
                <a:ext cx="61" cy="77"/>
              </a:xfrm>
              <a:custGeom>
                <a:avLst/>
                <a:gdLst>
                  <a:gd name="T0" fmla="*/ 0 w 61"/>
                  <a:gd name="T1" fmla="*/ 39 h 77"/>
                  <a:gd name="T2" fmla="*/ 39 w 61"/>
                  <a:gd name="T3" fmla="*/ 77 h 77"/>
                  <a:gd name="T4" fmla="*/ 61 w 61"/>
                  <a:gd name="T5" fmla="*/ 39 h 77"/>
                  <a:gd name="T6" fmla="*/ 22 w 61"/>
                  <a:gd name="T7" fmla="*/ 0 h 77"/>
                  <a:gd name="T8" fmla="*/ 0 w 61"/>
                  <a:gd name="T9" fmla="*/ 39 h 77"/>
                </a:gdLst>
                <a:ahLst/>
                <a:cxnLst>
                  <a:cxn ang="0">
                    <a:pos x="T0" y="T1"/>
                  </a:cxn>
                  <a:cxn ang="0">
                    <a:pos x="T2" y="T3"/>
                  </a:cxn>
                  <a:cxn ang="0">
                    <a:pos x="T4" y="T5"/>
                  </a:cxn>
                  <a:cxn ang="0">
                    <a:pos x="T6" y="T7"/>
                  </a:cxn>
                  <a:cxn ang="0">
                    <a:pos x="T8" y="T9"/>
                  </a:cxn>
                </a:cxnLst>
                <a:rect l="0" t="0" r="r" b="b"/>
                <a:pathLst>
                  <a:path w="61" h="77">
                    <a:moveTo>
                      <a:pt x="0" y="39"/>
                    </a:moveTo>
                    <a:lnTo>
                      <a:pt x="39" y="77"/>
                    </a:lnTo>
                    <a:lnTo>
                      <a:pt x="61" y="39"/>
                    </a:lnTo>
                    <a:lnTo>
                      <a:pt x="22"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992">
                <a:extLst>
                  <a:ext uri="{FF2B5EF4-FFF2-40B4-BE49-F238E27FC236}">
                    <a16:creationId xmlns:a16="http://schemas.microsoft.com/office/drawing/2014/main" xmlns="" id="{92572D6A-2414-4C6F-AA4D-4EC12AED1A0C}"/>
                  </a:ext>
                </a:extLst>
              </p:cNvPr>
              <p:cNvSpPr>
                <a:spLocks/>
              </p:cNvSpPr>
              <p:nvPr/>
            </p:nvSpPr>
            <p:spPr bwMode="auto">
              <a:xfrm>
                <a:off x="2356" y="5986"/>
                <a:ext cx="61"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993">
                <a:extLst>
                  <a:ext uri="{FF2B5EF4-FFF2-40B4-BE49-F238E27FC236}">
                    <a16:creationId xmlns:a16="http://schemas.microsoft.com/office/drawing/2014/main" xmlns="" id="{C0C77302-1423-4610-9338-0C7106950F3C}"/>
                  </a:ext>
                </a:extLst>
              </p:cNvPr>
              <p:cNvSpPr>
                <a:spLocks/>
              </p:cNvSpPr>
              <p:nvPr/>
            </p:nvSpPr>
            <p:spPr bwMode="auto">
              <a:xfrm>
                <a:off x="1427" y="5877"/>
                <a:ext cx="60" cy="55"/>
              </a:xfrm>
              <a:custGeom>
                <a:avLst/>
                <a:gdLst>
                  <a:gd name="T0" fmla="*/ 0 w 60"/>
                  <a:gd name="T1" fmla="*/ 38 h 55"/>
                  <a:gd name="T2" fmla="*/ 33 w 60"/>
                  <a:gd name="T3" fmla="*/ 55 h 55"/>
                  <a:gd name="T4" fmla="*/ 60 w 60"/>
                  <a:gd name="T5" fmla="*/ 16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994">
                <a:extLst>
                  <a:ext uri="{FF2B5EF4-FFF2-40B4-BE49-F238E27FC236}">
                    <a16:creationId xmlns:a16="http://schemas.microsoft.com/office/drawing/2014/main" xmlns="" id="{2927BF42-55D1-4FBB-A12E-1B7971560782}"/>
                  </a:ext>
                </a:extLst>
              </p:cNvPr>
              <p:cNvSpPr>
                <a:spLocks/>
              </p:cNvSpPr>
              <p:nvPr/>
            </p:nvSpPr>
            <p:spPr bwMode="auto">
              <a:xfrm>
                <a:off x="1427" y="5877"/>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Freeform 2995">
                <a:extLst>
                  <a:ext uri="{FF2B5EF4-FFF2-40B4-BE49-F238E27FC236}">
                    <a16:creationId xmlns:a16="http://schemas.microsoft.com/office/drawing/2014/main" xmlns="" id="{48CB824A-6167-42B8-9B7E-F9701C102AA4}"/>
                  </a:ext>
                </a:extLst>
              </p:cNvPr>
              <p:cNvSpPr>
                <a:spLocks/>
              </p:cNvSpPr>
              <p:nvPr/>
            </p:nvSpPr>
            <p:spPr bwMode="auto">
              <a:xfrm>
                <a:off x="2685" y="6096"/>
                <a:ext cx="54" cy="71"/>
              </a:xfrm>
              <a:custGeom>
                <a:avLst/>
                <a:gdLst>
                  <a:gd name="T0" fmla="*/ 0 w 54"/>
                  <a:gd name="T1" fmla="*/ 38 h 71"/>
                  <a:gd name="T2" fmla="*/ 38 w 54"/>
                  <a:gd name="T3" fmla="*/ 71 h 71"/>
                  <a:gd name="T4" fmla="*/ 54 w 54"/>
                  <a:gd name="T5" fmla="*/ 33 h 71"/>
                  <a:gd name="T6" fmla="*/ 21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3"/>
                    </a:lnTo>
                    <a:lnTo>
                      <a:pt x="21"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2996">
                <a:extLst>
                  <a:ext uri="{FF2B5EF4-FFF2-40B4-BE49-F238E27FC236}">
                    <a16:creationId xmlns:a16="http://schemas.microsoft.com/office/drawing/2014/main" xmlns="" id="{B33577C0-099F-43AE-9B70-705803E79D4B}"/>
                  </a:ext>
                </a:extLst>
              </p:cNvPr>
              <p:cNvSpPr>
                <a:spLocks/>
              </p:cNvSpPr>
              <p:nvPr/>
            </p:nvSpPr>
            <p:spPr bwMode="auto">
              <a:xfrm>
                <a:off x="2685" y="6096"/>
                <a:ext cx="54"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Freeform 2997">
                <a:extLst>
                  <a:ext uri="{FF2B5EF4-FFF2-40B4-BE49-F238E27FC236}">
                    <a16:creationId xmlns:a16="http://schemas.microsoft.com/office/drawing/2014/main" xmlns="" id="{05E91A62-C1F6-4D66-9FA1-85353C7718B1}"/>
                  </a:ext>
                </a:extLst>
              </p:cNvPr>
              <p:cNvSpPr>
                <a:spLocks/>
              </p:cNvSpPr>
              <p:nvPr/>
            </p:nvSpPr>
            <p:spPr bwMode="auto">
              <a:xfrm>
                <a:off x="1766" y="5866"/>
                <a:ext cx="60" cy="66"/>
              </a:xfrm>
              <a:custGeom>
                <a:avLst/>
                <a:gdLst>
                  <a:gd name="T0" fmla="*/ 0 w 60"/>
                  <a:gd name="T1" fmla="*/ 38 h 66"/>
                  <a:gd name="T2" fmla="*/ 38 w 60"/>
                  <a:gd name="T3" fmla="*/ 66 h 66"/>
                  <a:gd name="T4" fmla="*/ 60 w 60"/>
                  <a:gd name="T5" fmla="*/ 27 h 66"/>
                  <a:gd name="T6" fmla="*/ 27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27"/>
                    </a:lnTo>
                    <a:lnTo>
                      <a:pt x="27" y="0"/>
                    </a:lnTo>
                    <a:lnTo>
                      <a:pt x="0" y="3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2998">
                <a:extLst>
                  <a:ext uri="{FF2B5EF4-FFF2-40B4-BE49-F238E27FC236}">
                    <a16:creationId xmlns:a16="http://schemas.microsoft.com/office/drawing/2014/main" xmlns="" id="{1BEDB892-9834-416B-8A61-F4601B3C8F03}"/>
                  </a:ext>
                </a:extLst>
              </p:cNvPr>
              <p:cNvSpPr>
                <a:spLocks/>
              </p:cNvSpPr>
              <p:nvPr/>
            </p:nvSpPr>
            <p:spPr bwMode="auto">
              <a:xfrm>
                <a:off x="1766" y="5866"/>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Freeform 2999">
                <a:extLst>
                  <a:ext uri="{FF2B5EF4-FFF2-40B4-BE49-F238E27FC236}">
                    <a16:creationId xmlns:a16="http://schemas.microsoft.com/office/drawing/2014/main" xmlns="" id="{BC17ADA9-82E6-4D30-8ECD-8061B8ECA83C}"/>
                  </a:ext>
                </a:extLst>
              </p:cNvPr>
              <p:cNvSpPr>
                <a:spLocks/>
              </p:cNvSpPr>
              <p:nvPr/>
            </p:nvSpPr>
            <p:spPr bwMode="auto">
              <a:xfrm>
                <a:off x="3007" y="6200"/>
                <a:ext cx="49" cy="71"/>
              </a:xfrm>
              <a:custGeom>
                <a:avLst/>
                <a:gdLst>
                  <a:gd name="T0" fmla="*/ 0 w 49"/>
                  <a:gd name="T1" fmla="*/ 38 h 71"/>
                  <a:gd name="T2" fmla="*/ 33 w 49"/>
                  <a:gd name="T3" fmla="*/ 71 h 71"/>
                  <a:gd name="T4" fmla="*/ 49 w 49"/>
                  <a:gd name="T5" fmla="*/ 38 h 71"/>
                  <a:gd name="T6" fmla="*/ 11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8"/>
                    </a:lnTo>
                    <a:lnTo>
                      <a:pt x="11"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3000">
                <a:extLst>
                  <a:ext uri="{FF2B5EF4-FFF2-40B4-BE49-F238E27FC236}">
                    <a16:creationId xmlns:a16="http://schemas.microsoft.com/office/drawing/2014/main" xmlns="" id="{3505F7DE-2AB8-4B68-A7E0-488297C9BF32}"/>
                  </a:ext>
                </a:extLst>
              </p:cNvPr>
              <p:cNvSpPr>
                <a:spLocks/>
              </p:cNvSpPr>
              <p:nvPr/>
            </p:nvSpPr>
            <p:spPr bwMode="auto">
              <a:xfrm>
                <a:off x="3007" y="6200"/>
                <a:ext cx="49" cy="71"/>
              </a:xfrm>
              <a:custGeom>
                <a:avLst/>
                <a:gdLst>
                  <a:gd name="T0" fmla="*/ 0 w 9"/>
                  <a:gd name="T1" fmla="*/ 7 h 13"/>
                  <a:gd name="T2" fmla="*/ 6 w 9"/>
                  <a:gd name="T3" fmla="*/ 13 h 13"/>
                  <a:gd name="T4" fmla="*/ 9 w 9"/>
                  <a:gd name="T5" fmla="*/ 7 h 13"/>
                  <a:gd name="T6" fmla="*/ 2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Freeform 3001">
                <a:extLst>
                  <a:ext uri="{FF2B5EF4-FFF2-40B4-BE49-F238E27FC236}">
                    <a16:creationId xmlns:a16="http://schemas.microsoft.com/office/drawing/2014/main" xmlns="" id="{12CE6DBE-A732-411B-B6DF-844903955A12}"/>
                  </a:ext>
                </a:extLst>
              </p:cNvPr>
              <p:cNvSpPr>
                <a:spLocks/>
              </p:cNvSpPr>
              <p:nvPr/>
            </p:nvSpPr>
            <p:spPr bwMode="auto">
              <a:xfrm>
                <a:off x="2116" y="5926"/>
                <a:ext cx="55" cy="71"/>
              </a:xfrm>
              <a:custGeom>
                <a:avLst/>
                <a:gdLst>
                  <a:gd name="T0" fmla="*/ 0 w 55"/>
                  <a:gd name="T1" fmla="*/ 38 h 71"/>
                  <a:gd name="T2" fmla="*/ 33 w 55"/>
                  <a:gd name="T3" fmla="*/ 71 h 71"/>
                  <a:gd name="T4" fmla="*/ 55 w 55"/>
                  <a:gd name="T5" fmla="*/ 33 h 71"/>
                  <a:gd name="T6" fmla="*/ 16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3"/>
                    </a:lnTo>
                    <a:lnTo>
                      <a:pt x="16"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3002">
                <a:extLst>
                  <a:ext uri="{FF2B5EF4-FFF2-40B4-BE49-F238E27FC236}">
                    <a16:creationId xmlns:a16="http://schemas.microsoft.com/office/drawing/2014/main" xmlns="" id="{738FCF8B-4516-4AB0-97D3-AE2D8C18B44C}"/>
                  </a:ext>
                </a:extLst>
              </p:cNvPr>
              <p:cNvSpPr>
                <a:spLocks/>
              </p:cNvSpPr>
              <p:nvPr/>
            </p:nvSpPr>
            <p:spPr bwMode="auto">
              <a:xfrm>
                <a:off x="2116" y="5926"/>
                <a:ext cx="55"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Freeform 3003">
                <a:extLst>
                  <a:ext uri="{FF2B5EF4-FFF2-40B4-BE49-F238E27FC236}">
                    <a16:creationId xmlns:a16="http://schemas.microsoft.com/office/drawing/2014/main" xmlns="" id="{E86B318B-835F-4186-85C9-F127F594A3D5}"/>
                  </a:ext>
                </a:extLst>
              </p:cNvPr>
              <p:cNvSpPr>
                <a:spLocks/>
              </p:cNvSpPr>
              <p:nvPr/>
            </p:nvSpPr>
            <p:spPr bwMode="auto">
              <a:xfrm>
                <a:off x="1186" y="5926"/>
                <a:ext cx="55" cy="49"/>
              </a:xfrm>
              <a:custGeom>
                <a:avLst/>
                <a:gdLst>
                  <a:gd name="T0" fmla="*/ 0 w 55"/>
                  <a:gd name="T1" fmla="*/ 38 h 49"/>
                  <a:gd name="T2" fmla="*/ 33 w 55"/>
                  <a:gd name="T3" fmla="*/ 49 h 49"/>
                  <a:gd name="T4" fmla="*/ 55 w 55"/>
                  <a:gd name="T5" fmla="*/ 11 h 49"/>
                  <a:gd name="T6" fmla="*/ 28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33" y="49"/>
                    </a:lnTo>
                    <a:lnTo>
                      <a:pt x="55" y="11"/>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3004">
                <a:extLst>
                  <a:ext uri="{FF2B5EF4-FFF2-40B4-BE49-F238E27FC236}">
                    <a16:creationId xmlns:a16="http://schemas.microsoft.com/office/drawing/2014/main" xmlns="" id="{DD665755-ECE3-4D94-9185-F6EE2D42B132}"/>
                  </a:ext>
                </a:extLst>
              </p:cNvPr>
              <p:cNvSpPr>
                <a:spLocks/>
              </p:cNvSpPr>
              <p:nvPr/>
            </p:nvSpPr>
            <p:spPr bwMode="auto">
              <a:xfrm>
                <a:off x="1186" y="5926"/>
                <a:ext cx="55" cy="49"/>
              </a:xfrm>
              <a:custGeom>
                <a:avLst/>
                <a:gdLst>
                  <a:gd name="T0" fmla="*/ 0 w 10"/>
                  <a:gd name="T1" fmla="*/ 7 h 9"/>
                  <a:gd name="T2" fmla="*/ 6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6"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Freeform 3005">
                <a:extLst>
                  <a:ext uri="{FF2B5EF4-FFF2-40B4-BE49-F238E27FC236}">
                    <a16:creationId xmlns:a16="http://schemas.microsoft.com/office/drawing/2014/main" xmlns="" id="{9F6BEF65-37AE-43D7-9D68-08873D5E5917}"/>
                  </a:ext>
                </a:extLst>
              </p:cNvPr>
              <p:cNvSpPr>
                <a:spLocks/>
              </p:cNvSpPr>
              <p:nvPr/>
            </p:nvSpPr>
            <p:spPr bwMode="auto">
              <a:xfrm>
                <a:off x="2449" y="6025"/>
                <a:ext cx="55" cy="71"/>
              </a:xfrm>
              <a:custGeom>
                <a:avLst/>
                <a:gdLst>
                  <a:gd name="T0" fmla="*/ 0 w 55"/>
                  <a:gd name="T1" fmla="*/ 32 h 71"/>
                  <a:gd name="T2" fmla="*/ 39 w 55"/>
                  <a:gd name="T3" fmla="*/ 71 h 71"/>
                  <a:gd name="T4" fmla="*/ 55 w 55"/>
                  <a:gd name="T5" fmla="*/ 32 h 71"/>
                  <a:gd name="T6" fmla="*/ 22 w 55"/>
                  <a:gd name="T7" fmla="*/ 0 h 71"/>
                  <a:gd name="T8" fmla="*/ 0 w 55"/>
                  <a:gd name="T9" fmla="*/ 32 h 71"/>
                </a:gdLst>
                <a:ahLst/>
                <a:cxnLst>
                  <a:cxn ang="0">
                    <a:pos x="T0" y="T1"/>
                  </a:cxn>
                  <a:cxn ang="0">
                    <a:pos x="T2" y="T3"/>
                  </a:cxn>
                  <a:cxn ang="0">
                    <a:pos x="T4" y="T5"/>
                  </a:cxn>
                  <a:cxn ang="0">
                    <a:pos x="T6" y="T7"/>
                  </a:cxn>
                  <a:cxn ang="0">
                    <a:pos x="T8" y="T9"/>
                  </a:cxn>
                </a:cxnLst>
                <a:rect l="0" t="0" r="r" b="b"/>
                <a:pathLst>
                  <a:path w="55" h="71">
                    <a:moveTo>
                      <a:pt x="0" y="32"/>
                    </a:moveTo>
                    <a:lnTo>
                      <a:pt x="39" y="71"/>
                    </a:lnTo>
                    <a:lnTo>
                      <a:pt x="55" y="32"/>
                    </a:lnTo>
                    <a:lnTo>
                      <a:pt x="22" y="0"/>
                    </a:lnTo>
                    <a:lnTo>
                      <a:pt x="0" y="32"/>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3006">
                <a:extLst>
                  <a:ext uri="{FF2B5EF4-FFF2-40B4-BE49-F238E27FC236}">
                    <a16:creationId xmlns:a16="http://schemas.microsoft.com/office/drawing/2014/main" xmlns="" id="{27AF6667-9C89-4C4E-BA6C-575C1A0EB1FA}"/>
                  </a:ext>
                </a:extLst>
              </p:cNvPr>
              <p:cNvSpPr>
                <a:spLocks/>
              </p:cNvSpPr>
              <p:nvPr/>
            </p:nvSpPr>
            <p:spPr bwMode="auto">
              <a:xfrm>
                <a:off x="2449" y="6025"/>
                <a:ext cx="55" cy="71"/>
              </a:xfrm>
              <a:custGeom>
                <a:avLst/>
                <a:gdLst>
                  <a:gd name="T0" fmla="*/ 0 w 10"/>
                  <a:gd name="T1" fmla="*/ 6 h 13"/>
                  <a:gd name="T2" fmla="*/ 7 w 10"/>
                  <a:gd name="T3" fmla="*/ 13 h 13"/>
                  <a:gd name="T4" fmla="*/ 10 w 10"/>
                  <a:gd name="T5" fmla="*/ 6 h 13"/>
                  <a:gd name="T6" fmla="*/ 4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Freeform 3007">
                <a:extLst>
                  <a:ext uri="{FF2B5EF4-FFF2-40B4-BE49-F238E27FC236}">
                    <a16:creationId xmlns:a16="http://schemas.microsoft.com/office/drawing/2014/main" xmlns="" id="{230FC5CC-88A5-4941-8312-F2BB999C8D3E}"/>
                  </a:ext>
                </a:extLst>
              </p:cNvPr>
              <p:cNvSpPr>
                <a:spLocks/>
              </p:cNvSpPr>
              <p:nvPr/>
            </p:nvSpPr>
            <p:spPr bwMode="auto">
              <a:xfrm>
                <a:off x="1520" y="5871"/>
                <a:ext cx="60" cy="55"/>
              </a:xfrm>
              <a:custGeom>
                <a:avLst/>
                <a:gdLst>
                  <a:gd name="T0" fmla="*/ 0 w 60"/>
                  <a:gd name="T1" fmla="*/ 39 h 55"/>
                  <a:gd name="T2" fmla="*/ 33 w 60"/>
                  <a:gd name="T3" fmla="*/ 55 h 55"/>
                  <a:gd name="T4" fmla="*/ 60 w 60"/>
                  <a:gd name="T5" fmla="*/ 22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22"/>
                    </a:lnTo>
                    <a:lnTo>
                      <a:pt x="27"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3008">
                <a:extLst>
                  <a:ext uri="{FF2B5EF4-FFF2-40B4-BE49-F238E27FC236}">
                    <a16:creationId xmlns:a16="http://schemas.microsoft.com/office/drawing/2014/main" xmlns="" id="{2804E72B-118A-48B6-BDD8-7889017B0C2C}"/>
                  </a:ext>
                </a:extLst>
              </p:cNvPr>
              <p:cNvSpPr>
                <a:spLocks/>
              </p:cNvSpPr>
              <p:nvPr/>
            </p:nvSpPr>
            <p:spPr bwMode="auto">
              <a:xfrm>
                <a:off x="1520" y="5871"/>
                <a:ext cx="60" cy="55"/>
              </a:xfrm>
              <a:custGeom>
                <a:avLst/>
                <a:gdLst>
                  <a:gd name="T0" fmla="*/ 0 w 11"/>
                  <a:gd name="T1" fmla="*/ 7 h 10"/>
                  <a:gd name="T2" fmla="*/ 6 w 11"/>
                  <a:gd name="T3" fmla="*/ 10 h 10"/>
                  <a:gd name="T4" fmla="*/ 11 w 11"/>
                  <a:gd name="T5" fmla="*/ 4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Freeform 3009">
                <a:extLst>
                  <a:ext uri="{FF2B5EF4-FFF2-40B4-BE49-F238E27FC236}">
                    <a16:creationId xmlns:a16="http://schemas.microsoft.com/office/drawing/2014/main" xmlns="" id="{36333CCE-4C94-4C8F-B747-69F33E000AD5}"/>
                  </a:ext>
                </a:extLst>
              </p:cNvPr>
              <p:cNvSpPr>
                <a:spLocks/>
              </p:cNvSpPr>
              <p:nvPr/>
            </p:nvSpPr>
            <p:spPr bwMode="auto">
              <a:xfrm>
                <a:off x="2777" y="6129"/>
                <a:ext cx="50" cy="76"/>
              </a:xfrm>
              <a:custGeom>
                <a:avLst/>
                <a:gdLst>
                  <a:gd name="T0" fmla="*/ 0 w 50"/>
                  <a:gd name="T1" fmla="*/ 38 h 76"/>
                  <a:gd name="T2" fmla="*/ 33 w 50"/>
                  <a:gd name="T3" fmla="*/ 76 h 76"/>
                  <a:gd name="T4" fmla="*/ 50 w 50"/>
                  <a:gd name="T5" fmla="*/ 38 h 76"/>
                  <a:gd name="T6" fmla="*/ 17 w 50"/>
                  <a:gd name="T7" fmla="*/ 0 h 76"/>
                  <a:gd name="T8" fmla="*/ 0 w 50"/>
                  <a:gd name="T9" fmla="*/ 38 h 76"/>
                </a:gdLst>
                <a:ahLst/>
                <a:cxnLst>
                  <a:cxn ang="0">
                    <a:pos x="T0" y="T1"/>
                  </a:cxn>
                  <a:cxn ang="0">
                    <a:pos x="T2" y="T3"/>
                  </a:cxn>
                  <a:cxn ang="0">
                    <a:pos x="T4" y="T5"/>
                  </a:cxn>
                  <a:cxn ang="0">
                    <a:pos x="T6" y="T7"/>
                  </a:cxn>
                  <a:cxn ang="0">
                    <a:pos x="T8" y="T9"/>
                  </a:cxn>
                </a:cxnLst>
                <a:rect l="0" t="0" r="r" b="b"/>
                <a:pathLst>
                  <a:path w="50" h="76">
                    <a:moveTo>
                      <a:pt x="0" y="38"/>
                    </a:moveTo>
                    <a:lnTo>
                      <a:pt x="33" y="76"/>
                    </a:lnTo>
                    <a:lnTo>
                      <a:pt x="50" y="38"/>
                    </a:lnTo>
                    <a:lnTo>
                      <a:pt x="1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3010">
                <a:extLst>
                  <a:ext uri="{FF2B5EF4-FFF2-40B4-BE49-F238E27FC236}">
                    <a16:creationId xmlns:a16="http://schemas.microsoft.com/office/drawing/2014/main" xmlns="" id="{39D79D05-0086-45DC-B8D2-76AE2D7833C0}"/>
                  </a:ext>
                </a:extLst>
              </p:cNvPr>
              <p:cNvSpPr>
                <a:spLocks/>
              </p:cNvSpPr>
              <p:nvPr/>
            </p:nvSpPr>
            <p:spPr bwMode="auto">
              <a:xfrm>
                <a:off x="2777" y="6129"/>
                <a:ext cx="50" cy="76"/>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Freeform 3011">
                <a:extLst>
                  <a:ext uri="{FF2B5EF4-FFF2-40B4-BE49-F238E27FC236}">
                    <a16:creationId xmlns:a16="http://schemas.microsoft.com/office/drawing/2014/main" xmlns="" id="{A3F230BF-A840-469F-A282-885A0EFEBE07}"/>
                  </a:ext>
                </a:extLst>
              </p:cNvPr>
              <p:cNvSpPr>
                <a:spLocks/>
              </p:cNvSpPr>
              <p:nvPr/>
            </p:nvSpPr>
            <p:spPr bwMode="auto">
              <a:xfrm>
                <a:off x="1864" y="5882"/>
                <a:ext cx="60" cy="66"/>
              </a:xfrm>
              <a:custGeom>
                <a:avLst/>
                <a:gdLst>
                  <a:gd name="T0" fmla="*/ 0 w 60"/>
                  <a:gd name="T1" fmla="*/ 39 h 66"/>
                  <a:gd name="T2" fmla="*/ 39 w 60"/>
                  <a:gd name="T3" fmla="*/ 66 h 66"/>
                  <a:gd name="T4" fmla="*/ 60 w 60"/>
                  <a:gd name="T5" fmla="*/ 28 h 66"/>
                  <a:gd name="T6" fmla="*/ 22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9" y="66"/>
                    </a:lnTo>
                    <a:lnTo>
                      <a:pt x="60" y="28"/>
                    </a:lnTo>
                    <a:lnTo>
                      <a:pt x="22"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3012">
                <a:extLst>
                  <a:ext uri="{FF2B5EF4-FFF2-40B4-BE49-F238E27FC236}">
                    <a16:creationId xmlns:a16="http://schemas.microsoft.com/office/drawing/2014/main" xmlns="" id="{654CBBC4-BAE1-4F53-8A1C-572E1FBECC4E}"/>
                  </a:ext>
                </a:extLst>
              </p:cNvPr>
              <p:cNvSpPr>
                <a:spLocks/>
              </p:cNvSpPr>
              <p:nvPr/>
            </p:nvSpPr>
            <p:spPr bwMode="auto">
              <a:xfrm>
                <a:off x="1864" y="5882"/>
                <a:ext cx="60" cy="66"/>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Freeform 3013">
                <a:extLst>
                  <a:ext uri="{FF2B5EF4-FFF2-40B4-BE49-F238E27FC236}">
                    <a16:creationId xmlns:a16="http://schemas.microsoft.com/office/drawing/2014/main" xmlns="" id="{9BBDF30E-4D73-4F81-8069-6AEE060B4C31}"/>
                  </a:ext>
                </a:extLst>
              </p:cNvPr>
              <p:cNvSpPr>
                <a:spLocks/>
              </p:cNvSpPr>
              <p:nvPr/>
            </p:nvSpPr>
            <p:spPr bwMode="auto">
              <a:xfrm>
                <a:off x="3089" y="6232"/>
                <a:ext cx="55" cy="77"/>
              </a:xfrm>
              <a:custGeom>
                <a:avLst/>
                <a:gdLst>
                  <a:gd name="T0" fmla="*/ 0 w 55"/>
                  <a:gd name="T1" fmla="*/ 39 h 77"/>
                  <a:gd name="T2" fmla="*/ 38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17" y="0"/>
                    </a:lnTo>
                    <a:lnTo>
                      <a:pt x="0" y="3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Freeform 3014">
                <a:extLst>
                  <a:ext uri="{FF2B5EF4-FFF2-40B4-BE49-F238E27FC236}">
                    <a16:creationId xmlns:a16="http://schemas.microsoft.com/office/drawing/2014/main" xmlns="" id="{345E9914-3AE4-439A-B766-AD2E90B72115}"/>
                  </a:ext>
                </a:extLst>
              </p:cNvPr>
              <p:cNvSpPr>
                <a:spLocks/>
              </p:cNvSpPr>
              <p:nvPr/>
            </p:nvSpPr>
            <p:spPr bwMode="auto">
              <a:xfrm>
                <a:off x="3089" y="6232"/>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Freeform 3015">
                <a:extLst>
                  <a:ext uri="{FF2B5EF4-FFF2-40B4-BE49-F238E27FC236}">
                    <a16:creationId xmlns:a16="http://schemas.microsoft.com/office/drawing/2014/main" xmlns="" id="{278DCB1B-43A8-4D6F-8DD8-BB04DF0423FD}"/>
                  </a:ext>
                </a:extLst>
              </p:cNvPr>
              <p:cNvSpPr>
                <a:spLocks/>
              </p:cNvSpPr>
              <p:nvPr/>
            </p:nvSpPr>
            <p:spPr bwMode="auto">
              <a:xfrm>
                <a:off x="951" y="5986"/>
                <a:ext cx="55" cy="50"/>
              </a:xfrm>
              <a:custGeom>
                <a:avLst/>
                <a:gdLst>
                  <a:gd name="T0" fmla="*/ 0 w 55"/>
                  <a:gd name="T1" fmla="*/ 39 h 50"/>
                  <a:gd name="T2" fmla="*/ 28 w 55"/>
                  <a:gd name="T3" fmla="*/ 50 h 50"/>
                  <a:gd name="T4" fmla="*/ 55 w 55"/>
                  <a:gd name="T5" fmla="*/ 11 h 50"/>
                  <a:gd name="T6" fmla="*/ 28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28" y="50"/>
                    </a:lnTo>
                    <a:lnTo>
                      <a:pt x="55" y="11"/>
                    </a:lnTo>
                    <a:lnTo>
                      <a:pt x="28"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3016">
                <a:extLst>
                  <a:ext uri="{FF2B5EF4-FFF2-40B4-BE49-F238E27FC236}">
                    <a16:creationId xmlns:a16="http://schemas.microsoft.com/office/drawing/2014/main" xmlns="" id="{C86C7F0B-7C0E-461D-9628-7AF4A448E2C1}"/>
                  </a:ext>
                </a:extLst>
              </p:cNvPr>
              <p:cNvSpPr>
                <a:spLocks/>
              </p:cNvSpPr>
              <p:nvPr/>
            </p:nvSpPr>
            <p:spPr bwMode="auto">
              <a:xfrm>
                <a:off x="951" y="5986"/>
                <a:ext cx="55" cy="50"/>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 name="Freeform 3017">
                <a:extLst>
                  <a:ext uri="{FF2B5EF4-FFF2-40B4-BE49-F238E27FC236}">
                    <a16:creationId xmlns:a16="http://schemas.microsoft.com/office/drawing/2014/main" xmlns="" id="{ACCA6E9B-BED0-46DE-9969-4EEF3B599D48}"/>
                  </a:ext>
                </a:extLst>
              </p:cNvPr>
              <p:cNvSpPr>
                <a:spLocks/>
              </p:cNvSpPr>
              <p:nvPr/>
            </p:nvSpPr>
            <p:spPr bwMode="auto">
              <a:xfrm>
                <a:off x="2209" y="5954"/>
                <a:ext cx="54" cy="76"/>
              </a:xfrm>
              <a:custGeom>
                <a:avLst/>
                <a:gdLst>
                  <a:gd name="T0" fmla="*/ 0 w 54"/>
                  <a:gd name="T1" fmla="*/ 38 h 76"/>
                  <a:gd name="T2" fmla="*/ 33 w 54"/>
                  <a:gd name="T3" fmla="*/ 76 h 76"/>
                  <a:gd name="T4" fmla="*/ 54 w 54"/>
                  <a:gd name="T5" fmla="*/ 38 h 76"/>
                  <a:gd name="T6" fmla="*/ 22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3" y="76"/>
                    </a:lnTo>
                    <a:lnTo>
                      <a:pt x="54" y="38"/>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3018">
                <a:extLst>
                  <a:ext uri="{FF2B5EF4-FFF2-40B4-BE49-F238E27FC236}">
                    <a16:creationId xmlns:a16="http://schemas.microsoft.com/office/drawing/2014/main" xmlns="" id="{CFAA07B6-11F4-4EDD-AA8E-0603625CBC5D}"/>
                  </a:ext>
                </a:extLst>
              </p:cNvPr>
              <p:cNvSpPr>
                <a:spLocks/>
              </p:cNvSpPr>
              <p:nvPr/>
            </p:nvSpPr>
            <p:spPr bwMode="auto">
              <a:xfrm>
                <a:off x="2209" y="5954"/>
                <a:ext cx="54" cy="76"/>
              </a:xfrm>
              <a:custGeom>
                <a:avLst/>
                <a:gdLst>
                  <a:gd name="T0" fmla="*/ 0 w 10"/>
                  <a:gd name="T1" fmla="*/ 7 h 14"/>
                  <a:gd name="T2" fmla="*/ 6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220">
              <a:extLst>
                <a:ext uri="{FF2B5EF4-FFF2-40B4-BE49-F238E27FC236}">
                  <a16:creationId xmlns:a16="http://schemas.microsoft.com/office/drawing/2014/main" xmlns="" id="{CA1665AE-43AE-4347-8E52-59AA2636E433}"/>
                </a:ext>
              </a:extLst>
            </p:cNvPr>
            <p:cNvGrpSpPr>
              <a:grpSpLocks/>
            </p:cNvGrpSpPr>
            <p:nvPr/>
          </p:nvGrpSpPr>
          <p:grpSpPr bwMode="auto">
            <a:xfrm>
              <a:off x="864" y="5871"/>
              <a:ext cx="2362" cy="515"/>
              <a:chOff x="864" y="5871"/>
              <a:chExt cx="2362" cy="515"/>
            </a:xfrm>
          </p:grpSpPr>
          <p:sp>
            <p:nvSpPr>
              <p:cNvPr id="1684" name="Freeform 3020">
                <a:extLst>
                  <a:ext uri="{FF2B5EF4-FFF2-40B4-BE49-F238E27FC236}">
                    <a16:creationId xmlns:a16="http://schemas.microsoft.com/office/drawing/2014/main" xmlns="" id="{5146A204-5EE3-4E85-A9E5-2C1D36616F9B}"/>
                  </a:ext>
                </a:extLst>
              </p:cNvPr>
              <p:cNvSpPr>
                <a:spLocks/>
              </p:cNvSpPr>
              <p:nvPr/>
            </p:nvSpPr>
            <p:spPr bwMode="auto">
              <a:xfrm>
                <a:off x="1274" y="5910"/>
                <a:ext cx="60" cy="54"/>
              </a:xfrm>
              <a:custGeom>
                <a:avLst/>
                <a:gdLst>
                  <a:gd name="T0" fmla="*/ 0 w 60"/>
                  <a:gd name="T1" fmla="*/ 38 h 54"/>
                  <a:gd name="T2" fmla="*/ 33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3021">
                <a:extLst>
                  <a:ext uri="{FF2B5EF4-FFF2-40B4-BE49-F238E27FC236}">
                    <a16:creationId xmlns:a16="http://schemas.microsoft.com/office/drawing/2014/main" xmlns="" id="{75E2E4E0-9261-49D4-A52E-5FEF4EA993E0}"/>
                  </a:ext>
                </a:extLst>
              </p:cNvPr>
              <p:cNvSpPr>
                <a:spLocks/>
              </p:cNvSpPr>
              <p:nvPr/>
            </p:nvSpPr>
            <p:spPr bwMode="auto">
              <a:xfrm>
                <a:off x="1274" y="5910"/>
                <a:ext cx="60" cy="54"/>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6" name="Freeform 3022">
                <a:extLst>
                  <a:ext uri="{FF2B5EF4-FFF2-40B4-BE49-F238E27FC236}">
                    <a16:creationId xmlns:a16="http://schemas.microsoft.com/office/drawing/2014/main" xmlns="" id="{2D81187E-F772-4731-BA94-2DD60688F522}"/>
                  </a:ext>
                </a:extLst>
              </p:cNvPr>
              <p:cNvSpPr>
                <a:spLocks/>
              </p:cNvSpPr>
              <p:nvPr/>
            </p:nvSpPr>
            <p:spPr bwMode="auto">
              <a:xfrm>
                <a:off x="2542" y="6057"/>
                <a:ext cx="55" cy="77"/>
              </a:xfrm>
              <a:custGeom>
                <a:avLst/>
                <a:gdLst>
                  <a:gd name="T0" fmla="*/ 0 w 55"/>
                  <a:gd name="T1" fmla="*/ 39 h 77"/>
                  <a:gd name="T2" fmla="*/ 39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9" y="77"/>
                    </a:lnTo>
                    <a:lnTo>
                      <a:pt x="55" y="39"/>
                    </a:lnTo>
                    <a:lnTo>
                      <a:pt x="17"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3023">
                <a:extLst>
                  <a:ext uri="{FF2B5EF4-FFF2-40B4-BE49-F238E27FC236}">
                    <a16:creationId xmlns:a16="http://schemas.microsoft.com/office/drawing/2014/main" xmlns="" id="{4F6A2079-AB04-472A-8ACA-738A9316D6A1}"/>
                  </a:ext>
                </a:extLst>
              </p:cNvPr>
              <p:cNvSpPr>
                <a:spLocks/>
              </p:cNvSpPr>
              <p:nvPr/>
            </p:nvSpPr>
            <p:spPr bwMode="auto">
              <a:xfrm>
                <a:off x="2542" y="6057"/>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8" name="Freeform 3024">
                <a:extLst>
                  <a:ext uri="{FF2B5EF4-FFF2-40B4-BE49-F238E27FC236}">
                    <a16:creationId xmlns:a16="http://schemas.microsoft.com/office/drawing/2014/main" xmlns="" id="{79FAA4BD-BF37-4937-8450-CB7CAC88E2D0}"/>
                  </a:ext>
                </a:extLst>
              </p:cNvPr>
              <p:cNvSpPr>
                <a:spLocks/>
              </p:cNvSpPr>
              <p:nvPr/>
            </p:nvSpPr>
            <p:spPr bwMode="auto">
              <a:xfrm>
                <a:off x="1613" y="5871"/>
                <a:ext cx="60" cy="61"/>
              </a:xfrm>
              <a:custGeom>
                <a:avLst/>
                <a:gdLst>
                  <a:gd name="T0" fmla="*/ 0 w 60"/>
                  <a:gd name="T1" fmla="*/ 39 h 61"/>
                  <a:gd name="T2" fmla="*/ 38 w 60"/>
                  <a:gd name="T3" fmla="*/ 61 h 61"/>
                  <a:gd name="T4" fmla="*/ 60 w 60"/>
                  <a:gd name="T5" fmla="*/ 22 h 61"/>
                  <a:gd name="T6" fmla="*/ 27 w 60"/>
                  <a:gd name="T7" fmla="*/ 0 h 61"/>
                  <a:gd name="T8" fmla="*/ 0 w 60"/>
                  <a:gd name="T9" fmla="*/ 39 h 61"/>
                </a:gdLst>
                <a:ahLst/>
                <a:cxnLst>
                  <a:cxn ang="0">
                    <a:pos x="T0" y="T1"/>
                  </a:cxn>
                  <a:cxn ang="0">
                    <a:pos x="T2" y="T3"/>
                  </a:cxn>
                  <a:cxn ang="0">
                    <a:pos x="T4" y="T5"/>
                  </a:cxn>
                  <a:cxn ang="0">
                    <a:pos x="T6" y="T7"/>
                  </a:cxn>
                  <a:cxn ang="0">
                    <a:pos x="T8" y="T9"/>
                  </a:cxn>
                </a:cxnLst>
                <a:rect l="0" t="0" r="r" b="b"/>
                <a:pathLst>
                  <a:path w="60" h="61">
                    <a:moveTo>
                      <a:pt x="0" y="39"/>
                    </a:moveTo>
                    <a:lnTo>
                      <a:pt x="38" y="61"/>
                    </a:lnTo>
                    <a:lnTo>
                      <a:pt x="60" y="22"/>
                    </a:lnTo>
                    <a:lnTo>
                      <a:pt x="27" y="0"/>
                    </a:lnTo>
                    <a:lnTo>
                      <a:pt x="0" y="39"/>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3025">
                <a:extLst>
                  <a:ext uri="{FF2B5EF4-FFF2-40B4-BE49-F238E27FC236}">
                    <a16:creationId xmlns:a16="http://schemas.microsoft.com/office/drawing/2014/main" xmlns="" id="{0A56C128-A3D8-469A-80BF-0F86D5A051D7}"/>
                  </a:ext>
                </a:extLst>
              </p:cNvPr>
              <p:cNvSpPr>
                <a:spLocks/>
              </p:cNvSpPr>
              <p:nvPr/>
            </p:nvSpPr>
            <p:spPr bwMode="auto">
              <a:xfrm>
                <a:off x="1613" y="5871"/>
                <a:ext cx="60" cy="61"/>
              </a:xfrm>
              <a:custGeom>
                <a:avLst/>
                <a:gdLst>
                  <a:gd name="T0" fmla="*/ 0 w 11"/>
                  <a:gd name="T1" fmla="*/ 7 h 11"/>
                  <a:gd name="T2" fmla="*/ 7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0" name="Freeform 3026">
                <a:extLst>
                  <a:ext uri="{FF2B5EF4-FFF2-40B4-BE49-F238E27FC236}">
                    <a16:creationId xmlns:a16="http://schemas.microsoft.com/office/drawing/2014/main" xmlns="" id="{05BA2293-D440-43EB-B881-A4AD5A3DC998}"/>
                  </a:ext>
                </a:extLst>
              </p:cNvPr>
              <p:cNvSpPr>
                <a:spLocks/>
              </p:cNvSpPr>
              <p:nvPr/>
            </p:nvSpPr>
            <p:spPr bwMode="auto">
              <a:xfrm>
                <a:off x="2865" y="6167"/>
                <a:ext cx="55" cy="71"/>
              </a:xfrm>
              <a:custGeom>
                <a:avLst/>
                <a:gdLst>
                  <a:gd name="T0" fmla="*/ 0 w 55"/>
                  <a:gd name="T1" fmla="*/ 38 h 71"/>
                  <a:gd name="T2" fmla="*/ 38 w 55"/>
                  <a:gd name="T3" fmla="*/ 71 h 71"/>
                  <a:gd name="T4" fmla="*/ 55 w 55"/>
                  <a:gd name="T5" fmla="*/ 33 h 71"/>
                  <a:gd name="T6" fmla="*/ 16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3"/>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3027">
                <a:extLst>
                  <a:ext uri="{FF2B5EF4-FFF2-40B4-BE49-F238E27FC236}">
                    <a16:creationId xmlns:a16="http://schemas.microsoft.com/office/drawing/2014/main" xmlns="" id="{0853C216-EFF6-4279-BF99-A611700177E3}"/>
                  </a:ext>
                </a:extLst>
              </p:cNvPr>
              <p:cNvSpPr>
                <a:spLocks/>
              </p:cNvSpPr>
              <p:nvPr/>
            </p:nvSpPr>
            <p:spPr bwMode="auto">
              <a:xfrm>
                <a:off x="2865" y="6167"/>
                <a:ext cx="55" cy="71"/>
              </a:xfrm>
              <a:custGeom>
                <a:avLst/>
                <a:gdLst>
                  <a:gd name="T0" fmla="*/ 0 w 10"/>
                  <a:gd name="T1" fmla="*/ 7 h 13"/>
                  <a:gd name="T2" fmla="*/ 7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2" name="Freeform 3028">
                <a:extLst>
                  <a:ext uri="{FF2B5EF4-FFF2-40B4-BE49-F238E27FC236}">
                    <a16:creationId xmlns:a16="http://schemas.microsoft.com/office/drawing/2014/main" xmlns="" id="{CA3BBFC6-7B9F-40C5-84ED-8FD231DE0C44}"/>
                  </a:ext>
                </a:extLst>
              </p:cNvPr>
              <p:cNvSpPr>
                <a:spLocks/>
              </p:cNvSpPr>
              <p:nvPr/>
            </p:nvSpPr>
            <p:spPr bwMode="auto">
              <a:xfrm>
                <a:off x="1957" y="5904"/>
                <a:ext cx="60" cy="71"/>
              </a:xfrm>
              <a:custGeom>
                <a:avLst/>
                <a:gdLst>
                  <a:gd name="T0" fmla="*/ 0 w 60"/>
                  <a:gd name="T1" fmla="*/ 39 h 71"/>
                  <a:gd name="T2" fmla="*/ 39 w 60"/>
                  <a:gd name="T3" fmla="*/ 71 h 71"/>
                  <a:gd name="T4" fmla="*/ 60 w 60"/>
                  <a:gd name="T5" fmla="*/ 33 h 71"/>
                  <a:gd name="T6" fmla="*/ 28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9" y="71"/>
                    </a:lnTo>
                    <a:lnTo>
                      <a:pt x="60" y="33"/>
                    </a:lnTo>
                    <a:lnTo>
                      <a:pt x="28"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3029">
                <a:extLst>
                  <a:ext uri="{FF2B5EF4-FFF2-40B4-BE49-F238E27FC236}">
                    <a16:creationId xmlns:a16="http://schemas.microsoft.com/office/drawing/2014/main" xmlns="" id="{26094EB6-40AE-477E-98F6-4D38D1CE536F}"/>
                  </a:ext>
                </a:extLst>
              </p:cNvPr>
              <p:cNvSpPr>
                <a:spLocks/>
              </p:cNvSpPr>
              <p:nvPr/>
            </p:nvSpPr>
            <p:spPr bwMode="auto">
              <a:xfrm>
                <a:off x="1957" y="5904"/>
                <a:ext cx="60" cy="71"/>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4" name="Freeform 3030">
                <a:extLst>
                  <a:ext uri="{FF2B5EF4-FFF2-40B4-BE49-F238E27FC236}">
                    <a16:creationId xmlns:a16="http://schemas.microsoft.com/office/drawing/2014/main" xmlns="" id="{8414F8D0-C370-4F1F-AA10-4F3B18AD0F7B}"/>
                  </a:ext>
                </a:extLst>
              </p:cNvPr>
              <p:cNvSpPr>
                <a:spLocks/>
              </p:cNvSpPr>
              <p:nvPr/>
            </p:nvSpPr>
            <p:spPr bwMode="auto">
              <a:xfrm>
                <a:off x="3177" y="6265"/>
                <a:ext cx="49" cy="77"/>
              </a:xfrm>
              <a:custGeom>
                <a:avLst/>
                <a:gdLst>
                  <a:gd name="T0" fmla="*/ 0 w 49"/>
                  <a:gd name="T1" fmla="*/ 39 h 77"/>
                  <a:gd name="T2" fmla="*/ 38 w 49"/>
                  <a:gd name="T3" fmla="*/ 77 h 77"/>
                  <a:gd name="T4" fmla="*/ 49 w 49"/>
                  <a:gd name="T5" fmla="*/ 39 h 77"/>
                  <a:gd name="T6" fmla="*/ 16 w 49"/>
                  <a:gd name="T7" fmla="*/ 0 h 77"/>
                  <a:gd name="T8" fmla="*/ 0 w 49"/>
                  <a:gd name="T9" fmla="*/ 39 h 77"/>
                </a:gdLst>
                <a:ahLst/>
                <a:cxnLst>
                  <a:cxn ang="0">
                    <a:pos x="T0" y="T1"/>
                  </a:cxn>
                  <a:cxn ang="0">
                    <a:pos x="T2" y="T3"/>
                  </a:cxn>
                  <a:cxn ang="0">
                    <a:pos x="T4" y="T5"/>
                  </a:cxn>
                  <a:cxn ang="0">
                    <a:pos x="T6" y="T7"/>
                  </a:cxn>
                  <a:cxn ang="0">
                    <a:pos x="T8" y="T9"/>
                  </a:cxn>
                </a:cxnLst>
                <a:rect l="0" t="0" r="r" b="b"/>
                <a:pathLst>
                  <a:path w="49" h="77">
                    <a:moveTo>
                      <a:pt x="0" y="39"/>
                    </a:moveTo>
                    <a:lnTo>
                      <a:pt x="38" y="77"/>
                    </a:lnTo>
                    <a:lnTo>
                      <a:pt x="49" y="39"/>
                    </a:lnTo>
                    <a:lnTo>
                      <a:pt x="16" y="0"/>
                    </a:lnTo>
                    <a:lnTo>
                      <a:pt x="0" y="3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3031">
                <a:extLst>
                  <a:ext uri="{FF2B5EF4-FFF2-40B4-BE49-F238E27FC236}">
                    <a16:creationId xmlns:a16="http://schemas.microsoft.com/office/drawing/2014/main" xmlns="" id="{D4AA6866-B67A-4439-9EEB-A294EDD552A6}"/>
                  </a:ext>
                </a:extLst>
              </p:cNvPr>
              <p:cNvSpPr>
                <a:spLocks/>
              </p:cNvSpPr>
              <p:nvPr/>
            </p:nvSpPr>
            <p:spPr bwMode="auto">
              <a:xfrm>
                <a:off x="3177" y="6265"/>
                <a:ext cx="49" cy="77"/>
              </a:xfrm>
              <a:custGeom>
                <a:avLst/>
                <a:gdLst>
                  <a:gd name="T0" fmla="*/ 0 w 9"/>
                  <a:gd name="T1" fmla="*/ 7 h 14"/>
                  <a:gd name="T2" fmla="*/ 7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7"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6" name="Freeform 3032">
                <a:extLst>
                  <a:ext uri="{FF2B5EF4-FFF2-40B4-BE49-F238E27FC236}">
                    <a16:creationId xmlns:a16="http://schemas.microsoft.com/office/drawing/2014/main" xmlns="" id="{D4D441E6-95A5-417C-9836-7608D9D82F73}"/>
                  </a:ext>
                </a:extLst>
              </p:cNvPr>
              <p:cNvSpPr>
                <a:spLocks/>
              </p:cNvSpPr>
              <p:nvPr/>
            </p:nvSpPr>
            <p:spPr bwMode="auto">
              <a:xfrm>
                <a:off x="1039" y="5970"/>
                <a:ext cx="54" cy="49"/>
              </a:xfrm>
              <a:custGeom>
                <a:avLst/>
                <a:gdLst>
                  <a:gd name="T0" fmla="*/ 0 w 54"/>
                  <a:gd name="T1" fmla="*/ 38 h 49"/>
                  <a:gd name="T2" fmla="*/ 27 w 54"/>
                  <a:gd name="T3" fmla="*/ 49 h 49"/>
                  <a:gd name="T4" fmla="*/ 54 w 54"/>
                  <a:gd name="T5" fmla="*/ 11 h 49"/>
                  <a:gd name="T6" fmla="*/ 27 w 54"/>
                  <a:gd name="T7" fmla="*/ 0 h 49"/>
                  <a:gd name="T8" fmla="*/ 0 w 54"/>
                  <a:gd name="T9" fmla="*/ 38 h 49"/>
                </a:gdLst>
                <a:ahLst/>
                <a:cxnLst>
                  <a:cxn ang="0">
                    <a:pos x="T0" y="T1"/>
                  </a:cxn>
                  <a:cxn ang="0">
                    <a:pos x="T2" y="T3"/>
                  </a:cxn>
                  <a:cxn ang="0">
                    <a:pos x="T4" y="T5"/>
                  </a:cxn>
                  <a:cxn ang="0">
                    <a:pos x="T6" y="T7"/>
                  </a:cxn>
                  <a:cxn ang="0">
                    <a:pos x="T8" y="T9"/>
                  </a:cxn>
                </a:cxnLst>
                <a:rect l="0" t="0" r="r" b="b"/>
                <a:pathLst>
                  <a:path w="54" h="49">
                    <a:moveTo>
                      <a:pt x="0" y="38"/>
                    </a:moveTo>
                    <a:lnTo>
                      <a:pt x="27" y="49"/>
                    </a:lnTo>
                    <a:lnTo>
                      <a:pt x="54"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3033">
                <a:extLst>
                  <a:ext uri="{FF2B5EF4-FFF2-40B4-BE49-F238E27FC236}">
                    <a16:creationId xmlns:a16="http://schemas.microsoft.com/office/drawing/2014/main" xmlns="" id="{E175AE17-5B8A-46EA-8D82-E975EB5391D7}"/>
                  </a:ext>
                </a:extLst>
              </p:cNvPr>
              <p:cNvSpPr>
                <a:spLocks/>
              </p:cNvSpPr>
              <p:nvPr/>
            </p:nvSpPr>
            <p:spPr bwMode="auto">
              <a:xfrm>
                <a:off x="1039" y="5970"/>
                <a:ext cx="54"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8" name="Freeform 3034">
                <a:extLst>
                  <a:ext uri="{FF2B5EF4-FFF2-40B4-BE49-F238E27FC236}">
                    <a16:creationId xmlns:a16="http://schemas.microsoft.com/office/drawing/2014/main" xmlns="" id="{CCE96872-0A37-494D-96AE-E018DC5E4006}"/>
                  </a:ext>
                </a:extLst>
              </p:cNvPr>
              <p:cNvSpPr>
                <a:spLocks/>
              </p:cNvSpPr>
              <p:nvPr/>
            </p:nvSpPr>
            <p:spPr bwMode="auto">
              <a:xfrm>
                <a:off x="2302" y="5986"/>
                <a:ext cx="54" cy="77"/>
              </a:xfrm>
              <a:custGeom>
                <a:avLst/>
                <a:gdLst>
                  <a:gd name="T0" fmla="*/ 0 w 54"/>
                  <a:gd name="T1" fmla="*/ 39 h 77"/>
                  <a:gd name="T2" fmla="*/ 38 w 54"/>
                  <a:gd name="T3" fmla="*/ 77 h 77"/>
                  <a:gd name="T4" fmla="*/ 54 w 54"/>
                  <a:gd name="T5" fmla="*/ 39 h 77"/>
                  <a:gd name="T6" fmla="*/ 22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22"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3035">
                <a:extLst>
                  <a:ext uri="{FF2B5EF4-FFF2-40B4-BE49-F238E27FC236}">
                    <a16:creationId xmlns:a16="http://schemas.microsoft.com/office/drawing/2014/main" xmlns="" id="{B15A5E62-4045-4E5C-A4FB-2823CD62038E}"/>
                  </a:ext>
                </a:extLst>
              </p:cNvPr>
              <p:cNvSpPr>
                <a:spLocks/>
              </p:cNvSpPr>
              <p:nvPr/>
            </p:nvSpPr>
            <p:spPr bwMode="auto">
              <a:xfrm>
                <a:off x="2302" y="5986"/>
                <a:ext cx="54"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0" name="Freeform 3036">
                <a:extLst>
                  <a:ext uri="{FF2B5EF4-FFF2-40B4-BE49-F238E27FC236}">
                    <a16:creationId xmlns:a16="http://schemas.microsoft.com/office/drawing/2014/main" xmlns="" id="{DF3A9747-CB61-4CDE-A2C3-321138BDB20A}"/>
                  </a:ext>
                </a:extLst>
              </p:cNvPr>
              <p:cNvSpPr>
                <a:spLocks/>
              </p:cNvSpPr>
              <p:nvPr/>
            </p:nvSpPr>
            <p:spPr bwMode="auto">
              <a:xfrm>
                <a:off x="1367" y="5899"/>
                <a:ext cx="60" cy="55"/>
              </a:xfrm>
              <a:custGeom>
                <a:avLst/>
                <a:gdLst>
                  <a:gd name="T0" fmla="*/ 0 w 60"/>
                  <a:gd name="T1" fmla="*/ 38 h 55"/>
                  <a:gd name="T2" fmla="*/ 33 w 60"/>
                  <a:gd name="T3" fmla="*/ 55 h 55"/>
                  <a:gd name="T4" fmla="*/ 60 w 60"/>
                  <a:gd name="T5" fmla="*/ 16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3037">
                <a:extLst>
                  <a:ext uri="{FF2B5EF4-FFF2-40B4-BE49-F238E27FC236}">
                    <a16:creationId xmlns:a16="http://schemas.microsoft.com/office/drawing/2014/main" xmlns="" id="{4F1271E7-84A6-44B6-93A8-90215994736E}"/>
                  </a:ext>
                </a:extLst>
              </p:cNvPr>
              <p:cNvSpPr>
                <a:spLocks/>
              </p:cNvSpPr>
              <p:nvPr/>
            </p:nvSpPr>
            <p:spPr bwMode="auto">
              <a:xfrm>
                <a:off x="1367" y="5899"/>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2" name="Freeform 3038">
                <a:extLst>
                  <a:ext uri="{FF2B5EF4-FFF2-40B4-BE49-F238E27FC236}">
                    <a16:creationId xmlns:a16="http://schemas.microsoft.com/office/drawing/2014/main" xmlns="" id="{C207DD83-0E0A-4BBB-91A9-DB737411DC28}"/>
                  </a:ext>
                </a:extLst>
              </p:cNvPr>
              <p:cNvSpPr>
                <a:spLocks/>
              </p:cNvSpPr>
              <p:nvPr/>
            </p:nvSpPr>
            <p:spPr bwMode="auto">
              <a:xfrm>
                <a:off x="2635" y="6096"/>
                <a:ext cx="50" cy="71"/>
              </a:xfrm>
              <a:custGeom>
                <a:avLst/>
                <a:gdLst>
                  <a:gd name="T0" fmla="*/ 0 w 50"/>
                  <a:gd name="T1" fmla="*/ 38 h 71"/>
                  <a:gd name="T2" fmla="*/ 33 w 50"/>
                  <a:gd name="T3" fmla="*/ 71 h 71"/>
                  <a:gd name="T4" fmla="*/ 50 w 50"/>
                  <a:gd name="T5" fmla="*/ 38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8"/>
                    </a:lnTo>
                    <a:lnTo>
                      <a:pt x="17"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3039">
                <a:extLst>
                  <a:ext uri="{FF2B5EF4-FFF2-40B4-BE49-F238E27FC236}">
                    <a16:creationId xmlns:a16="http://schemas.microsoft.com/office/drawing/2014/main" xmlns="" id="{4ECEE07A-D45D-469D-8226-120DC437DC2C}"/>
                  </a:ext>
                </a:extLst>
              </p:cNvPr>
              <p:cNvSpPr>
                <a:spLocks/>
              </p:cNvSpPr>
              <p:nvPr/>
            </p:nvSpPr>
            <p:spPr bwMode="auto">
              <a:xfrm>
                <a:off x="2635" y="6096"/>
                <a:ext cx="50" cy="71"/>
              </a:xfrm>
              <a:custGeom>
                <a:avLst/>
                <a:gdLst>
                  <a:gd name="T0" fmla="*/ 0 w 9"/>
                  <a:gd name="T1" fmla="*/ 7 h 13"/>
                  <a:gd name="T2" fmla="*/ 6 w 9"/>
                  <a:gd name="T3" fmla="*/ 13 h 13"/>
                  <a:gd name="T4" fmla="*/ 9 w 9"/>
                  <a:gd name="T5" fmla="*/ 7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4" name="Freeform 3040">
                <a:extLst>
                  <a:ext uri="{FF2B5EF4-FFF2-40B4-BE49-F238E27FC236}">
                    <a16:creationId xmlns:a16="http://schemas.microsoft.com/office/drawing/2014/main" xmlns="" id="{684EEA29-E409-4AB8-85D3-1448CA0CE056}"/>
                  </a:ext>
                </a:extLst>
              </p:cNvPr>
              <p:cNvSpPr>
                <a:spLocks/>
              </p:cNvSpPr>
              <p:nvPr/>
            </p:nvSpPr>
            <p:spPr bwMode="auto">
              <a:xfrm>
                <a:off x="1711" y="5882"/>
                <a:ext cx="55" cy="61"/>
              </a:xfrm>
              <a:custGeom>
                <a:avLst/>
                <a:gdLst>
                  <a:gd name="T0" fmla="*/ 0 w 55"/>
                  <a:gd name="T1" fmla="*/ 33 h 61"/>
                  <a:gd name="T2" fmla="*/ 33 w 55"/>
                  <a:gd name="T3" fmla="*/ 61 h 61"/>
                  <a:gd name="T4" fmla="*/ 55 w 55"/>
                  <a:gd name="T5" fmla="*/ 22 h 61"/>
                  <a:gd name="T6" fmla="*/ 22 w 55"/>
                  <a:gd name="T7" fmla="*/ 0 h 61"/>
                  <a:gd name="T8" fmla="*/ 0 w 55"/>
                  <a:gd name="T9" fmla="*/ 33 h 61"/>
                </a:gdLst>
                <a:ahLst/>
                <a:cxnLst>
                  <a:cxn ang="0">
                    <a:pos x="T0" y="T1"/>
                  </a:cxn>
                  <a:cxn ang="0">
                    <a:pos x="T2" y="T3"/>
                  </a:cxn>
                  <a:cxn ang="0">
                    <a:pos x="T4" y="T5"/>
                  </a:cxn>
                  <a:cxn ang="0">
                    <a:pos x="T6" y="T7"/>
                  </a:cxn>
                  <a:cxn ang="0">
                    <a:pos x="T8" y="T9"/>
                  </a:cxn>
                </a:cxnLst>
                <a:rect l="0" t="0" r="r" b="b"/>
                <a:pathLst>
                  <a:path w="55" h="61">
                    <a:moveTo>
                      <a:pt x="0" y="33"/>
                    </a:moveTo>
                    <a:lnTo>
                      <a:pt x="33" y="61"/>
                    </a:lnTo>
                    <a:lnTo>
                      <a:pt x="55" y="22"/>
                    </a:lnTo>
                    <a:lnTo>
                      <a:pt x="22"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3041">
                <a:extLst>
                  <a:ext uri="{FF2B5EF4-FFF2-40B4-BE49-F238E27FC236}">
                    <a16:creationId xmlns:a16="http://schemas.microsoft.com/office/drawing/2014/main" xmlns="" id="{308ED1F3-AF40-4C44-80A3-8406A0C78330}"/>
                  </a:ext>
                </a:extLst>
              </p:cNvPr>
              <p:cNvSpPr>
                <a:spLocks/>
              </p:cNvSpPr>
              <p:nvPr/>
            </p:nvSpPr>
            <p:spPr bwMode="auto">
              <a:xfrm>
                <a:off x="1711" y="5882"/>
                <a:ext cx="55" cy="61"/>
              </a:xfrm>
              <a:custGeom>
                <a:avLst/>
                <a:gdLst>
                  <a:gd name="T0" fmla="*/ 0 w 10"/>
                  <a:gd name="T1" fmla="*/ 6 h 11"/>
                  <a:gd name="T2" fmla="*/ 6 w 10"/>
                  <a:gd name="T3" fmla="*/ 11 h 11"/>
                  <a:gd name="T4" fmla="*/ 10 w 10"/>
                  <a:gd name="T5" fmla="*/ 4 h 11"/>
                  <a:gd name="T6" fmla="*/ 4 w 10"/>
                  <a:gd name="T7" fmla="*/ 0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6" y="11"/>
                    </a:lnTo>
                    <a:lnTo>
                      <a:pt x="10" y="4"/>
                    </a:lnTo>
                    <a:lnTo>
                      <a:pt x="4"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6" name="Freeform 3042">
                <a:extLst>
                  <a:ext uri="{FF2B5EF4-FFF2-40B4-BE49-F238E27FC236}">
                    <a16:creationId xmlns:a16="http://schemas.microsoft.com/office/drawing/2014/main" xmlns="" id="{25FD1A79-75D0-4ADA-85BF-7E9AFCD3707C}"/>
                  </a:ext>
                </a:extLst>
              </p:cNvPr>
              <p:cNvSpPr>
                <a:spLocks/>
              </p:cNvSpPr>
              <p:nvPr/>
            </p:nvSpPr>
            <p:spPr bwMode="auto">
              <a:xfrm>
                <a:off x="2952" y="6200"/>
                <a:ext cx="55" cy="76"/>
              </a:xfrm>
              <a:custGeom>
                <a:avLst/>
                <a:gdLst>
                  <a:gd name="T0" fmla="*/ 0 w 55"/>
                  <a:gd name="T1" fmla="*/ 38 h 76"/>
                  <a:gd name="T2" fmla="*/ 39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17"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3043">
                <a:extLst>
                  <a:ext uri="{FF2B5EF4-FFF2-40B4-BE49-F238E27FC236}">
                    <a16:creationId xmlns:a16="http://schemas.microsoft.com/office/drawing/2014/main" xmlns="" id="{3AE8DDD1-CA3D-4A76-94CB-3716FAEA4234}"/>
                  </a:ext>
                </a:extLst>
              </p:cNvPr>
              <p:cNvSpPr>
                <a:spLocks/>
              </p:cNvSpPr>
              <p:nvPr/>
            </p:nvSpPr>
            <p:spPr bwMode="auto">
              <a:xfrm>
                <a:off x="2952" y="6200"/>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8" name="Freeform 3044">
                <a:extLst>
                  <a:ext uri="{FF2B5EF4-FFF2-40B4-BE49-F238E27FC236}">
                    <a16:creationId xmlns:a16="http://schemas.microsoft.com/office/drawing/2014/main" xmlns="" id="{0457B98F-62F9-4A1A-A88E-F74A0A7BB4F6}"/>
                  </a:ext>
                </a:extLst>
              </p:cNvPr>
              <p:cNvSpPr>
                <a:spLocks/>
              </p:cNvSpPr>
              <p:nvPr/>
            </p:nvSpPr>
            <p:spPr bwMode="auto">
              <a:xfrm>
                <a:off x="2056" y="5932"/>
                <a:ext cx="60" cy="71"/>
              </a:xfrm>
              <a:custGeom>
                <a:avLst/>
                <a:gdLst>
                  <a:gd name="T0" fmla="*/ 0 w 60"/>
                  <a:gd name="T1" fmla="*/ 38 h 71"/>
                  <a:gd name="T2" fmla="*/ 38 w 60"/>
                  <a:gd name="T3" fmla="*/ 71 h 71"/>
                  <a:gd name="T4" fmla="*/ 60 w 60"/>
                  <a:gd name="T5" fmla="*/ 32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2"/>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3045">
                <a:extLst>
                  <a:ext uri="{FF2B5EF4-FFF2-40B4-BE49-F238E27FC236}">
                    <a16:creationId xmlns:a16="http://schemas.microsoft.com/office/drawing/2014/main" xmlns="" id="{E955110D-2F00-45C2-A961-3F83E97BA26C}"/>
                  </a:ext>
                </a:extLst>
              </p:cNvPr>
              <p:cNvSpPr>
                <a:spLocks/>
              </p:cNvSpPr>
              <p:nvPr/>
            </p:nvSpPr>
            <p:spPr bwMode="auto">
              <a:xfrm>
                <a:off x="2056" y="5932"/>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0" name="Freeform 3046">
                <a:extLst>
                  <a:ext uri="{FF2B5EF4-FFF2-40B4-BE49-F238E27FC236}">
                    <a16:creationId xmlns:a16="http://schemas.microsoft.com/office/drawing/2014/main" xmlns="" id="{A94F1714-EF43-425C-BC34-9626E383F221}"/>
                  </a:ext>
                </a:extLst>
              </p:cNvPr>
              <p:cNvSpPr>
                <a:spLocks/>
              </p:cNvSpPr>
              <p:nvPr/>
            </p:nvSpPr>
            <p:spPr bwMode="auto">
              <a:xfrm>
                <a:off x="1126" y="5954"/>
                <a:ext cx="60" cy="49"/>
              </a:xfrm>
              <a:custGeom>
                <a:avLst/>
                <a:gdLst>
                  <a:gd name="T0" fmla="*/ 0 w 60"/>
                  <a:gd name="T1" fmla="*/ 38 h 49"/>
                  <a:gd name="T2" fmla="*/ 33 w 60"/>
                  <a:gd name="T3" fmla="*/ 49 h 49"/>
                  <a:gd name="T4" fmla="*/ 60 w 60"/>
                  <a:gd name="T5" fmla="*/ 10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0"/>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3047">
                <a:extLst>
                  <a:ext uri="{FF2B5EF4-FFF2-40B4-BE49-F238E27FC236}">
                    <a16:creationId xmlns:a16="http://schemas.microsoft.com/office/drawing/2014/main" xmlns="" id="{9AA91FC2-6E48-4CE8-B3D2-8E53E04D38F4}"/>
                  </a:ext>
                </a:extLst>
              </p:cNvPr>
              <p:cNvSpPr>
                <a:spLocks/>
              </p:cNvSpPr>
              <p:nvPr/>
            </p:nvSpPr>
            <p:spPr bwMode="auto">
              <a:xfrm>
                <a:off x="1126" y="5954"/>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2" name="Freeform 3048">
                <a:extLst>
                  <a:ext uri="{FF2B5EF4-FFF2-40B4-BE49-F238E27FC236}">
                    <a16:creationId xmlns:a16="http://schemas.microsoft.com/office/drawing/2014/main" xmlns="" id="{DC34EBDC-D362-44DF-8B15-ADA78F78C6B3}"/>
                  </a:ext>
                </a:extLst>
              </p:cNvPr>
              <p:cNvSpPr>
                <a:spLocks/>
              </p:cNvSpPr>
              <p:nvPr/>
            </p:nvSpPr>
            <p:spPr bwMode="auto">
              <a:xfrm>
                <a:off x="2395" y="6025"/>
                <a:ext cx="54" cy="71"/>
              </a:xfrm>
              <a:custGeom>
                <a:avLst/>
                <a:gdLst>
                  <a:gd name="T0" fmla="*/ 0 w 54"/>
                  <a:gd name="T1" fmla="*/ 38 h 71"/>
                  <a:gd name="T2" fmla="*/ 38 w 54"/>
                  <a:gd name="T3" fmla="*/ 71 h 71"/>
                  <a:gd name="T4" fmla="*/ 54 w 54"/>
                  <a:gd name="T5" fmla="*/ 32 h 71"/>
                  <a:gd name="T6" fmla="*/ 22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8" y="71"/>
                    </a:lnTo>
                    <a:lnTo>
                      <a:pt x="54" y="32"/>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3049">
                <a:extLst>
                  <a:ext uri="{FF2B5EF4-FFF2-40B4-BE49-F238E27FC236}">
                    <a16:creationId xmlns:a16="http://schemas.microsoft.com/office/drawing/2014/main" xmlns="" id="{A020468E-6785-422A-A860-E0F28330C98F}"/>
                  </a:ext>
                </a:extLst>
              </p:cNvPr>
              <p:cNvSpPr>
                <a:spLocks/>
              </p:cNvSpPr>
              <p:nvPr/>
            </p:nvSpPr>
            <p:spPr bwMode="auto">
              <a:xfrm>
                <a:off x="2395" y="6025"/>
                <a:ext cx="54"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4" name="Freeform 3050">
                <a:extLst>
                  <a:ext uri="{FF2B5EF4-FFF2-40B4-BE49-F238E27FC236}">
                    <a16:creationId xmlns:a16="http://schemas.microsoft.com/office/drawing/2014/main" xmlns="" id="{B0A60EAD-C405-4A96-8786-BD857E244FCF}"/>
                  </a:ext>
                </a:extLst>
              </p:cNvPr>
              <p:cNvSpPr>
                <a:spLocks/>
              </p:cNvSpPr>
              <p:nvPr/>
            </p:nvSpPr>
            <p:spPr bwMode="auto">
              <a:xfrm>
                <a:off x="1460" y="5893"/>
                <a:ext cx="60" cy="55"/>
              </a:xfrm>
              <a:custGeom>
                <a:avLst/>
                <a:gdLst>
                  <a:gd name="T0" fmla="*/ 0 w 60"/>
                  <a:gd name="T1" fmla="*/ 39 h 55"/>
                  <a:gd name="T2" fmla="*/ 33 w 60"/>
                  <a:gd name="T3" fmla="*/ 55 h 55"/>
                  <a:gd name="T4" fmla="*/ 60 w 60"/>
                  <a:gd name="T5" fmla="*/ 17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17"/>
                    </a:lnTo>
                    <a:lnTo>
                      <a:pt x="27"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3051">
                <a:extLst>
                  <a:ext uri="{FF2B5EF4-FFF2-40B4-BE49-F238E27FC236}">
                    <a16:creationId xmlns:a16="http://schemas.microsoft.com/office/drawing/2014/main" xmlns="" id="{10E339C3-C47E-44BA-9C6D-E0573F14D989}"/>
                  </a:ext>
                </a:extLst>
              </p:cNvPr>
              <p:cNvSpPr>
                <a:spLocks/>
              </p:cNvSpPr>
              <p:nvPr/>
            </p:nvSpPr>
            <p:spPr bwMode="auto">
              <a:xfrm>
                <a:off x="1460" y="5893"/>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6" name="Freeform 3052">
                <a:extLst>
                  <a:ext uri="{FF2B5EF4-FFF2-40B4-BE49-F238E27FC236}">
                    <a16:creationId xmlns:a16="http://schemas.microsoft.com/office/drawing/2014/main" xmlns="" id="{EEBED1B3-4E5C-4D8F-B2ED-134C2CDD9FE0}"/>
                  </a:ext>
                </a:extLst>
              </p:cNvPr>
              <p:cNvSpPr>
                <a:spLocks/>
              </p:cNvSpPr>
              <p:nvPr/>
            </p:nvSpPr>
            <p:spPr bwMode="auto">
              <a:xfrm>
                <a:off x="2723" y="6129"/>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3053">
                <a:extLst>
                  <a:ext uri="{FF2B5EF4-FFF2-40B4-BE49-F238E27FC236}">
                    <a16:creationId xmlns:a16="http://schemas.microsoft.com/office/drawing/2014/main" xmlns="" id="{AF575495-13A8-4DB9-B17F-8B85DBA0A35A}"/>
                  </a:ext>
                </a:extLst>
              </p:cNvPr>
              <p:cNvSpPr>
                <a:spLocks/>
              </p:cNvSpPr>
              <p:nvPr/>
            </p:nvSpPr>
            <p:spPr bwMode="auto">
              <a:xfrm>
                <a:off x="2723" y="6129"/>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8" name="Freeform 3054">
                <a:extLst>
                  <a:ext uri="{FF2B5EF4-FFF2-40B4-BE49-F238E27FC236}">
                    <a16:creationId xmlns:a16="http://schemas.microsoft.com/office/drawing/2014/main" xmlns="" id="{5BA42B21-DD8C-420B-B88C-8AD2E6D775EA}"/>
                  </a:ext>
                </a:extLst>
              </p:cNvPr>
              <p:cNvSpPr>
                <a:spLocks/>
              </p:cNvSpPr>
              <p:nvPr/>
            </p:nvSpPr>
            <p:spPr bwMode="auto">
              <a:xfrm>
                <a:off x="1804" y="5893"/>
                <a:ext cx="60" cy="66"/>
              </a:xfrm>
              <a:custGeom>
                <a:avLst/>
                <a:gdLst>
                  <a:gd name="T0" fmla="*/ 0 w 60"/>
                  <a:gd name="T1" fmla="*/ 39 h 66"/>
                  <a:gd name="T2" fmla="*/ 38 w 60"/>
                  <a:gd name="T3" fmla="*/ 66 h 66"/>
                  <a:gd name="T4" fmla="*/ 60 w 60"/>
                  <a:gd name="T5" fmla="*/ 28 h 66"/>
                  <a:gd name="T6" fmla="*/ 22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8" y="66"/>
                    </a:lnTo>
                    <a:lnTo>
                      <a:pt x="60" y="28"/>
                    </a:lnTo>
                    <a:lnTo>
                      <a:pt x="22"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3055">
                <a:extLst>
                  <a:ext uri="{FF2B5EF4-FFF2-40B4-BE49-F238E27FC236}">
                    <a16:creationId xmlns:a16="http://schemas.microsoft.com/office/drawing/2014/main" xmlns="" id="{A9051F76-D5F0-4DEA-8AC3-388ABA52480F}"/>
                  </a:ext>
                </a:extLst>
              </p:cNvPr>
              <p:cNvSpPr>
                <a:spLocks/>
              </p:cNvSpPr>
              <p:nvPr/>
            </p:nvSpPr>
            <p:spPr bwMode="auto">
              <a:xfrm>
                <a:off x="1804" y="5893"/>
                <a:ext cx="60" cy="66"/>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0" name="Freeform 3056">
                <a:extLst>
                  <a:ext uri="{FF2B5EF4-FFF2-40B4-BE49-F238E27FC236}">
                    <a16:creationId xmlns:a16="http://schemas.microsoft.com/office/drawing/2014/main" xmlns="" id="{34395C0F-02C9-4119-ADA6-59D1559204D2}"/>
                  </a:ext>
                </a:extLst>
              </p:cNvPr>
              <p:cNvSpPr>
                <a:spLocks/>
              </p:cNvSpPr>
              <p:nvPr/>
            </p:nvSpPr>
            <p:spPr bwMode="auto">
              <a:xfrm>
                <a:off x="3040" y="6238"/>
                <a:ext cx="49" cy="71"/>
              </a:xfrm>
              <a:custGeom>
                <a:avLst/>
                <a:gdLst>
                  <a:gd name="T0" fmla="*/ 0 w 49"/>
                  <a:gd name="T1" fmla="*/ 33 h 71"/>
                  <a:gd name="T2" fmla="*/ 38 w 49"/>
                  <a:gd name="T3" fmla="*/ 71 h 71"/>
                  <a:gd name="T4" fmla="*/ 49 w 49"/>
                  <a:gd name="T5" fmla="*/ 33 h 71"/>
                  <a:gd name="T6" fmla="*/ 16 w 49"/>
                  <a:gd name="T7" fmla="*/ 0 h 71"/>
                  <a:gd name="T8" fmla="*/ 0 w 49"/>
                  <a:gd name="T9" fmla="*/ 33 h 71"/>
                </a:gdLst>
                <a:ahLst/>
                <a:cxnLst>
                  <a:cxn ang="0">
                    <a:pos x="T0" y="T1"/>
                  </a:cxn>
                  <a:cxn ang="0">
                    <a:pos x="T2" y="T3"/>
                  </a:cxn>
                  <a:cxn ang="0">
                    <a:pos x="T4" y="T5"/>
                  </a:cxn>
                  <a:cxn ang="0">
                    <a:pos x="T6" y="T7"/>
                  </a:cxn>
                  <a:cxn ang="0">
                    <a:pos x="T8" y="T9"/>
                  </a:cxn>
                </a:cxnLst>
                <a:rect l="0" t="0" r="r" b="b"/>
                <a:pathLst>
                  <a:path w="49" h="71">
                    <a:moveTo>
                      <a:pt x="0" y="33"/>
                    </a:moveTo>
                    <a:lnTo>
                      <a:pt x="38" y="71"/>
                    </a:lnTo>
                    <a:lnTo>
                      <a:pt x="49" y="33"/>
                    </a:lnTo>
                    <a:lnTo>
                      <a:pt x="16" y="0"/>
                    </a:lnTo>
                    <a:lnTo>
                      <a:pt x="0" y="3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3057">
                <a:extLst>
                  <a:ext uri="{FF2B5EF4-FFF2-40B4-BE49-F238E27FC236}">
                    <a16:creationId xmlns:a16="http://schemas.microsoft.com/office/drawing/2014/main" xmlns="" id="{46D9395B-9834-4F06-9765-300ACE8EC3F6}"/>
                  </a:ext>
                </a:extLst>
              </p:cNvPr>
              <p:cNvSpPr>
                <a:spLocks/>
              </p:cNvSpPr>
              <p:nvPr/>
            </p:nvSpPr>
            <p:spPr bwMode="auto">
              <a:xfrm>
                <a:off x="3040" y="6238"/>
                <a:ext cx="49" cy="71"/>
              </a:xfrm>
              <a:custGeom>
                <a:avLst/>
                <a:gdLst>
                  <a:gd name="T0" fmla="*/ 0 w 9"/>
                  <a:gd name="T1" fmla="*/ 6 h 13"/>
                  <a:gd name="T2" fmla="*/ 7 w 9"/>
                  <a:gd name="T3" fmla="*/ 13 h 13"/>
                  <a:gd name="T4" fmla="*/ 9 w 9"/>
                  <a:gd name="T5" fmla="*/ 6 h 13"/>
                  <a:gd name="T6" fmla="*/ 3 w 9"/>
                  <a:gd name="T7" fmla="*/ 0 h 13"/>
                  <a:gd name="T8" fmla="*/ 0 w 9"/>
                  <a:gd name="T9" fmla="*/ 6 h 13"/>
                </a:gdLst>
                <a:ahLst/>
                <a:cxnLst>
                  <a:cxn ang="0">
                    <a:pos x="T0" y="T1"/>
                  </a:cxn>
                  <a:cxn ang="0">
                    <a:pos x="T2" y="T3"/>
                  </a:cxn>
                  <a:cxn ang="0">
                    <a:pos x="T4" y="T5"/>
                  </a:cxn>
                  <a:cxn ang="0">
                    <a:pos x="T6" y="T7"/>
                  </a:cxn>
                  <a:cxn ang="0">
                    <a:pos x="T8" y="T9"/>
                  </a:cxn>
                </a:cxnLst>
                <a:rect l="0" t="0" r="r" b="b"/>
                <a:pathLst>
                  <a:path w="9" h="13">
                    <a:moveTo>
                      <a:pt x="0" y="6"/>
                    </a:moveTo>
                    <a:lnTo>
                      <a:pt x="7" y="13"/>
                    </a:lnTo>
                    <a:lnTo>
                      <a:pt x="9"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2" name="Freeform 3058">
                <a:extLst>
                  <a:ext uri="{FF2B5EF4-FFF2-40B4-BE49-F238E27FC236}">
                    <a16:creationId xmlns:a16="http://schemas.microsoft.com/office/drawing/2014/main" xmlns="" id="{94634938-93D2-43AA-92F7-57F0052A8410}"/>
                  </a:ext>
                </a:extLst>
              </p:cNvPr>
              <p:cNvSpPr>
                <a:spLocks/>
              </p:cNvSpPr>
              <p:nvPr/>
            </p:nvSpPr>
            <p:spPr bwMode="auto">
              <a:xfrm>
                <a:off x="891" y="6014"/>
                <a:ext cx="60" cy="49"/>
              </a:xfrm>
              <a:custGeom>
                <a:avLst/>
                <a:gdLst>
                  <a:gd name="T0" fmla="*/ 0 w 60"/>
                  <a:gd name="T1" fmla="*/ 38 h 49"/>
                  <a:gd name="T2" fmla="*/ 27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7" y="49"/>
                    </a:lnTo>
                    <a:lnTo>
                      <a:pt x="60" y="11"/>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3059">
                <a:extLst>
                  <a:ext uri="{FF2B5EF4-FFF2-40B4-BE49-F238E27FC236}">
                    <a16:creationId xmlns:a16="http://schemas.microsoft.com/office/drawing/2014/main" xmlns="" id="{7CD52FDF-9BA0-44E0-969A-2A5CF60B0930}"/>
                  </a:ext>
                </a:extLst>
              </p:cNvPr>
              <p:cNvSpPr>
                <a:spLocks/>
              </p:cNvSpPr>
              <p:nvPr/>
            </p:nvSpPr>
            <p:spPr bwMode="auto">
              <a:xfrm>
                <a:off x="891" y="6014"/>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4" name="Freeform 3060">
                <a:extLst>
                  <a:ext uri="{FF2B5EF4-FFF2-40B4-BE49-F238E27FC236}">
                    <a16:creationId xmlns:a16="http://schemas.microsoft.com/office/drawing/2014/main" xmlns="" id="{A6843CCA-A83D-4F20-971B-04E37B222504}"/>
                  </a:ext>
                </a:extLst>
              </p:cNvPr>
              <p:cNvSpPr>
                <a:spLocks/>
              </p:cNvSpPr>
              <p:nvPr/>
            </p:nvSpPr>
            <p:spPr bwMode="auto">
              <a:xfrm>
                <a:off x="2149" y="5959"/>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3061">
                <a:extLst>
                  <a:ext uri="{FF2B5EF4-FFF2-40B4-BE49-F238E27FC236}">
                    <a16:creationId xmlns:a16="http://schemas.microsoft.com/office/drawing/2014/main" xmlns="" id="{0F172386-9B5D-4F5A-AA08-B055D60DB462}"/>
                  </a:ext>
                </a:extLst>
              </p:cNvPr>
              <p:cNvSpPr>
                <a:spLocks/>
              </p:cNvSpPr>
              <p:nvPr/>
            </p:nvSpPr>
            <p:spPr bwMode="auto">
              <a:xfrm>
                <a:off x="2149" y="5959"/>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6" name="Freeform 3062">
                <a:extLst>
                  <a:ext uri="{FF2B5EF4-FFF2-40B4-BE49-F238E27FC236}">
                    <a16:creationId xmlns:a16="http://schemas.microsoft.com/office/drawing/2014/main" xmlns="" id="{70D5907D-1C1E-4EBC-9AD0-703D2C86A05B}"/>
                  </a:ext>
                </a:extLst>
              </p:cNvPr>
              <p:cNvSpPr>
                <a:spLocks/>
              </p:cNvSpPr>
              <p:nvPr/>
            </p:nvSpPr>
            <p:spPr bwMode="auto">
              <a:xfrm>
                <a:off x="1219" y="5937"/>
                <a:ext cx="55" cy="49"/>
              </a:xfrm>
              <a:custGeom>
                <a:avLst/>
                <a:gdLst>
                  <a:gd name="T0" fmla="*/ 0 w 55"/>
                  <a:gd name="T1" fmla="*/ 38 h 49"/>
                  <a:gd name="T2" fmla="*/ 27 w 55"/>
                  <a:gd name="T3" fmla="*/ 49 h 49"/>
                  <a:gd name="T4" fmla="*/ 55 w 55"/>
                  <a:gd name="T5" fmla="*/ 11 h 49"/>
                  <a:gd name="T6" fmla="*/ 22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7" y="49"/>
                    </a:lnTo>
                    <a:lnTo>
                      <a:pt x="55" y="11"/>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3063">
                <a:extLst>
                  <a:ext uri="{FF2B5EF4-FFF2-40B4-BE49-F238E27FC236}">
                    <a16:creationId xmlns:a16="http://schemas.microsoft.com/office/drawing/2014/main" xmlns="" id="{0D717DA5-1439-4803-8CDE-A94CAD35710D}"/>
                  </a:ext>
                </a:extLst>
              </p:cNvPr>
              <p:cNvSpPr>
                <a:spLocks/>
              </p:cNvSpPr>
              <p:nvPr/>
            </p:nvSpPr>
            <p:spPr bwMode="auto">
              <a:xfrm>
                <a:off x="1219" y="5937"/>
                <a:ext cx="55" cy="49"/>
              </a:xfrm>
              <a:custGeom>
                <a:avLst/>
                <a:gdLst>
                  <a:gd name="T0" fmla="*/ 0 w 10"/>
                  <a:gd name="T1" fmla="*/ 7 h 9"/>
                  <a:gd name="T2" fmla="*/ 5 w 10"/>
                  <a:gd name="T3" fmla="*/ 9 h 9"/>
                  <a:gd name="T4" fmla="*/ 10 w 10"/>
                  <a:gd name="T5" fmla="*/ 2 h 9"/>
                  <a:gd name="T6" fmla="*/ 4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8" name="Freeform 3064">
                <a:extLst>
                  <a:ext uri="{FF2B5EF4-FFF2-40B4-BE49-F238E27FC236}">
                    <a16:creationId xmlns:a16="http://schemas.microsoft.com/office/drawing/2014/main" xmlns="" id="{1C8FEA34-D5F1-417E-B564-07722744AF8F}"/>
                  </a:ext>
                </a:extLst>
              </p:cNvPr>
              <p:cNvSpPr>
                <a:spLocks/>
              </p:cNvSpPr>
              <p:nvPr/>
            </p:nvSpPr>
            <p:spPr bwMode="auto">
              <a:xfrm>
                <a:off x="2488" y="6057"/>
                <a:ext cx="54" cy="77"/>
              </a:xfrm>
              <a:custGeom>
                <a:avLst/>
                <a:gdLst>
                  <a:gd name="T0" fmla="*/ 0 w 54"/>
                  <a:gd name="T1" fmla="*/ 39 h 77"/>
                  <a:gd name="T2" fmla="*/ 32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2" y="77"/>
                    </a:lnTo>
                    <a:lnTo>
                      <a:pt x="54" y="39"/>
                    </a:lnTo>
                    <a:lnTo>
                      <a:pt x="16"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3065">
                <a:extLst>
                  <a:ext uri="{FF2B5EF4-FFF2-40B4-BE49-F238E27FC236}">
                    <a16:creationId xmlns:a16="http://schemas.microsoft.com/office/drawing/2014/main" xmlns="" id="{566B990E-97D2-4BD0-BF55-530AC8B1A348}"/>
                  </a:ext>
                </a:extLst>
              </p:cNvPr>
              <p:cNvSpPr>
                <a:spLocks/>
              </p:cNvSpPr>
              <p:nvPr/>
            </p:nvSpPr>
            <p:spPr bwMode="auto">
              <a:xfrm>
                <a:off x="2488" y="6057"/>
                <a:ext cx="54"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0" name="Freeform 3066">
                <a:extLst>
                  <a:ext uri="{FF2B5EF4-FFF2-40B4-BE49-F238E27FC236}">
                    <a16:creationId xmlns:a16="http://schemas.microsoft.com/office/drawing/2014/main" xmlns="" id="{5B08DD7C-C65D-4D3B-95B8-9D210DCF5AA2}"/>
                  </a:ext>
                </a:extLst>
              </p:cNvPr>
              <p:cNvSpPr>
                <a:spLocks/>
              </p:cNvSpPr>
              <p:nvPr/>
            </p:nvSpPr>
            <p:spPr bwMode="auto">
              <a:xfrm>
                <a:off x="1553" y="5893"/>
                <a:ext cx="60" cy="55"/>
              </a:xfrm>
              <a:custGeom>
                <a:avLst/>
                <a:gdLst>
                  <a:gd name="T0" fmla="*/ 0 w 60"/>
                  <a:gd name="T1" fmla="*/ 33 h 55"/>
                  <a:gd name="T2" fmla="*/ 38 w 60"/>
                  <a:gd name="T3" fmla="*/ 55 h 55"/>
                  <a:gd name="T4" fmla="*/ 60 w 60"/>
                  <a:gd name="T5" fmla="*/ 17 h 55"/>
                  <a:gd name="T6" fmla="*/ 27 w 60"/>
                  <a:gd name="T7" fmla="*/ 0 h 55"/>
                  <a:gd name="T8" fmla="*/ 0 w 60"/>
                  <a:gd name="T9" fmla="*/ 33 h 55"/>
                </a:gdLst>
                <a:ahLst/>
                <a:cxnLst>
                  <a:cxn ang="0">
                    <a:pos x="T0" y="T1"/>
                  </a:cxn>
                  <a:cxn ang="0">
                    <a:pos x="T2" y="T3"/>
                  </a:cxn>
                  <a:cxn ang="0">
                    <a:pos x="T4" y="T5"/>
                  </a:cxn>
                  <a:cxn ang="0">
                    <a:pos x="T6" y="T7"/>
                  </a:cxn>
                  <a:cxn ang="0">
                    <a:pos x="T8" y="T9"/>
                  </a:cxn>
                </a:cxnLst>
                <a:rect l="0" t="0" r="r" b="b"/>
                <a:pathLst>
                  <a:path w="60" h="55">
                    <a:moveTo>
                      <a:pt x="0" y="33"/>
                    </a:moveTo>
                    <a:lnTo>
                      <a:pt x="38" y="55"/>
                    </a:lnTo>
                    <a:lnTo>
                      <a:pt x="60" y="17"/>
                    </a:lnTo>
                    <a:lnTo>
                      <a:pt x="27" y="0"/>
                    </a:lnTo>
                    <a:lnTo>
                      <a:pt x="0" y="3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3067">
                <a:extLst>
                  <a:ext uri="{FF2B5EF4-FFF2-40B4-BE49-F238E27FC236}">
                    <a16:creationId xmlns:a16="http://schemas.microsoft.com/office/drawing/2014/main" xmlns="" id="{53A33B6B-9CCE-453C-9D2C-78C8548F77E8}"/>
                  </a:ext>
                </a:extLst>
              </p:cNvPr>
              <p:cNvSpPr>
                <a:spLocks/>
              </p:cNvSpPr>
              <p:nvPr/>
            </p:nvSpPr>
            <p:spPr bwMode="auto">
              <a:xfrm>
                <a:off x="1553" y="5893"/>
                <a:ext cx="60" cy="55"/>
              </a:xfrm>
              <a:custGeom>
                <a:avLst/>
                <a:gdLst>
                  <a:gd name="T0" fmla="*/ 0 w 11"/>
                  <a:gd name="T1" fmla="*/ 6 h 10"/>
                  <a:gd name="T2" fmla="*/ 7 w 11"/>
                  <a:gd name="T3" fmla="*/ 10 h 10"/>
                  <a:gd name="T4" fmla="*/ 11 w 11"/>
                  <a:gd name="T5" fmla="*/ 3 h 10"/>
                  <a:gd name="T6" fmla="*/ 5 w 11"/>
                  <a:gd name="T7" fmla="*/ 0 h 10"/>
                  <a:gd name="T8" fmla="*/ 0 w 11"/>
                  <a:gd name="T9" fmla="*/ 6 h 10"/>
                </a:gdLst>
                <a:ahLst/>
                <a:cxnLst>
                  <a:cxn ang="0">
                    <a:pos x="T0" y="T1"/>
                  </a:cxn>
                  <a:cxn ang="0">
                    <a:pos x="T2" y="T3"/>
                  </a:cxn>
                  <a:cxn ang="0">
                    <a:pos x="T4" y="T5"/>
                  </a:cxn>
                  <a:cxn ang="0">
                    <a:pos x="T6" y="T7"/>
                  </a:cxn>
                  <a:cxn ang="0">
                    <a:pos x="T8" y="T9"/>
                  </a:cxn>
                </a:cxnLst>
                <a:rect l="0" t="0" r="r" b="b"/>
                <a:pathLst>
                  <a:path w="11" h="10">
                    <a:moveTo>
                      <a:pt x="0" y="6"/>
                    </a:moveTo>
                    <a:lnTo>
                      <a:pt x="7" y="10"/>
                    </a:lnTo>
                    <a:lnTo>
                      <a:pt x="11" y="3"/>
                    </a:lnTo>
                    <a:lnTo>
                      <a:pt x="5"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2" name="Freeform 3068">
                <a:extLst>
                  <a:ext uri="{FF2B5EF4-FFF2-40B4-BE49-F238E27FC236}">
                    <a16:creationId xmlns:a16="http://schemas.microsoft.com/office/drawing/2014/main" xmlns="" id="{746E57D7-9520-4813-AF3E-759BC570FDE4}"/>
                  </a:ext>
                </a:extLst>
              </p:cNvPr>
              <p:cNvSpPr>
                <a:spLocks/>
              </p:cNvSpPr>
              <p:nvPr/>
            </p:nvSpPr>
            <p:spPr bwMode="auto">
              <a:xfrm>
                <a:off x="2810" y="6167"/>
                <a:ext cx="55" cy="76"/>
              </a:xfrm>
              <a:custGeom>
                <a:avLst/>
                <a:gdLst>
                  <a:gd name="T0" fmla="*/ 0 w 55"/>
                  <a:gd name="T1" fmla="*/ 38 h 76"/>
                  <a:gd name="T2" fmla="*/ 39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17"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3069">
                <a:extLst>
                  <a:ext uri="{FF2B5EF4-FFF2-40B4-BE49-F238E27FC236}">
                    <a16:creationId xmlns:a16="http://schemas.microsoft.com/office/drawing/2014/main" xmlns="" id="{C7164AA2-03FB-4BDB-8487-52ECCC36C9B0}"/>
                  </a:ext>
                </a:extLst>
              </p:cNvPr>
              <p:cNvSpPr>
                <a:spLocks/>
              </p:cNvSpPr>
              <p:nvPr/>
            </p:nvSpPr>
            <p:spPr bwMode="auto">
              <a:xfrm>
                <a:off x="2810" y="6167"/>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4" name="Freeform 3070">
                <a:extLst>
                  <a:ext uri="{FF2B5EF4-FFF2-40B4-BE49-F238E27FC236}">
                    <a16:creationId xmlns:a16="http://schemas.microsoft.com/office/drawing/2014/main" xmlns="" id="{A154975B-DB80-4919-A3A3-E9370A549096}"/>
                  </a:ext>
                </a:extLst>
              </p:cNvPr>
              <p:cNvSpPr>
                <a:spLocks/>
              </p:cNvSpPr>
              <p:nvPr/>
            </p:nvSpPr>
            <p:spPr bwMode="auto">
              <a:xfrm>
                <a:off x="1903" y="5910"/>
                <a:ext cx="54" cy="71"/>
              </a:xfrm>
              <a:custGeom>
                <a:avLst/>
                <a:gdLst>
                  <a:gd name="T0" fmla="*/ 0 w 54"/>
                  <a:gd name="T1" fmla="*/ 38 h 71"/>
                  <a:gd name="T2" fmla="*/ 32 w 54"/>
                  <a:gd name="T3" fmla="*/ 71 h 71"/>
                  <a:gd name="T4" fmla="*/ 54 w 54"/>
                  <a:gd name="T5" fmla="*/ 33 h 71"/>
                  <a:gd name="T6" fmla="*/ 21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2" y="71"/>
                    </a:lnTo>
                    <a:lnTo>
                      <a:pt x="54" y="33"/>
                    </a:lnTo>
                    <a:lnTo>
                      <a:pt x="21"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3071">
                <a:extLst>
                  <a:ext uri="{FF2B5EF4-FFF2-40B4-BE49-F238E27FC236}">
                    <a16:creationId xmlns:a16="http://schemas.microsoft.com/office/drawing/2014/main" xmlns="" id="{8C75FBBC-6ECE-4B2D-8B32-CF7A31468D2B}"/>
                  </a:ext>
                </a:extLst>
              </p:cNvPr>
              <p:cNvSpPr>
                <a:spLocks/>
              </p:cNvSpPr>
              <p:nvPr/>
            </p:nvSpPr>
            <p:spPr bwMode="auto">
              <a:xfrm>
                <a:off x="1903" y="5910"/>
                <a:ext cx="54" cy="71"/>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6" name="Freeform 3072">
                <a:extLst>
                  <a:ext uri="{FF2B5EF4-FFF2-40B4-BE49-F238E27FC236}">
                    <a16:creationId xmlns:a16="http://schemas.microsoft.com/office/drawing/2014/main" xmlns="" id="{B26F9CC6-BE3A-45D6-94EB-2C70F10CDF49}"/>
                  </a:ext>
                </a:extLst>
              </p:cNvPr>
              <p:cNvSpPr>
                <a:spLocks/>
              </p:cNvSpPr>
              <p:nvPr/>
            </p:nvSpPr>
            <p:spPr bwMode="auto">
              <a:xfrm>
                <a:off x="3127" y="6271"/>
                <a:ext cx="50" cy="71"/>
              </a:xfrm>
              <a:custGeom>
                <a:avLst/>
                <a:gdLst>
                  <a:gd name="T0" fmla="*/ 0 w 50"/>
                  <a:gd name="T1" fmla="*/ 38 h 71"/>
                  <a:gd name="T2" fmla="*/ 33 w 50"/>
                  <a:gd name="T3" fmla="*/ 71 h 71"/>
                  <a:gd name="T4" fmla="*/ 50 w 50"/>
                  <a:gd name="T5" fmla="*/ 33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3"/>
                    </a:lnTo>
                    <a:lnTo>
                      <a:pt x="17"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3073">
                <a:extLst>
                  <a:ext uri="{FF2B5EF4-FFF2-40B4-BE49-F238E27FC236}">
                    <a16:creationId xmlns:a16="http://schemas.microsoft.com/office/drawing/2014/main" xmlns="" id="{C899A6E2-9D37-4CC5-9765-DD8DCB6B15D8}"/>
                  </a:ext>
                </a:extLst>
              </p:cNvPr>
              <p:cNvSpPr>
                <a:spLocks/>
              </p:cNvSpPr>
              <p:nvPr/>
            </p:nvSpPr>
            <p:spPr bwMode="auto">
              <a:xfrm>
                <a:off x="3127" y="6271"/>
                <a:ext cx="50"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8" name="Freeform 3074">
                <a:extLst>
                  <a:ext uri="{FF2B5EF4-FFF2-40B4-BE49-F238E27FC236}">
                    <a16:creationId xmlns:a16="http://schemas.microsoft.com/office/drawing/2014/main" xmlns="" id="{2AFE2EE5-557E-4058-9F54-0361A64BD985}"/>
                  </a:ext>
                </a:extLst>
              </p:cNvPr>
              <p:cNvSpPr>
                <a:spLocks/>
              </p:cNvSpPr>
              <p:nvPr/>
            </p:nvSpPr>
            <p:spPr bwMode="auto">
              <a:xfrm>
                <a:off x="979" y="5997"/>
                <a:ext cx="60" cy="49"/>
              </a:xfrm>
              <a:custGeom>
                <a:avLst/>
                <a:gdLst>
                  <a:gd name="T0" fmla="*/ 0 w 60"/>
                  <a:gd name="T1" fmla="*/ 39 h 49"/>
                  <a:gd name="T2" fmla="*/ 32 w 60"/>
                  <a:gd name="T3" fmla="*/ 49 h 49"/>
                  <a:gd name="T4" fmla="*/ 60 w 60"/>
                  <a:gd name="T5" fmla="*/ 11 h 49"/>
                  <a:gd name="T6" fmla="*/ 27 w 60"/>
                  <a:gd name="T7" fmla="*/ 0 h 49"/>
                  <a:gd name="T8" fmla="*/ 0 w 60"/>
                  <a:gd name="T9" fmla="*/ 39 h 49"/>
                </a:gdLst>
                <a:ahLst/>
                <a:cxnLst>
                  <a:cxn ang="0">
                    <a:pos x="T0" y="T1"/>
                  </a:cxn>
                  <a:cxn ang="0">
                    <a:pos x="T2" y="T3"/>
                  </a:cxn>
                  <a:cxn ang="0">
                    <a:pos x="T4" y="T5"/>
                  </a:cxn>
                  <a:cxn ang="0">
                    <a:pos x="T6" y="T7"/>
                  </a:cxn>
                  <a:cxn ang="0">
                    <a:pos x="T8" y="T9"/>
                  </a:cxn>
                </a:cxnLst>
                <a:rect l="0" t="0" r="r" b="b"/>
                <a:pathLst>
                  <a:path w="60" h="49">
                    <a:moveTo>
                      <a:pt x="0" y="39"/>
                    </a:moveTo>
                    <a:lnTo>
                      <a:pt x="32" y="49"/>
                    </a:lnTo>
                    <a:lnTo>
                      <a:pt x="60" y="11"/>
                    </a:lnTo>
                    <a:lnTo>
                      <a:pt x="27"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3075">
                <a:extLst>
                  <a:ext uri="{FF2B5EF4-FFF2-40B4-BE49-F238E27FC236}">
                    <a16:creationId xmlns:a16="http://schemas.microsoft.com/office/drawing/2014/main" xmlns="" id="{34AB25B6-C7CA-4E0C-A975-78B5BCF407BC}"/>
                  </a:ext>
                </a:extLst>
              </p:cNvPr>
              <p:cNvSpPr>
                <a:spLocks/>
              </p:cNvSpPr>
              <p:nvPr/>
            </p:nvSpPr>
            <p:spPr bwMode="auto">
              <a:xfrm>
                <a:off x="979" y="5997"/>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0" name="Freeform 3076">
                <a:extLst>
                  <a:ext uri="{FF2B5EF4-FFF2-40B4-BE49-F238E27FC236}">
                    <a16:creationId xmlns:a16="http://schemas.microsoft.com/office/drawing/2014/main" xmlns="" id="{49CE2951-DF59-4F92-A5D1-800AAAA8A2E3}"/>
                  </a:ext>
                </a:extLst>
              </p:cNvPr>
              <p:cNvSpPr>
                <a:spLocks/>
              </p:cNvSpPr>
              <p:nvPr/>
            </p:nvSpPr>
            <p:spPr bwMode="auto">
              <a:xfrm>
                <a:off x="2242" y="5992"/>
                <a:ext cx="60" cy="71"/>
              </a:xfrm>
              <a:custGeom>
                <a:avLst/>
                <a:gdLst>
                  <a:gd name="T0" fmla="*/ 0 w 60"/>
                  <a:gd name="T1" fmla="*/ 38 h 71"/>
                  <a:gd name="T2" fmla="*/ 38 w 60"/>
                  <a:gd name="T3" fmla="*/ 71 h 71"/>
                  <a:gd name="T4" fmla="*/ 60 w 60"/>
                  <a:gd name="T5" fmla="*/ 33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1"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3077">
                <a:extLst>
                  <a:ext uri="{FF2B5EF4-FFF2-40B4-BE49-F238E27FC236}">
                    <a16:creationId xmlns:a16="http://schemas.microsoft.com/office/drawing/2014/main" xmlns="" id="{0EC69C12-A209-47AA-A5CB-D147BA88F605}"/>
                  </a:ext>
                </a:extLst>
              </p:cNvPr>
              <p:cNvSpPr>
                <a:spLocks/>
              </p:cNvSpPr>
              <p:nvPr/>
            </p:nvSpPr>
            <p:spPr bwMode="auto">
              <a:xfrm>
                <a:off x="2242" y="5992"/>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2" name="Freeform 3078">
                <a:extLst>
                  <a:ext uri="{FF2B5EF4-FFF2-40B4-BE49-F238E27FC236}">
                    <a16:creationId xmlns:a16="http://schemas.microsoft.com/office/drawing/2014/main" xmlns="" id="{A451F054-6CCD-4FB3-A979-8C06E5F23D5B}"/>
                  </a:ext>
                </a:extLst>
              </p:cNvPr>
              <p:cNvSpPr>
                <a:spLocks/>
              </p:cNvSpPr>
              <p:nvPr/>
            </p:nvSpPr>
            <p:spPr bwMode="auto">
              <a:xfrm>
                <a:off x="1307" y="5926"/>
                <a:ext cx="60" cy="49"/>
              </a:xfrm>
              <a:custGeom>
                <a:avLst/>
                <a:gdLst>
                  <a:gd name="T0" fmla="*/ 0 w 60"/>
                  <a:gd name="T1" fmla="*/ 38 h 49"/>
                  <a:gd name="T2" fmla="*/ 32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2" y="49"/>
                    </a:lnTo>
                    <a:lnTo>
                      <a:pt x="60" y="11"/>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3079">
                <a:extLst>
                  <a:ext uri="{FF2B5EF4-FFF2-40B4-BE49-F238E27FC236}">
                    <a16:creationId xmlns:a16="http://schemas.microsoft.com/office/drawing/2014/main" xmlns="" id="{D552D8E8-EBB7-4098-B342-BD391F7A9C51}"/>
                  </a:ext>
                </a:extLst>
              </p:cNvPr>
              <p:cNvSpPr>
                <a:spLocks/>
              </p:cNvSpPr>
              <p:nvPr/>
            </p:nvSpPr>
            <p:spPr bwMode="auto">
              <a:xfrm>
                <a:off x="1307" y="5926"/>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4" name="Freeform 3080">
                <a:extLst>
                  <a:ext uri="{FF2B5EF4-FFF2-40B4-BE49-F238E27FC236}">
                    <a16:creationId xmlns:a16="http://schemas.microsoft.com/office/drawing/2014/main" xmlns="" id="{44714945-8B7F-4340-BB1C-47F75DCDC29F}"/>
                  </a:ext>
                </a:extLst>
              </p:cNvPr>
              <p:cNvSpPr>
                <a:spLocks/>
              </p:cNvSpPr>
              <p:nvPr/>
            </p:nvSpPr>
            <p:spPr bwMode="auto">
              <a:xfrm>
                <a:off x="2581" y="6096"/>
                <a:ext cx="54" cy="76"/>
              </a:xfrm>
              <a:custGeom>
                <a:avLst/>
                <a:gdLst>
                  <a:gd name="T0" fmla="*/ 0 w 54"/>
                  <a:gd name="T1" fmla="*/ 38 h 76"/>
                  <a:gd name="T2" fmla="*/ 32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2" y="76"/>
                    </a:lnTo>
                    <a:lnTo>
                      <a:pt x="54" y="38"/>
                    </a:lnTo>
                    <a:lnTo>
                      <a:pt x="16"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3081">
                <a:extLst>
                  <a:ext uri="{FF2B5EF4-FFF2-40B4-BE49-F238E27FC236}">
                    <a16:creationId xmlns:a16="http://schemas.microsoft.com/office/drawing/2014/main" xmlns="" id="{E4B02932-DADA-4880-9A88-287D643DA71A}"/>
                  </a:ext>
                </a:extLst>
              </p:cNvPr>
              <p:cNvSpPr>
                <a:spLocks/>
              </p:cNvSpPr>
              <p:nvPr/>
            </p:nvSpPr>
            <p:spPr bwMode="auto">
              <a:xfrm>
                <a:off x="2581" y="6096"/>
                <a:ext cx="54"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6" name="Freeform 3082">
                <a:extLst>
                  <a:ext uri="{FF2B5EF4-FFF2-40B4-BE49-F238E27FC236}">
                    <a16:creationId xmlns:a16="http://schemas.microsoft.com/office/drawing/2014/main" xmlns="" id="{806AF0F0-FD0E-4896-A49D-08CEFF9CD9C5}"/>
                  </a:ext>
                </a:extLst>
              </p:cNvPr>
              <p:cNvSpPr>
                <a:spLocks/>
              </p:cNvSpPr>
              <p:nvPr/>
            </p:nvSpPr>
            <p:spPr bwMode="auto">
              <a:xfrm>
                <a:off x="1651" y="5893"/>
                <a:ext cx="60" cy="61"/>
              </a:xfrm>
              <a:custGeom>
                <a:avLst/>
                <a:gdLst>
                  <a:gd name="T0" fmla="*/ 0 w 60"/>
                  <a:gd name="T1" fmla="*/ 39 h 61"/>
                  <a:gd name="T2" fmla="*/ 33 w 60"/>
                  <a:gd name="T3" fmla="*/ 61 h 61"/>
                  <a:gd name="T4" fmla="*/ 60 w 60"/>
                  <a:gd name="T5" fmla="*/ 22 h 61"/>
                  <a:gd name="T6" fmla="*/ 22 w 60"/>
                  <a:gd name="T7" fmla="*/ 0 h 61"/>
                  <a:gd name="T8" fmla="*/ 0 w 60"/>
                  <a:gd name="T9" fmla="*/ 39 h 61"/>
                </a:gdLst>
                <a:ahLst/>
                <a:cxnLst>
                  <a:cxn ang="0">
                    <a:pos x="T0" y="T1"/>
                  </a:cxn>
                  <a:cxn ang="0">
                    <a:pos x="T2" y="T3"/>
                  </a:cxn>
                  <a:cxn ang="0">
                    <a:pos x="T4" y="T5"/>
                  </a:cxn>
                  <a:cxn ang="0">
                    <a:pos x="T6" y="T7"/>
                  </a:cxn>
                  <a:cxn ang="0">
                    <a:pos x="T8" y="T9"/>
                  </a:cxn>
                </a:cxnLst>
                <a:rect l="0" t="0" r="r" b="b"/>
                <a:pathLst>
                  <a:path w="60" h="61">
                    <a:moveTo>
                      <a:pt x="0" y="39"/>
                    </a:moveTo>
                    <a:lnTo>
                      <a:pt x="33" y="61"/>
                    </a:lnTo>
                    <a:lnTo>
                      <a:pt x="60" y="22"/>
                    </a:lnTo>
                    <a:lnTo>
                      <a:pt x="22"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3083">
                <a:extLst>
                  <a:ext uri="{FF2B5EF4-FFF2-40B4-BE49-F238E27FC236}">
                    <a16:creationId xmlns:a16="http://schemas.microsoft.com/office/drawing/2014/main" xmlns="" id="{B78437FE-53E2-4D1F-A959-5D2B9BE5F37E}"/>
                  </a:ext>
                </a:extLst>
              </p:cNvPr>
              <p:cNvSpPr>
                <a:spLocks/>
              </p:cNvSpPr>
              <p:nvPr/>
            </p:nvSpPr>
            <p:spPr bwMode="auto">
              <a:xfrm>
                <a:off x="1651" y="5893"/>
                <a:ext cx="60" cy="61"/>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8" name="Freeform 3084">
                <a:extLst>
                  <a:ext uri="{FF2B5EF4-FFF2-40B4-BE49-F238E27FC236}">
                    <a16:creationId xmlns:a16="http://schemas.microsoft.com/office/drawing/2014/main" xmlns="" id="{01F4A08D-2D80-4DC1-9E19-8750A5CE6FC1}"/>
                  </a:ext>
                </a:extLst>
              </p:cNvPr>
              <p:cNvSpPr>
                <a:spLocks/>
              </p:cNvSpPr>
              <p:nvPr/>
            </p:nvSpPr>
            <p:spPr bwMode="auto">
              <a:xfrm>
                <a:off x="2903" y="6200"/>
                <a:ext cx="49" cy="76"/>
              </a:xfrm>
              <a:custGeom>
                <a:avLst/>
                <a:gdLst>
                  <a:gd name="T0" fmla="*/ 0 w 49"/>
                  <a:gd name="T1" fmla="*/ 38 h 76"/>
                  <a:gd name="T2" fmla="*/ 33 w 49"/>
                  <a:gd name="T3" fmla="*/ 76 h 76"/>
                  <a:gd name="T4" fmla="*/ 49 w 49"/>
                  <a:gd name="T5" fmla="*/ 38 h 76"/>
                  <a:gd name="T6" fmla="*/ 17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3" y="76"/>
                    </a:lnTo>
                    <a:lnTo>
                      <a:pt x="49" y="38"/>
                    </a:lnTo>
                    <a:lnTo>
                      <a:pt x="17"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3085">
                <a:extLst>
                  <a:ext uri="{FF2B5EF4-FFF2-40B4-BE49-F238E27FC236}">
                    <a16:creationId xmlns:a16="http://schemas.microsoft.com/office/drawing/2014/main" xmlns="" id="{7FBB7311-5E7A-4739-A1DF-E656C2460FBB}"/>
                  </a:ext>
                </a:extLst>
              </p:cNvPr>
              <p:cNvSpPr>
                <a:spLocks/>
              </p:cNvSpPr>
              <p:nvPr/>
            </p:nvSpPr>
            <p:spPr bwMode="auto">
              <a:xfrm>
                <a:off x="2903" y="6200"/>
                <a:ext cx="49" cy="76"/>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0" name="Freeform 3086">
                <a:extLst>
                  <a:ext uri="{FF2B5EF4-FFF2-40B4-BE49-F238E27FC236}">
                    <a16:creationId xmlns:a16="http://schemas.microsoft.com/office/drawing/2014/main" xmlns="" id="{45771783-2B77-49C0-A0FE-9AB6133814E4}"/>
                  </a:ext>
                </a:extLst>
              </p:cNvPr>
              <p:cNvSpPr>
                <a:spLocks/>
              </p:cNvSpPr>
              <p:nvPr/>
            </p:nvSpPr>
            <p:spPr bwMode="auto">
              <a:xfrm>
                <a:off x="1996" y="5937"/>
                <a:ext cx="60" cy="71"/>
              </a:xfrm>
              <a:custGeom>
                <a:avLst/>
                <a:gdLst>
                  <a:gd name="T0" fmla="*/ 0 w 60"/>
                  <a:gd name="T1" fmla="*/ 38 h 71"/>
                  <a:gd name="T2" fmla="*/ 38 w 60"/>
                  <a:gd name="T3" fmla="*/ 71 h 71"/>
                  <a:gd name="T4" fmla="*/ 60 w 60"/>
                  <a:gd name="T5" fmla="*/ 33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1"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3087">
                <a:extLst>
                  <a:ext uri="{FF2B5EF4-FFF2-40B4-BE49-F238E27FC236}">
                    <a16:creationId xmlns:a16="http://schemas.microsoft.com/office/drawing/2014/main" xmlns="" id="{D80BD554-3291-4860-9D10-BC2680413C0C}"/>
                  </a:ext>
                </a:extLst>
              </p:cNvPr>
              <p:cNvSpPr>
                <a:spLocks/>
              </p:cNvSpPr>
              <p:nvPr/>
            </p:nvSpPr>
            <p:spPr bwMode="auto">
              <a:xfrm>
                <a:off x="1996" y="5937"/>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2" name="Freeform 3088">
                <a:extLst>
                  <a:ext uri="{FF2B5EF4-FFF2-40B4-BE49-F238E27FC236}">
                    <a16:creationId xmlns:a16="http://schemas.microsoft.com/office/drawing/2014/main" xmlns="" id="{C32DBDE2-82B2-4A5E-BEC3-8FED12A6B534}"/>
                  </a:ext>
                </a:extLst>
              </p:cNvPr>
              <p:cNvSpPr>
                <a:spLocks/>
              </p:cNvSpPr>
              <p:nvPr/>
            </p:nvSpPr>
            <p:spPr bwMode="auto">
              <a:xfrm>
                <a:off x="1066" y="5981"/>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3089">
                <a:extLst>
                  <a:ext uri="{FF2B5EF4-FFF2-40B4-BE49-F238E27FC236}">
                    <a16:creationId xmlns:a16="http://schemas.microsoft.com/office/drawing/2014/main" xmlns="" id="{A23EAB26-C445-4C38-87E8-C402751F831C}"/>
                  </a:ext>
                </a:extLst>
              </p:cNvPr>
              <p:cNvSpPr>
                <a:spLocks/>
              </p:cNvSpPr>
              <p:nvPr/>
            </p:nvSpPr>
            <p:spPr bwMode="auto">
              <a:xfrm>
                <a:off x="1066" y="5981"/>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4" name="Freeform 3090">
                <a:extLst>
                  <a:ext uri="{FF2B5EF4-FFF2-40B4-BE49-F238E27FC236}">
                    <a16:creationId xmlns:a16="http://schemas.microsoft.com/office/drawing/2014/main" xmlns="" id="{4413B055-DE90-40E8-89B7-2D139BE27F31}"/>
                  </a:ext>
                </a:extLst>
              </p:cNvPr>
              <p:cNvSpPr>
                <a:spLocks/>
              </p:cNvSpPr>
              <p:nvPr/>
            </p:nvSpPr>
            <p:spPr bwMode="auto">
              <a:xfrm>
                <a:off x="2340" y="6025"/>
                <a:ext cx="55" cy="76"/>
              </a:xfrm>
              <a:custGeom>
                <a:avLst/>
                <a:gdLst>
                  <a:gd name="T0" fmla="*/ 0 w 55"/>
                  <a:gd name="T1" fmla="*/ 38 h 76"/>
                  <a:gd name="T2" fmla="*/ 33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6"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3091">
                <a:extLst>
                  <a:ext uri="{FF2B5EF4-FFF2-40B4-BE49-F238E27FC236}">
                    <a16:creationId xmlns:a16="http://schemas.microsoft.com/office/drawing/2014/main" xmlns="" id="{B204F5C8-247C-4B28-B949-43EC1181D007}"/>
                  </a:ext>
                </a:extLst>
              </p:cNvPr>
              <p:cNvSpPr>
                <a:spLocks/>
              </p:cNvSpPr>
              <p:nvPr/>
            </p:nvSpPr>
            <p:spPr bwMode="auto">
              <a:xfrm>
                <a:off x="2340" y="6025"/>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6" name="Freeform 3092">
                <a:extLst>
                  <a:ext uri="{FF2B5EF4-FFF2-40B4-BE49-F238E27FC236}">
                    <a16:creationId xmlns:a16="http://schemas.microsoft.com/office/drawing/2014/main" xmlns="" id="{6631E1DC-1723-4440-A409-9D0BEA871077}"/>
                  </a:ext>
                </a:extLst>
              </p:cNvPr>
              <p:cNvSpPr>
                <a:spLocks/>
              </p:cNvSpPr>
              <p:nvPr/>
            </p:nvSpPr>
            <p:spPr bwMode="auto">
              <a:xfrm>
                <a:off x="1400" y="5915"/>
                <a:ext cx="60" cy="55"/>
              </a:xfrm>
              <a:custGeom>
                <a:avLst/>
                <a:gdLst>
                  <a:gd name="T0" fmla="*/ 0 w 60"/>
                  <a:gd name="T1" fmla="*/ 39 h 55"/>
                  <a:gd name="T2" fmla="*/ 32 w 60"/>
                  <a:gd name="T3" fmla="*/ 55 h 55"/>
                  <a:gd name="T4" fmla="*/ 60 w 60"/>
                  <a:gd name="T5" fmla="*/ 17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2" y="55"/>
                    </a:lnTo>
                    <a:lnTo>
                      <a:pt x="60" y="17"/>
                    </a:lnTo>
                    <a:lnTo>
                      <a:pt x="27"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3093">
                <a:extLst>
                  <a:ext uri="{FF2B5EF4-FFF2-40B4-BE49-F238E27FC236}">
                    <a16:creationId xmlns:a16="http://schemas.microsoft.com/office/drawing/2014/main" xmlns="" id="{8C9CBBF5-1F33-4C53-BBCA-0F1F77D9938E}"/>
                  </a:ext>
                </a:extLst>
              </p:cNvPr>
              <p:cNvSpPr>
                <a:spLocks/>
              </p:cNvSpPr>
              <p:nvPr/>
            </p:nvSpPr>
            <p:spPr bwMode="auto">
              <a:xfrm>
                <a:off x="1400" y="5915"/>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8" name="Freeform 3094">
                <a:extLst>
                  <a:ext uri="{FF2B5EF4-FFF2-40B4-BE49-F238E27FC236}">
                    <a16:creationId xmlns:a16="http://schemas.microsoft.com/office/drawing/2014/main" xmlns="" id="{B0DE1B16-9A52-4115-9C07-8EC864663B4F}"/>
                  </a:ext>
                </a:extLst>
              </p:cNvPr>
              <p:cNvSpPr>
                <a:spLocks/>
              </p:cNvSpPr>
              <p:nvPr/>
            </p:nvSpPr>
            <p:spPr bwMode="auto">
              <a:xfrm>
                <a:off x="2668" y="6134"/>
                <a:ext cx="55" cy="71"/>
              </a:xfrm>
              <a:custGeom>
                <a:avLst/>
                <a:gdLst>
                  <a:gd name="T0" fmla="*/ 0 w 55"/>
                  <a:gd name="T1" fmla="*/ 33 h 71"/>
                  <a:gd name="T2" fmla="*/ 38 w 55"/>
                  <a:gd name="T3" fmla="*/ 71 h 71"/>
                  <a:gd name="T4" fmla="*/ 55 w 55"/>
                  <a:gd name="T5" fmla="*/ 33 h 71"/>
                  <a:gd name="T6" fmla="*/ 17 w 55"/>
                  <a:gd name="T7" fmla="*/ 0 h 71"/>
                  <a:gd name="T8" fmla="*/ 0 w 55"/>
                  <a:gd name="T9" fmla="*/ 33 h 71"/>
                </a:gdLst>
                <a:ahLst/>
                <a:cxnLst>
                  <a:cxn ang="0">
                    <a:pos x="T0" y="T1"/>
                  </a:cxn>
                  <a:cxn ang="0">
                    <a:pos x="T2" y="T3"/>
                  </a:cxn>
                  <a:cxn ang="0">
                    <a:pos x="T4" y="T5"/>
                  </a:cxn>
                  <a:cxn ang="0">
                    <a:pos x="T6" y="T7"/>
                  </a:cxn>
                  <a:cxn ang="0">
                    <a:pos x="T8" y="T9"/>
                  </a:cxn>
                </a:cxnLst>
                <a:rect l="0" t="0" r="r" b="b"/>
                <a:pathLst>
                  <a:path w="55" h="71">
                    <a:moveTo>
                      <a:pt x="0" y="33"/>
                    </a:moveTo>
                    <a:lnTo>
                      <a:pt x="38" y="71"/>
                    </a:lnTo>
                    <a:lnTo>
                      <a:pt x="55" y="33"/>
                    </a:lnTo>
                    <a:lnTo>
                      <a:pt x="17" y="0"/>
                    </a:lnTo>
                    <a:lnTo>
                      <a:pt x="0" y="3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3095">
                <a:extLst>
                  <a:ext uri="{FF2B5EF4-FFF2-40B4-BE49-F238E27FC236}">
                    <a16:creationId xmlns:a16="http://schemas.microsoft.com/office/drawing/2014/main" xmlns="" id="{8F070CE9-C742-4A85-B837-AA5B6AD561B3}"/>
                  </a:ext>
                </a:extLst>
              </p:cNvPr>
              <p:cNvSpPr>
                <a:spLocks/>
              </p:cNvSpPr>
              <p:nvPr/>
            </p:nvSpPr>
            <p:spPr bwMode="auto">
              <a:xfrm>
                <a:off x="2668" y="6134"/>
                <a:ext cx="55" cy="71"/>
              </a:xfrm>
              <a:custGeom>
                <a:avLst/>
                <a:gdLst>
                  <a:gd name="T0" fmla="*/ 0 w 10"/>
                  <a:gd name="T1" fmla="*/ 6 h 13"/>
                  <a:gd name="T2" fmla="*/ 7 w 10"/>
                  <a:gd name="T3" fmla="*/ 13 h 13"/>
                  <a:gd name="T4" fmla="*/ 10 w 10"/>
                  <a:gd name="T5" fmla="*/ 6 h 13"/>
                  <a:gd name="T6" fmla="*/ 3 w 10"/>
                  <a:gd name="T7" fmla="*/ 0 h 13"/>
                  <a:gd name="T8" fmla="*/ 0 w 10"/>
                  <a:gd name="T9" fmla="*/ 6 h 13"/>
                </a:gdLst>
                <a:ahLst/>
                <a:cxnLst>
                  <a:cxn ang="0">
                    <a:pos x="T0" y="T1"/>
                  </a:cxn>
                  <a:cxn ang="0">
                    <a:pos x="T2" y="T3"/>
                  </a:cxn>
                  <a:cxn ang="0">
                    <a:pos x="T4" y="T5"/>
                  </a:cxn>
                  <a:cxn ang="0">
                    <a:pos x="T6" y="T7"/>
                  </a:cxn>
                  <a:cxn ang="0">
                    <a:pos x="T8" y="T9"/>
                  </a:cxn>
                </a:cxnLst>
                <a:rect l="0" t="0" r="r" b="b"/>
                <a:pathLst>
                  <a:path w="10" h="13">
                    <a:moveTo>
                      <a:pt x="0" y="6"/>
                    </a:moveTo>
                    <a:lnTo>
                      <a:pt x="7" y="13"/>
                    </a:lnTo>
                    <a:lnTo>
                      <a:pt x="10" y="6"/>
                    </a:lnTo>
                    <a:lnTo>
                      <a:pt x="3" y="0"/>
                    </a:lnTo>
                    <a:lnTo>
                      <a:pt x="0" y="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0" name="Freeform 3096">
                <a:extLst>
                  <a:ext uri="{FF2B5EF4-FFF2-40B4-BE49-F238E27FC236}">
                    <a16:creationId xmlns:a16="http://schemas.microsoft.com/office/drawing/2014/main" xmlns="" id="{8AE18EC2-635B-42D0-BAC1-A3E14584239B}"/>
                  </a:ext>
                </a:extLst>
              </p:cNvPr>
              <p:cNvSpPr>
                <a:spLocks/>
              </p:cNvSpPr>
              <p:nvPr/>
            </p:nvSpPr>
            <p:spPr bwMode="auto">
              <a:xfrm>
                <a:off x="1744" y="5904"/>
                <a:ext cx="60" cy="66"/>
              </a:xfrm>
              <a:custGeom>
                <a:avLst/>
                <a:gdLst>
                  <a:gd name="T0" fmla="*/ 0 w 60"/>
                  <a:gd name="T1" fmla="*/ 39 h 66"/>
                  <a:gd name="T2" fmla="*/ 38 w 60"/>
                  <a:gd name="T3" fmla="*/ 66 h 66"/>
                  <a:gd name="T4" fmla="*/ 60 w 60"/>
                  <a:gd name="T5" fmla="*/ 28 h 66"/>
                  <a:gd name="T6" fmla="*/ 22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8" y="66"/>
                    </a:lnTo>
                    <a:lnTo>
                      <a:pt x="60" y="28"/>
                    </a:lnTo>
                    <a:lnTo>
                      <a:pt x="22"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1" name="Freeform 3097">
                <a:extLst>
                  <a:ext uri="{FF2B5EF4-FFF2-40B4-BE49-F238E27FC236}">
                    <a16:creationId xmlns:a16="http://schemas.microsoft.com/office/drawing/2014/main" xmlns="" id="{A98A7036-82E4-4C02-8853-CAD900A17808}"/>
                  </a:ext>
                </a:extLst>
              </p:cNvPr>
              <p:cNvSpPr>
                <a:spLocks/>
              </p:cNvSpPr>
              <p:nvPr/>
            </p:nvSpPr>
            <p:spPr bwMode="auto">
              <a:xfrm>
                <a:off x="1744" y="5904"/>
                <a:ext cx="60" cy="66"/>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2" name="Freeform 3098">
                <a:extLst>
                  <a:ext uri="{FF2B5EF4-FFF2-40B4-BE49-F238E27FC236}">
                    <a16:creationId xmlns:a16="http://schemas.microsoft.com/office/drawing/2014/main" xmlns="" id="{FFB83167-1C14-437A-8C36-AE332D033E4B}"/>
                  </a:ext>
                </a:extLst>
              </p:cNvPr>
              <p:cNvSpPr>
                <a:spLocks/>
              </p:cNvSpPr>
              <p:nvPr/>
            </p:nvSpPr>
            <p:spPr bwMode="auto">
              <a:xfrm>
                <a:off x="2991" y="6238"/>
                <a:ext cx="49" cy="71"/>
              </a:xfrm>
              <a:custGeom>
                <a:avLst/>
                <a:gdLst>
                  <a:gd name="T0" fmla="*/ 0 w 49"/>
                  <a:gd name="T1" fmla="*/ 38 h 71"/>
                  <a:gd name="T2" fmla="*/ 33 w 49"/>
                  <a:gd name="T3" fmla="*/ 71 h 71"/>
                  <a:gd name="T4" fmla="*/ 49 w 49"/>
                  <a:gd name="T5" fmla="*/ 33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3"/>
                    </a:lnTo>
                    <a:lnTo>
                      <a:pt x="16"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3" name="Freeform 3099">
                <a:extLst>
                  <a:ext uri="{FF2B5EF4-FFF2-40B4-BE49-F238E27FC236}">
                    <a16:creationId xmlns:a16="http://schemas.microsoft.com/office/drawing/2014/main" xmlns="" id="{1D391C13-ED01-4DA0-B03B-54F415DA3E18}"/>
                  </a:ext>
                </a:extLst>
              </p:cNvPr>
              <p:cNvSpPr>
                <a:spLocks/>
              </p:cNvSpPr>
              <p:nvPr/>
            </p:nvSpPr>
            <p:spPr bwMode="auto">
              <a:xfrm>
                <a:off x="2991" y="6238"/>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4" name="Freeform 3100">
                <a:extLst>
                  <a:ext uri="{FF2B5EF4-FFF2-40B4-BE49-F238E27FC236}">
                    <a16:creationId xmlns:a16="http://schemas.microsoft.com/office/drawing/2014/main" xmlns="" id="{C1C17152-F1CA-4C40-96EB-4A3D9FDA7A8D}"/>
                  </a:ext>
                </a:extLst>
              </p:cNvPr>
              <p:cNvSpPr>
                <a:spLocks/>
              </p:cNvSpPr>
              <p:nvPr/>
            </p:nvSpPr>
            <p:spPr bwMode="auto">
              <a:xfrm>
                <a:off x="2094" y="5964"/>
                <a:ext cx="55" cy="72"/>
              </a:xfrm>
              <a:custGeom>
                <a:avLst/>
                <a:gdLst>
                  <a:gd name="T0" fmla="*/ 0 w 55"/>
                  <a:gd name="T1" fmla="*/ 39 h 72"/>
                  <a:gd name="T2" fmla="*/ 33 w 55"/>
                  <a:gd name="T3" fmla="*/ 72 h 72"/>
                  <a:gd name="T4" fmla="*/ 55 w 55"/>
                  <a:gd name="T5" fmla="*/ 33 h 72"/>
                  <a:gd name="T6" fmla="*/ 22 w 55"/>
                  <a:gd name="T7" fmla="*/ 0 h 72"/>
                  <a:gd name="T8" fmla="*/ 0 w 55"/>
                  <a:gd name="T9" fmla="*/ 39 h 72"/>
                </a:gdLst>
                <a:ahLst/>
                <a:cxnLst>
                  <a:cxn ang="0">
                    <a:pos x="T0" y="T1"/>
                  </a:cxn>
                  <a:cxn ang="0">
                    <a:pos x="T2" y="T3"/>
                  </a:cxn>
                  <a:cxn ang="0">
                    <a:pos x="T4" y="T5"/>
                  </a:cxn>
                  <a:cxn ang="0">
                    <a:pos x="T6" y="T7"/>
                  </a:cxn>
                  <a:cxn ang="0">
                    <a:pos x="T8" y="T9"/>
                  </a:cxn>
                </a:cxnLst>
                <a:rect l="0" t="0" r="r" b="b"/>
                <a:pathLst>
                  <a:path w="55" h="72">
                    <a:moveTo>
                      <a:pt x="0" y="39"/>
                    </a:moveTo>
                    <a:lnTo>
                      <a:pt x="33" y="72"/>
                    </a:lnTo>
                    <a:lnTo>
                      <a:pt x="55" y="33"/>
                    </a:lnTo>
                    <a:lnTo>
                      <a:pt x="22"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5" name="Freeform 3101">
                <a:extLst>
                  <a:ext uri="{FF2B5EF4-FFF2-40B4-BE49-F238E27FC236}">
                    <a16:creationId xmlns:a16="http://schemas.microsoft.com/office/drawing/2014/main" xmlns="" id="{A05434DD-19B8-4521-98D6-D55644CB5519}"/>
                  </a:ext>
                </a:extLst>
              </p:cNvPr>
              <p:cNvSpPr>
                <a:spLocks/>
              </p:cNvSpPr>
              <p:nvPr/>
            </p:nvSpPr>
            <p:spPr bwMode="auto">
              <a:xfrm>
                <a:off x="2094" y="5964"/>
                <a:ext cx="55" cy="72"/>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6" name="Freeform 3102">
                <a:extLst>
                  <a:ext uri="{FF2B5EF4-FFF2-40B4-BE49-F238E27FC236}">
                    <a16:creationId xmlns:a16="http://schemas.microsoft.com/office/drawing/2014/main" xmlns="" id="{10F52EDA-A669-4261-B958-94E2FFFE70C9}"/>
                  </a:ext>
                </a:extLst>
              </p:cNvPr>
              <p:cNvSpPr>
                <a:spLocks/>
              </p:cNvSpPr>
              <p:nvPr/>
            </p:nvSpPr>
            <p:spPr bwMode="auto">
              <a:xfrm>
                <a:off x="1159" y="5964"/>
                <a:ext cx="60" cy="50"/>
              </a:xfrm>
              <a:custGeom>
                <a:avLst/>
                <a:gdLst>
                  <a:gd name="T0" fmla="*/ 0 w 60"/>
                  <a:gd name="T1" fmla="*/ 39 h 50"/>
                  <a:gd name="T2" fmla="*/ 33 w 60"/>
                  <a:gd name="T3" fmla="*/ 50 h 50"/>
                  <a:gd name="T4" fmla="*/ 60 w 60"/>
                  <a:gd name="T5" fmla="*/ 11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3" y="50"/>
                    </a:lnTo>
                    <a:lnTo>
                      <a:pt x="60" y="11"/>
                    </a:lnTo>
                    <a:lnTo>
                      <a:pt x="27"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7" name="Freeform 3103">
                <a:extLst>
                  <a:ext uri="{FF2B5EF4-FFF2-40B4-BE49-F238E27FC236}">
                    <a16:creationId xmlns:a16="http://schemas.microsoft.com/office/drawing/2014/main" xmlns="" id="{DE537B75-C909-4AEC-B425-848109754F59}"/>
                  </a:ext>
                </a:extLst>
              </p:cNvPr>
              <p:cNvSpPr>
                <a:spLocks/>
              </p:cNvSpPr>
              <p:nvPr/>
            </p:nvSpPr>
            <p:spPr bwMode="auto">
              <a:xfrm>
                <a:off x="1159" y="5964"/>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8" name="Freeform 3104">
                <a:extLst>
                  <a:ext uri="{FF2B5EF4-FFF2-40B4-BE49-F238E27FC236}">
                    <a16:creationId xmlns:a16="http://schemas.microsoft.com/office/drawing/2014/main" xmlns="" id="{F7529FEA-84CC-4331-B3CC-EBF7FF5B31EA}"/>
                  </a:ext>
                </a:extLst>
              </p:cNvPr>
              <p:cNvSpPr>
                <a:spLocks/>
              </p:cNvSpPr>
              <p:nvPr/>
            </p:nvSpPr>
            <p:spPr bwMode="auto">
              <a:xfrm>
                <a:off x="2433" y="6057"/>
                <a:ext cx="55" cy="77"/>
              </a:xfrm>
              <a:custGeom>
                <a:avLst/>
                <a:gdLst>
                  <a:gd name="T0" fmla="*/ 0 w 55"/>
                  <a:gd name="T1" fmla="*/ 39 h 77"/>
                  <a:gd name="T2" fmla="*/ 33 w 55"/>
                  <a:gd name="T3" fmla="*/ 77 h 77"/>
                  <a:gd name="T4" fmla="*/ 55 w 55"/>
                  <a:gd name="T5" fmla="*/ 39 h 77"/>
                  <a:gd name="T6" fmla="*/ 16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3" y="77"/>
                    </a:lnTo>
                    <a:lnTo>
                      <a:pt x="55" y="39"/>
                    </a:lnTo>
                    <a:lnTo>
                      <a:pt x="16"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 name="Freeform 3105">
                <a:extLst>
                  <a:ext uri="{FF2B5EF4-FFF2-40B4-BE49-F238E27FC236}">
                    <a16:creationId xmlns:a16="http://schemas.microsoft.com/office/drawing/2014/main" xmlns="" id="{DC075FA8-B7EA-4089-BA16-630A2D043FB5}"/>
                  </a:ext>
                </a:extLst>
              </p:cNvPr>
              <p:cNvSpPr>
                <a:spLocks/>
              </p:cNvSpPr>
              <p:nvPr/>
            </p:nvSpPr>
            <p:spPr bwMode="auto">
              <a:xfrm>
                <a:off x="2433" y="6057"/>
                <a:ext cx="55"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0" name="Freeform 3106">
                <a:extLst>
                  <a:ext uri="{FF2B5EF4-FFF2-40B4-BE49-F238E27FC236}">
                    <a16:creationId xmlns:a16="http://schemas.microsoft.com/office/drawing/2014/main" xmlns="" id="{A5F1B522-803B-4A9D-BF0E-BF0133A91106}"/>
                  </a:ext>
                </a:extLst>
              </p:cNvPr>
              <p:cNvSpPr>
                <a:spLocks/>
              </p:cNvSpPr>
              <p:nvPr/>
            </p:nvSpPr>
            <p:spPr bwMode="auto">
              <a:xfrm>
                <a:off x="1493" y="5910"/>
                <a:ext cx="60" cy="54"/>
              </a:xfrm>
              <a:custGeom>
                <a:avLst/>
                <a:gdLst>
                  <a:gd name="T0" fmla="*/ 0 w 60"/>
                  <a:gd name="T1" fmla="*/ 38 h 54"/>
                  <a:gd name="T2" fmla="*/ 38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8" y="54"/>
                    </a:lnTo>
                    <a:lnTo>
                      <a:pt x="60" y="16"/>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 name="Freeform 3107">
                <a:extLst>
                  <a:ext uri="{FF2B5EF4-FFF2-40B4-BE49-F238E27FC236}">
                    <a16:creationId xmlns:a16="http://schemas.microsoft.com/office/drawing/2014/main" xmlns="" id="{B0582293-A901-4338-925C-CFDE1A2BA199}"/>
                  </a:ext>
                </a:extLst>
              </p:cNvPr>
              <p:cNvSpPr>
                <a:spLocks/>
              </p:cNvSpPr>
              <p:nvPr/>
            </p:nvSpPr>
            <p:spPr bwMode="auto">
              <a:xfrm>
                <a:off x="1493" y="5910"/>
                <a:ext cx="60" cy="54"/>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2" name="Freeform 3108">
                <a:extLst>
                  <a:ext uri="{FF2B5EF4-FFF2-40B4-BE49-F238E27FC236}">
                    <a16:creationId xmlns:a16="http://schemas.microsoft.com/office/drawing/2014/main" xmlns="" id="{C738CFDA-D6B6-4E04-8D77-0239BCAF0E8A}"/>
                  </a:ext>
                </a:extLst>
              </p:cNvPr>
              <p:cNvSpPr>
                <a:spLocks/>
              </p:cNvSpPr>
              <p:nvPr/>
            </p:nvSpPr>
            <p:spPr bwMode="auto">
              <a:xfrm>
                <a:off x="2761" y="6167"/>
                <a:ext cx="49" cy="76"/>
              </a:xfrm>
              <a:custGeom>
                <a:avLst/>
                <a:gdLst>
                  <a:gd name="T0" fmla="*/ 0 w 49"/>
                  <a:gd name="T1" fmla="*/ 38 h 76"/>
                  <a:gd name="T2" fmla="*/ 33 w 49"/>
                  <a:gd name="T3" fmla="*/ 76 h 76"/>
                  <a:gd name="T4" fmla="*/ 49 w 49"/>
                  <a:gd name="T5" fmla="*/ 38 h 76"/>
                  <a:gd name="T6" fmla="*/ 16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3" y="76"/>
                    </a:lnTo>
                    <a:lnTo>
                      <a:pt x="49" y="38"/>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3" name="Freeform 3109">
                <a:extLst>
                  <a:ext uri="{FF2B5EF4-FFF2-40B4-BE49-F238E27FC236}">
                    <a16:creationId xmlns:a16="http://schemas.microsoft.com/office/drawing/2014/main" xmlns="" id="{CFA7079A-53F9-44E2-930C-3F00C10F6E73}"/>
                  </a:ext>
                </a:extLst>
              </p:cNvPr>
              <p:cNvSpPr>
                <a:spLocks/>
              </p:cNvSpPr>
              <p:nvPr/>
            </p:nvSpPr>
            <p:spPr bwMode="auto">
              <a:xfrm>
                <a:off x="2761" y="6167"/>
                <a:ext cx="49" cy="76"/>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4" name="Freeform 3110">
                <a:extLst>
                  <a:ext uri="{FF2B5EF4-FFF2-40B4-BE49-F238E27FC236}">
                    <a16:creationId xmlns:a16="http://schemas.microsoft.com/office/drawing/2014/main" xmlns="" id="{024F2F76-1F89-4EF9-9AC7-9FDACF7AE283}"/>
                  </a:ext>
                </a:extLst>
              </p:cNvPr>
              <p:cNvSpPr>
                <a:spLocks/>
              </p:cNvSpPr>
              <p:nvPr/>
            </p:nvSpPr>
            <p:spPr bwMode="auto">
              <a:xfrm>
                <a:off x="1842" y="5921"/>
                <a:ext cx="61" cy="65"/>
              </a:xfrm>
              <a:custGeom>
                <a:avLst/>
                <a:gdLst>
                  <a:gd name="T0" fmla="*/ 0 w 61"/>
                  <a:gd name="T1" fmla="*/ 38 h 65"/>
                  <a:gd name="T2" fmla="*/ 33 w 61"/>
                  <a:gd name="T3" fmla="*/ 65 h 65"/>
                  <a:gd name="T4" fmla="*/ 61 w 61"/>
                  <a:gd name="T5" fmla="*/ 27 h 65"/>
                  <a:gd name="T6" fmla="*/ 22 w 61"/>
                  <a:gd name="T7" fmla="*/ 0 h 65"/>
                  <a:gd name="T8" fmla="*/ 0 w 61"/>
                  <a:gd name="T9" fmla="*/ 38 h 65"/>
                </a:gdLst>
                <a:ahLst/>
                <a:cxnLst>
                  <a:cxn ang="0">
                    <a:pos x="T0" y="T1"/>
                  </a:cxn>
                  <a:cxn ang="0">
                    <a:pos x="T2" y="T3"/>
                  </a:cxn>
                  <a:cxn ang="0">
                    <a:pos x="T4" y="T5"/>
                  </a:cxn>
                  <a:cxn ang="0">
                    <a:pos x="T6" y="T7"/>
                  </a:cxn>
                  <a:cxn ang="0">
                    <a:pos x="T8" y="T9"/>
                  </a:cxn>
                </a:cxnLst>
                <a:rect l="0" t="0" r="r" b="b"/>
                <a:pathLst>
                  <a:path w="61" h="65">
                    <a:moveTo>
                      <a:pt x="0" y="38"/>
                    </a:moveTo>
                    <a:lnTo>
                      <a:pt x="33" y="65"/>
                    </a:lnTo>
                    <a:lnTo>
                      <a:pt x="61" y="27"/>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5" name="Freeform 3111">
                <a:extLst>
                  <a:ext uri="{FF2B5EF4-FFF2-40B4-BE49-F238E27FC236}">
                    <a16:creationId xmlns:a16="http://schemas.microsoft.com/office/drawing/2014/main" xmlns="" id="{39ED8DF6-63D1-42D2-9A66-552FECAED414}"/>
                  </a:ext>
                </a:extLst>
              </p:cNvPr>
              <p:cNvSpPr>
                <a:spLocks/>
              </p:cNvSpPr>
              <p:nvPr/>
            </p:nvSpPr>
            <p:spPr bwMode="auto">
              <a:xfrm>
                <a:off x="1842" y="5921"/>
                <a:ext cx="61"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6" name="Freeform 3112">
                <a:extLst>
                  <a:ext uri="{FF2B5EF4-FFF2-40B4-BE49-F238E27FC236}">
                    <a16:creationId xmlns:a16="http://schemas.microsoft.com/office/drawing/2014/main" xmlns="" id="{085E24E0-FC79-459D-8920-D97523DE5464}"/>
                  </a:ext>
                </a:extLst>
              </p:cNvPr>
              <p:cNvSpPr>
                <a:spLocks/>
              </p:cNvSpPr>
              <p:nvPr/>
            </p:nvSpPr>
            <p:spPr bwMode="auto">
              <a:xfrm>
                <a:off x="3078" y="6271"/>
                <a:ext cx="49" cy="76"/>
              </a:xfrm>
              <a:custGeom>
                <a:avLst/>
                <a:gdLst>
                  <a:gd name="T0" fmla="*/ 0 w 49"/>
                  <a:gd name="T1" fmla="*/ 38 h 76"/>
                  <a:gd name="T2" fmla="*/ 33 w 49"/>
                  <a:gd name="T3" fmla="*/ 76 h 76"/>
                  <a:gd name="T4" fmla="*/ 49 w 49"/>
                  <a:gd name="T5" fmla="*/ 38 h 76"/>
                  <a:gd name="T6" fmla="*/ 11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3" y="76"/>
                    </a:lnTo>
                    <a:lnTo>
                      <a:pt x="49" y="38"/>
                    </a:lnTo>
                    <a:lnTo>
                      <a:pt x="11"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7" name="Freeform 3113">
                <a:extLst>
                  <a:ext uri="{FF2B5EF4-FFF2-40B4-BE49-F238E27FC236}">
                    <a16:creationId xmlns:a16="http://schemas.microsoft.com/office/drawing/2014/main" xmlns="" id="{7AAD4F49-969B-4828-A0C7-D5975C42C965}"/>
                  </a:ext>
                </a:extLst>
              </p:cNvPr>
              <p:cNvSpPr>
                <a:spLocks/>
              </p:cNvSpPr>
              <p:nvPr/>
            </p:nvSpPr>
            <p:spPr bwMode="auto">
              <a:xfrm>
                <a:off x="3078" y="6271"/>
                <a:ext cx="49" cy="76"/>
              </a:xfrm>
              <a:custGeom>
                <a:avLst/>
                <a:gdLst>
                  <a:gd name="T0" fmla="*/ 0 w 9"/>
                  <a:gd name="T1" fmla="*/ 7 h 14"/>
                  <a:gd name="T2" fmla="*/ 6 w 9"/>
                  <a:gd name="T3" fmla="*/ 14 h 14"/>
                  <a:gd name="T4" fmla="*/ 9 w 9"/>
                  <a:gd name="T5" fmla="*/ 7 h 14"/>
                  <a:gd name="T6" fmla="*/ 2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8" name="Freeform 3114">
                <a:extLst>
                  <a:ext uri="{FF2B5EF4-FFF2-40B4-BE49-F238E27FC236}">
                    <a16:creationId xmlns:a16="http://schemas.microsoft.com/office/drawing/2014/main" xmlns="" id="{DC9A5230-FD02-4332-B3B4-AAD738886DDF}"/>
                  </a:ext>
                </a:extLst>
              </p:cNvPr>
              <p:cNvSpPr>
                <a:spLocks/>
              </p:cNvSpPr>
              <p:nvPr/>
            </p:nvSpPr>
            <p:spPr bwMode="auto">
              <a:xfrm>
                <a:off x="918" y="6025"/>
                <a:ext cx="61" cy="49"/>
              </a:xfrm>
              <a:custGeom>
                <a:avLst/>
                <a:gdLst>
                  <a:gd name="T0" fmla="*/ 0 w 61"/>
                  <a:gd name="T1" fmla="*/ 38 h 49"/>
                  <a:gd name="T2" fmla="*/ 33 w 61"/>
                  <a:gd name="T3" fmla="*/ 49 h 49"/>
                  <a:gd name="T4" fmla="*/ 61 w 61"/>
                  <a:gd name="T5" fmla="*/ 11 h 49"/>
                  <a:gd name="T6" fmla="*/ 33 w 61"/>
                  <a:gd name="T7" fmla="*/ 0 h 49"/>
                  <a:gd name="T8" fmla="*/ 0 w 61"/>
                  <a:gd name="T9" fmla="*/ 38 h 49"/>
                </a:gdLst>
                <a:ahLst/>
                <a:cxnLst>
                  <a:cxn ang="0">
                    <a:pos x="T0" y="T1"/>
                  </a:cxn>
                  <a:cxn ang="0">
                    <a:pos x="T2" y="T3"/>
                  </a:cxn>
                  <a:cxn ang="0">
                    <a:pos x="T4" y="T5"/>
                  </a:cxn>
                  <a:cxn ang="0">
                    <a:pos x="T6" y="T7"/>
                  </a:cxn>
                  <a:cxn ang="0">
                    <a:pos x="T8" y="T9"/>
                  </a:cxn>
                </a:cxnLst>
                <a:rect l="0" t="0" r="r" b="b"/>
                <a:pathLst>
                  <a:path w="61" h="49">
                    <a:moveTo>
                      <a:pt x="0" y="38"/>
                    </a:moveTo>
                    <a:lnTo>
                      <a:pt x="33" y="49"/>
                    </a:lnTo>
                    <a:lnTo>
                      <a:pt x="61" y="11"/>
                    </a:lnTo>
                    <a:lnTo>
                      <a:pt x="33"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9" name="Freeform 3115">
                <a:extLst>
                  <a:ext uri="{FF2B5EF4-FFF2-40B4-BE49-F238E27FC236}">
                    <a16:creationId xmlns:a16="http://schemas.microsoft.com/office/drawing/2014/main" xmlns="" id="{068893C2-F0CC-41B9-8ED3-3269F0E87EA1}"/>
                  </a:ext>
                </a:extLst>
              </p:cNvPr>
              <p:cNvSpPr>
                <a:spLocks/>
              </p:cNvSpPr>
              <p:nvPr/>
            </p:nvSpPr>
            <p:spPr bwMode="auto">
              <a:xfrm>
                <a:off x="918" y="6025"/>
                <a:ext cx="61" cy="49"/>
              </a:xfrm>
              <a:custGeom>
                <a:avLst/>
                <a:gdLst>
                  <a:gd name="T0" fmla="*/ 0 w 11"/>
                  <a:gd name="T1" fmla="*/ 7 h 9"/>
                  <a:gd name="T2" fmla="*/ 6 w 11"/>
                  <a:gd name="T3" fmla="*/ 9 h 9"/>
                  <a:gd name="T4" fmla="*/ 11 w 11"/>
                  <a:gd name="T5" fmla="*/ 2 h 9"/>
                  <a:gd name="T6" fmla="*/ 6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0" name="Freeform 3116">
                <a:extLst>
                  <a:ext uri="{FF2B5EF4-FFF2-40B4-BE49-F238E27FC236}">
                    <a16:creationId xmlns:a16="http://schemas.microsoft.com/office/drawing/2014/main" xmlns="" id="{C5169C17-E8BE-4EC4-A6D3-8A721DC7DE40}"/>
                  </a:ext>
                </a:extLst>
              </p:cNvPr>
              <p:cNvSpPr>
                <a:spLocks/>
              </p:cNvSpPr>
              <p:nvPr/>
            </p:nvSpPr>
            <p:spPr bwMode="auto">
              <a:xfrm>
                <a:off x="2187" y="5992"/>
                <a:ext cx="55" cy="76"/>
              </a:xfrm>
              <a:custGeom>
                <a:avLst/>
                <a:gdLst>
                  <a:gd name="T0" fmla="*/ 0 w 55"/>
                  <a:gd name="T1" fmla="*/ 38 h 76"/>
                  <a:gd name="T2" fmla="*/ 38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1" name="Freeform 3117">
                <a:extLst>
                  <a:ext uri="{FF2B5EF4-FFF2-40B4-BE49-F238E27FC236}">
                    <a16:creationId xmlns:a16="http://schemas.microsoft.com/office/drawing/2014/main" xmlns="" id="{1AC6F08A-445C-487D-A0F3-EB6951612435}"/>
                  </a:ext>
                </a:extLst>
              </p:cNvPr>
              <p:cNvSpPr>
                <a:spLocks/>
              </p:cNvSpPr>
              <p:nvPr/>
            </p:nvSpPr>
            <p:spPr bwMode="auto">
              <a:xfrm>
                <a:off x="2187" y="5992"/>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2" name="Freeform 3118">
                <a:extLst>
                  <a:ext uri="{FF2B5EF4-FFF2-40B4-BE49-F238E27FC236}">
                    <a16:creationId xmlns:a16="http://schemas.microsoft.com/office/drawing/2014/main" xmlns="" id="{B686A2AE-6E2F-4153-B9E7-92C5E5228F2F}"/>
                  </a:ext>
                </a:extLst>
              </p:cNvPr>
              <p:cNvSpPr>
                <a:spLocks/>
              </p:cNvSpPr>
              <p:nvPr/>
            </p:nvSpPr>
            <p:spPr bwMode="auto">
              <a:xfrm>
                <a:off x="1246" y="5948"/>
                <a:ext cx="61" cy="55"/>
              </a:xfrm>
              <a:custGeom>
                <a:avLst/>
                <a:gdLst>
                  <a:gd name="T0" fmla="*/ 0 w 61"/>
                  <a:gd name="T1" fmla="*/ 38 h 55"/>
                  <a:gd name="T2" fmla="*/ 33 w 61"/>
                  <a:gd name="T3" fmla="*/ 55 h 55"/>
                  <a:gd name="T4" fmla="*/ 61 w 61"/>
                  <a:gd name="T5" fmla="*/ 16 h 55"/>
                  <a:gd name="T6" fmla="*/ 28 w 61"/>
                  <a:gd name="T7" fmla="*/ 0 h 55"/>
                  <a:gd name="T8" fmla="*/ 0 w 61"/>
                  <a:gd name="T9" fmla="*/ 38 h 55"/>
                </a:gdLst>
                <a:ahLst/>
                <a:cxnLst>
                  <a:cxn ang="0">
                    <a:pos x="T0" y="T1"/>
                  </a:cxn>
                  <a:cxn ang="0">
                    <a:pos x="T2" y="T3"/>
                  </a:cxn>
                  <a:cxn ang="0">
                    <a:pos x="T4" y="T5"/>
                  </a:cxn>
                  <a:cxn ang="0">
                    <a:pos x="T6" y="T7"/>
                  </a:cxn>
                  <a:cxn ang="0">
                    <a:pos x="T8" y="T9"/>
                  </a:cxn>
                </a:cxnLst>
                <a:rect l="0" t="0" r="r" b="b"/>
                <a:pathLst>
                  <a:path w="61" h="55">
                    <a:moveTo>
                      <a:pt x="0" y="38"/>
                    </a:moveTo>
                    <a:lnTo>
                      <a:pt x="33" y="55"/>
                    </a:lnTo>
                    <a:lnTo>
                      <a:pt x="61" y="16"/>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3" name="Freeform 3119">
                <a:extLst>
                  <a:ext uri="{FF2B5EF4-FFF2-40B4-BE49-F238E27FC236}">
                    <a16:creationId xmlns:a16="http://schemas.microsoft.com/office/drawing/2014/main" xmlns="" id="{6F359B2D-C94A-4FCA-AFF4-AAB69BEA4031}"/>
                  </a:ext>
                </a:extLst>
              </p:cNvPr>
              <p:cNvSpPr>
                <a:spLocks/>
              </p:cNvSpPr>
              <p:nvPr/>
            </p:nvSpPr>
            <p:spPr bwMode="auto">
              <a:xfrm>
                <a:off x="1246" y="5948"/>
                <a:ext cx="61"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4" name="Freeform 3120">
                <a:extLst>
                  <a:ext uri="{FF2B5EF4-FFF2-40B4-BE49-F238E27FC236}">
                    <a16:creationId xmlns:a16="http://schemas.microsoft.com/office/drawing/2014/main" xmlns="" id="{AD850F5E-3146-41A7-B033-F60F0513FAAA}"/>
                  </a:ext>
                </a:extLst>
              </p:cNvPr>
              <p:cNvSpPr>
                <a:spLocks/>
              </p:cNvSpPr>
              <p:nvPr/>
            </p:nvSpPr>
            <p:spPr bwMode="auto">
              <a:xfrm>
                <a:off x="2520" y="6096"/>
                <a:ext cx="61" cy="76"/>
              </a:xfrm>
              <a:custGeom>
                <a:avLst/>
                <a:gdLst>
                  <a:gd name="T0" fmla="*/ 0 w 61"/>
                  <a:gd name="T1" fmla="*/ 38 h 76"/>
                  <a:gd name="T2" fmla="*/ 39 w 61"/>
                  <a:gd name="T3" fmla="*/ 76 h 76"/>
                  <a:gd name="T4" fmla="*/ 61 w 61"/>
                  <a:gd name="T5" fmla="*/ 38 h 76"/>
                  <a:gd name="T6" fmla="*/ 22 w 61"/>
                  <a:gd name="T7" fmla="*/ 0 h 76"/>
                  <a:gd name="T8" fmla="*/ 0 w 61"/>
                  <a:gd name="T9" fmla="*/ 38 h 76"/>
                </a:gdLst>
                <a:ahLst/>
                <a:cxnLst>
                  <a:cxn ang="0">
                    <a:pos x="T0" y="T1"/>
                  </a:cxn>
                  <a:cxn ang="0">
                    <a:pos x="T2" y="T3"/>
                  </a:cxn>
                  <a:cxn ang="0">
                    <a:pos x="T4" y="T5"/>
                  </a:cxn>
                  <a:cxn ang="0">
                    <a:pos x="T6" y="T7"/>
                  </a:cxn>
                  <a:cxn ang="0">
                    <a:pos x="T8" y="T9"/>
                  </a:cxn>
                </a:cxnLst>
                <a:rect l="0" t="0" r="r" b="b"/>
                <a:pathLst>
                  <a:path w="61" h="76">
                    <a:moveTo>
                      <a:pt x="0" y="38"/>
                    </a:moveTo>
                    <a:lnTo>
                      <a:pt x="39" y="76"/>
                    </a:lnTo>
                    <a:lnTo>
                      <a:pt x="61" y="38"/>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 name="Freeform 3121">
                <a:extLst>
                  <a:ext uri="{FF2B5EF4-FFF2-40B4-BE49-F238E27FC236}">
                    <a16:creationId xmlns:a16="http://schemas.microsoft.com/office/drawing/2014/main" xmlns="" id="{1192A455-0F54-4DA1-A841-5E64E4D7EE56}"/>
                  </a:ext>
                </a:extLst>
              </p:cNvPr>
              <p:cNvSpPr>
                <a:spLocks/>
              </p:cNvSpPr>
              <p:nvPr/>
            </p:nvSpPr>
            <p:spPr bwMode="auto">
              <a:xfrm>
                <a:off x="2520" y="6096"/>
                <a:ext cx="61"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6" name="Freeform 3122">
                <a:extLst>
                  <a:ext uri="{FF2B5EF4-FFF2-40B4-BE49-F238E27FC236}">
                    <a16:creationId xmlns:a16="http://schemas.microsoft.com/office/drawing/2014/main" xmlns="" id="{FA46B29A-600F-44E2-9388-B2D38E1F8178}"/>
                  </a:ext>
                </a:extLst>
              </p:cNvPr>
              <p:cNvSpPr>
                <a:spLocks/>
              </p:cNvSpPr>
              <p:nvPr/>
            </p:nvSpPr>
            <p:spPr bwMode="auto">
              <a:xfrm>
                <a:off x="1591" y="5910"/>
                <a:ext cx="60" cy="60"/>
              </a:xfrm>
              <a:custGeom>
                <a:avLst/>
                <a:gdLst>
                  <a:gd name="T0" fmla="*/ 0 w 60"/>
                  <a:gd name="T1" fmla="*/ 38 h 60"/>
                  <a:gd name="T2" fmla="*/ 33 w 60"/>
                  <a:gd name="T3" fmla="*/ 60 h 60"/>
                  <a:gd name="T4" fmla="*/ 60 w 60"/>
                  <a:gd name="T5" fmla="*/ 22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2"/>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 name="Freeform 3123">
                <a:extLst>
                  <a:ext uri="{FF2B5EF4-FFF2-40B4-BE49-F238E27FC236}">
                    <a16:creationId xmlns:a16="http://schemas.microsoft.com/office/drawing/2014/main" xmlns="" id="{509E90B9-6147-44AB-B701-3B0D2B07BD62}"/>
                  </a:ext>
                </a:extLst>
              </p:cNvPr>
              <p:cNvSpPr>
                <a:spLocks/>
              </p:cNvSpPr>
              <p:nvPr/>
            </p:nvSpPr>
            <p:spPr bwMode="auto">
              <a:xfrm>
                <a:off x="1591" y="5910"/>
                <a:ext cx="60" cy="60"/>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8" name="Freeform 3124">
                <a:extLst>
                  <a:ext uri="{FF2B5EF4-FFF2-40B4-BE49-F238E27FC236}">
                    <a16:creationId xmlns:a16="http://schemas.microsoft.com/office/drawing/2014/main" xmlns="" id="{35726A22-C41F-4B12-BE98-7EBBC12476E4}"/>
                  </a:ext>
                </a:extLst>
              </p:cNvPr>
              <p:cNvSpPr>
                <a:spLocks/>
              </p:cNvSpPr>
              <p:nvPr/>
            </p:nvSpPr>
            <p:spPr bwMode="auto">
              <a:xfrm>
                <a:off x="2849" y="6205"/>
                <a:ext cx="54" cy="71"/>
              </a:xfrm>
              <a:custGeom>
                <a:avLst/>
                <a:gdLst>
                  <a:gd name="T0" fmla="*/ 0 w 54"/>
                  <a:gd name="T1" fmla="*/ 38 h 71"/>
                  <a:gd name="T2" fmla="*/ 32 w 54"/>
                  <a:gd name="T3" fmla="*/ 71 h 71"/>
                  <a:gd name="T4" fmla="*/ 54 w 54"/>
                  <a:gd name="T5" fmla="*/ 33 h 71"/>
                  <a:gd name="T6" fmla="*/ 16 w 54"/>
                  <a:gd name="T7" fmla="*/ 0 h 71"/>
                  <a:gd name="T8" fmla="*/ 0 w 54"/>
                  <a:gd name="T9" fmla="*/ 38 h 71"/>
                </a:gdLst>
                <a:ahLst/>
                <a:cxnLst>
                  <a:cxn ang="0">
                    <a:pos x="T0" y="T1"/>
                  </a:cxn>
                  <a:cxn ang="0">
                    <a:pos x="T2" y="T3"/>
                  </a:cxn>
                  <a:cxn ang="0">
                    <a:pos x="T4" y="T5"/>
                  </a:cxn>
                  <a:cxn ang="0">
                    <a:pos x="T6" y="T7"/>
                  </a:cxn>
                  <a:cxn ang="0">
                    <a:pos x="T8" y="T9"/>
                  </a:cxn>
                </a:cxnLst>
                <a:rect l="0" t="0" r="r" b="b"/>
                <a:pathLst>
                  <a:path w="54" h="71">
                    <a:moveTo>
                      <a:pt x="0" y="38"/>
                    </a:moveTo>
                    <a:lnTo>
                      <a:pt x="32" y="71"/>
                    </a:lnTo>
                    <a:lnTo>
                      <a:pt x="54" y="33"/>
                    </a:lnTo>
                    <a:lnTo>
                      <a:pt x="16"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 name="Freeform 3125">
                <a:extLst>
                  <a:ext uri="{FF2B5EF4-FFF2-40B4-BE49-F238E27FC236}">
                    <a16:creationId xmlns:a16="http://schemas.microsoft.com/office/drawing/2014/main" xmlns="" id="{911BC7A4-934E-44FF-8A49-41AE85E89FCF}"/>
                  </a:ext>
                </a:extLst>
              </p:cNvPr>
              <p:cNvSpPr>
                <a:spLocks/>
              </p:cNvSpPr>
              <p:nvPr/>
            </p:nvSpPr>
            <p:spPr bwMode="auto">
              <a:xfrm>
                <a:off x="2849" y="6205"/>
                <a:ext cx="54"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0" name="Freeform 3126">
                <a:extLst>
                  <a:ext uri="{FF2B5EF4-FFF2-40B4-BE49-F238E27FC236}">
                    <a16:creationId xmlns:a16="http://schemas.microsoft.com/office/drawing/2014/main" xmlns="" id="{EBF324CE-B4BB-47FC-92EE-AE61D3E199F6}"/>
                  </a:ext>
                </a:extLst>
              </p:cNvPr>
              <p:cNvSpPr>
                <a:spLocks/>
              </p:cNvSpPr>
              <p:nvPr/>
            </p:nvSpPr>
            <p:spPr bwMode="auto">
              <a:xfrm>
                <a:off x="1935" y="5943"/>
                <a:ext cx="61" cy="71"/>
              </a:xfrm>
              <a:custGeom>
                <a:avLst/>
                <a:gdLst>
                  <a:gd name="T0" fmla="*/ 0 w 61"/>
                  <a:gd name="T1" fmla="*/ 38 h 71"/>
                  <a:gd name="T2" fmla="*/ 39 w 61"/>
                  <a:gd name="T3" fmla="*/ 71 h 71"/>
                  <a:gd name="T4" fmla="*/ 61 w 61"/>
                  <a:gd name="T5" fmla="*/ 32 h 71"/>
                  <a:gd name="T6" fmla="*/ 22 w 61"/>
                  <a:gd name="T7" fmla="*/ 0 h 71"/>
                  <a:gd name="T8" fmla="*/ 0 w 61"/>
                  <a:gd name="T9" fmla="*/ 38 h 71"/>
                </a:gdLst>
                <a:ahLst/>
                <a:cxnLst>
                  <a:cxn ang="0">
                    <a:pos x="T0" y="T1"/>
                  </a:cxn>
                  <a:cxn ang="0">
                    <a:pos x="T2" y="T3"/>
                  </a:cxn>
                  <a:cxn ang="0">
                    <a:pos x="T4" y="T5"/>
                  </a:cxn>
                  <a:cxn ang="0">
                    <a:pos x="T6" y="T7"/>
                  </a:cxn>
                  <a:cxn ang="0">
                    <a:pos x="T8" y="T9"/>
                  </a:cxn>
                </a:cxnLst>
                <a:rect l="0" t="0" r="r" b="b"/>
                <a:pathLst>
                  <a:path w="61" h="71">
                    <a:moveTo>
                      <a:pt x="0" y="38"/>
                    </a:moveTo>
                    <a:lnTo>
                      <a:pt x="39" y="71"/>
                    </a:lnTo>
                    <a:lnTo>
                      <a:pt x="61" y="32"/>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 name="Freeform 3127">
                <a:extLst>
                  <a:ext uri="{FF2B5EF4-FFF2-40B4-BE49-F238E27FC236}">
                    <a16:creationId xmlns:a16="http://schemas.microsoft.com/office/drawing/2014/main" xmlns="" id="{048DC5AD-03A0-4F8E-A95F-687E37C60FB7}"/>
                  </a:ext>
                </a:extLst>
              </p:cNvPr>
              <p:cNvSpPr>
                <a:spLocks/>
              </p:cNvSpPr>
              <p:nvPr/>
            </p:nvSpPr>
            <p:spPr bwMode="auto">
              <a:xfrm>
                <a:off x="1935" y="5943"/>
                <a:ext cx="61"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2" name="Freeform 3128">
                <a:extLst>
                  <a:ext uri="{FF2B5EF4-FFF2-40B4-BE49-F238E27FC236}">
                    <a16:creationId xmlns:a16="http://schemas.microsoft.com/office/drawing/2014/main" xmlns="" id="{8260205C-F85C-4321-9432-12536B28CCEA}"/>
                  </a:ext>
                </a:extLst>
              </p:cNvPr>
              <p:cNvSpPr>
                <a:spLocks/>
              </p:cNvSpPr>
              <p:nvPr/>
            </p:nvSpPr>
            <p:spPr bwMode="auto">
              <a:xfrm>
                <a:off x="3160" y="6304"/>
                <a:ext cx="55" cy="76"/>
              </a:xfrm>
              <a:custGeom>
                <a:avLst/>
                <a:gdLst>
                  <a:gd name="T0" fmla="*/ 0 w 55"/>
                  <a:gd name="T1" fmla="*/ 38 h 76"/>
                  <a:gd name="T2" fmla="*/ 39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17"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 name="Freeform 3129">
                <a:extLst>
                  <a:ext uri="{FF2B5EF4-FFF2-40B4-BE49-F238E27FC236}">
                    <a16:creationId xmlns:a16="http://schemas.microsoft.com/office/drawing/2014/main" xmlns="" id="{A141CEDB-DECE-4A7F-84AB-C88105E41647}"/>
                  </a:ext>
                </a:extLst>
              </p:cNvPr>
              <p:cNvSpPr>
                <a:spLocks/>
              </p:cNvSpPr>
              <p:nvPr/>
            </p:nvSpPr>
            <p:spPr bwMode="auto">
              <a:xfrm>
                <a:off x="3160" y="6304"/>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4" name="Freeform 3130">
                <a:extLst>
                  <a:ext uri="{FF2B5EF4-FFF2-40B4-BE49-F238E27FC236}">
                    <a16:creationId xmlns:a16="http://schemas.microsoft.com/office/drawing/2014/main" xmlns="" id="{21BE7679-795E-496F-95B4-8F7A2F6434C2}"/>
                  </a:ext>
                </a:extLst>
              </p:cNvPr>
              <p:cNvSpPr>
                <a:spLocks/>
              </p:cNvSpPr>
              <p:nvPr/>
            </p:nvSpPr>
            <p:spPr bwMode="auto">
              <a:xfrm>
                <a:off x="1011" y="6008"/>
                <a:ext cx="55" cy="49"/>
              </a:xfrm>
              <a:custGeom>
                <a:avLst/>
                <a:gdLst>
                  <a:gd name="T0" fmla="*/ 0 w 55"/>
                  <a:gd name="T1" fmla="*/ 38 h 49"/>
                  <a:gd name="T2" fmla="*/ 28 w 55"/>
                  <a:gd name="T3" fmla="*/ 49 h 49"/>
                  <a:gd name="T4" fmla="*/ 55 w 55"/>
                  <a:gd name="T5" fmla="*/ 11 h 49"/>
                  <a:gd name="T6" fmla="*/ 28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8" y="49"/>
                    </a:lnTo>
                    <a:lnTo>
                      <a:pt x="55" y="11"/>
                    </a:lnTo>
                    <a:lnTo>
                      <a:pt x="28"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Freeform 3131">
                <a:extLst>
                  <a:ext uri="{FF2B5EF4-FFF2-40B4-BE49-F238E27FC236}">
                    <a16:creationId xmlns:a16="http://schemas.microsoft.com/office/drawing/2014/main" xmlns="" id="{6E46B56B-723E-43C5-9A94-52C7F837BDFE}"/>
                  </a:ext>
                </a:extLst>
              </p:cNvPr>
              <p:cNvSpPr>
                <a:spLocks/>
              </p:cNvSpPr>
              <p:nvPr/>
            </p:nvSpPr>
            <p:spPr bwMode="auto">
              <a:xfrm>
                <a:off x="1011" y="6008"/>
                <a:ext cx="55"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6" name="Freeform 3132">
                <a:extLst>
                  <a:ext uri="{FF2B5EF4-FFF2-40B4-BE49-F238E27FC236}">
                    <a16:creationId xmlns:a16="http://schemas.microsoft.com/office/drawing/2014/main" xmlns="" id="{2118A9F6-C072-4937-9B51-35AB0913A8E0}"/>
                  </a:ext>
                </a:extLst>
              </p:cNvPr>
              <p:cNvSpPr>
                <a:spLocks/>
              </p:cNvSpPr>
              <p:nvPr/>
            </p:nvSpPr>
            <p:spPr bwMode="auto">
              <a:xfrm>
                <a:off x="2280" y="6025"/>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Freeform 3133">
                <a:extLst>
                  <a:ext uri="{FF2B5EF4-FFF2-40B4-BE49-F238E27FC236}">
                    <a16:creationId xmlns:a16="http://schemas.microsoft.com/office/drawing/2014/main" xmlns="" id="{EDFC011E-CB34-4EA2-9967-C85864874391}"/>
                  </a:ext>
                </a:extLst>
              </p:cNvPr>
              <p:cNvSpPr>
                <a:spLocks/>
              </p:cNvSpPr>
              <p:nvPr/>
            </p:nvSpPr>
            <p:spPr bwMode="auto">
              <a:xfrm>
                <a:off x="2280" y="6025"/>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8" name="Freeform 3134">
                <a:extLst>
                  <a:ext uri="{FF2B5EF4-FFF2-40B4-BE49-F238E27FC236}">
                    <a16:creationId xmlns:a16="http://schemas.microsoft.com/office/drawing/2014/main" xmlns="" id="{6FBD0EC6-A545-4E0E-BF38-0A29A537F3B1}"/>
                  </a:ext>
                </a:extLst>
              </p:cNvPr>
              <p:cNvSpPr>
                <a:spLocks/>
              </p:cNvSpPr>
              <p:nvPr/>
            </p:nvSpPr>
            <p:spPr bwMode="auto">
              <a:xfrm>
                <a:off x="1339" y="5937"/>
                <a:ext cx="61" cy="55"/>
              </a:xfrm>
              <a:custGeom>
                <a:avLst/>
                <a:gdLst>
                  <a:gd name="T0" fmla="*/ 0 w 61"/>
                  <a:gd name="T1" fmla="*/ 38 h 55"/>
                  <a:gd name="T2" fmla="*/ 33 w 61"/>
                  <a:gd name="T3" fmla="*/ 55 h 55"/>
                  <a:gd name="T4" fmla="*/ 61 w 61"/>
                  <a:gd name="T5" fmla="*/ 17 h 55"/>
                  <a:gd name="T6" fmla="*/ 28 w 61"/>
                  <a:gd name="T7" fmla="*/ 0 h 55"/>
                  <a:gd name="T8" fmla="*/ 0 w 61"/>
                  <a:gd name="T9" fmla="*/ 38 h 55"/>
                </a:gdLst>
                <a:ahLst/>
                <a:cxnLst>
                  <a:cxn ang="0">
                    <a:pos x="T0" y="T1"/>
                  </a:cxn>
                  <a:cxn ang="0">
                    <a:pos x="T2" y="T3"/>
                  </a:cxn>
                  <a:cxn ang="0">
                    <a:pos x="T4" y="T5"/>
                  </a:cxn>
                  <a:cxn ang="0">
                    <a:pos x="T6" y="T7"/>
                  </a:cxn>
                  <a:cxn ang="0">
                    <a:pos x="T8" y="T9"/>
                  </a:cxn>
                </a:cxnLst>
                <a:rect l="0" t="0" r="r" b="b"/>
                <a:pathLst>
                  <a:path w="61" h="55">
                    <a:moveTo>
                      <a:pt x="0" y="38"/>
                    </a:moveTo>
                    <a:lnTo>
                      <a:pt x="33" y="55"/>
                    </a:lnTo>
                    <a:lnTo>
                      <a:pt x="61" y="17"/>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Freeform 3135">
                <a:extLst>
                  <a:ext uri="{FF2B5EF4-FFF2-40B4-BE49-F238E27FC236}">
                    <a16:creationId xmlns:a16="http://schemas.microsoft.com/office/drawing/2014/main" xmlns="" id="{55AC376E-4F68-41E5-9F1B-6077D2AB6368}"/>
                  </a:ext>
                </a:extLst>
              </p:cNvPr>
              <p:cNvSpPr>
                <a:spLocks/>
              </p:cNvSpPr>
              <p:nvPr/>
            </p:nvSpPr>
            <p:spPr bwMode="auto">
              <a:xfrm>
                <a:off x="1339" y="5937"/>
                <a:ext cx="61"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0" name="Freeform 3136">
                <a:extLst>
                  <a:ext uri="{FF2B5EF4-FFF2-40B4-BE49-F238E27FC236}">
                    <a16:creationId xmlns:a16="http://schemas.microsoft.com/office/drawing/2014/main" xmlns="" id="{FC6134DF-7BE2-4726-B14D-9B170B7E4ACB}"/>
                  </a:ext>
                </a:extLst>
              </p:cNvPr>
              <p:cNvSpPr>
                <a:spLocks/>
              </p:cNvSpPr>
              <p:nvPr/>
            </p:nvSpPr>
            <p:spPr bwMode="auto">
              <a:xfrm>
                <a:off x="2613" y="6134"/>
                <a:ext cx="55" cy="71"/>
              </a:xfrm>
              <a:custGeom>
                <a:avLst/>
                <a:gdLst>
                  <a:gd name="T0" fmla="*/ 0 w 55"/>
                  <a:gd name="T1" fmla="*/ 38 h 71"/>
                  <a:gd name="T2" fmla="*/ 39 w 55"/>
                  <a:gd name="T3" fmla="*/ 71 h 71"/>
                  <a:gd name="T4" fmla="*/ 55 w 55"/>
                  <a:gd name="T5" fmla="*/ 33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9" y="71"/>
                    </a:lnTo>
                    <a:lnTo>
                      <a:pt x="55" y="33"/>
                    </a:lnTo>
                    <a:lnTo>
                      <a:pt x="22"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Freeform 3137">
                <a:extLst>
                  <a:ext uri="{FF2B5EF4-FFF2-40B4-BE49-F238E27FC236}">
                    <a16:creationId xmlns:a16="http://schemas.microsoft.com/office/drawing/2014/main" xmlns="" id="{8AD002F3-57A8-4E0A-A394-C6EC94BC09FF}"/>
                  </a:ext>
                </a:extLst>
              </p:cNvPr>
              <p:cNvSpPr>
                <a:spLocks/>
              </p:cNvSpPr>
              <p:nvPr/>
            </p:nvSpPr>
            <p:spPr bwMode="auto">
              <a:xfrm>
                <a:off x="2613" y="6134"/>
                <a:ext cx="55" cy="71"/>
              </a:xfrm>
              <a:custGeom>
                <a:avLst/>
                <a:gdLst>
                  <a:gd name="T0" fmla="*/ 0 w 10"/>
                  <a:gd name="T1" fmla="*/ 7 h 13"/>
                  <a:gd name="T2" fmla="*/ 7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2" name="Freeform 3138">
                <a:extLst>
                  <a:ext uri="{FF2B5EF4-FFF2-40B4-BE49-F238E27FC236}">
                    <a16:creationId xmlns:a16="http://schemas.microsoft.com/office/drawing/2014/main" xmlns="" id="{14FA18F9-5450-4887-AE64-4A5C2C4491AC}"/>
                  </a:ext>
                </a:extLst>
              </p:cNvPr>
              <p:cNvSpPr>
                <a:spLocks/>
              </p:cNvSpPr>
              <p:nvPr/>
            </p:nvSpPr>
            <p:spPr bwMode="auto">
              <a:xfrm>
                <a:off x="1684" y="5915"/>
                <a:ext cx="60" cy="66"/>
              </a:xfrm>
              <a:custGeom>
                <a:avLst/>
                <a:gdLst>
                  <a:gd name="T0" fmla="*/ 0 w 60"/>
                  <a:gd name="T1" fmla="*/ 39 h 66"/>
                  <a:gd name="T2" fmla="*/ 38 w 60"/>
                  <a:gd name="T3" fmla="*/ 66 h 66"/>
                  <a:gd name="T4" fmla="*/ 60 w 60"/>
                  <a:gd name="T5" fmla="*/ 28 h 66"/>
                  <a:gd name="T6" fmla="*/ 27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8" y="66"/>
                    </a:lnTo>
                    <a:lnTo>
                      <a:pt x="60" y="28"/>
                    </a:lnTo>
                    <a:lnTo>
                      <a:pt x="27" y="0"/>
                    </a:lnTo>
                    <a:lnTo>
                      <a:pt x="0" y="3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Freeform 3139">
                <a:extLst>
                  <a:ext uri="{FF2B5EF4-FFF2-40B4-BE49-F238E27FC236}">
                    <a16:creationId xmlns:a16="http://schemas.microsoft.com/office/drawing/2014/main" xmlns="" id="{114F024F-506F-4A75-B326-D99E14E140C7}"/>
                  </a:ext>
                </a:extLst>
              </p:cNvPr>
              <p:cNvSpPr>
                <a:spLocks/>
              </p:cNvSpPr>
              <p:nvPr/>
            </p:nvSpPr>
            <p:spPr bwMode="auto">
              <a:xfrm>
                <a:off x="1684" y="5915"/>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4" name="Freeform 3140">
                <a:extLst>
                  <a:ext uri="{FF2B5EF4-FFF2-40B4-BE49-F238E27FC236}">
                    <a16:creationId xmlns:a16="http://schemas.microsoft.com/office/drawing/2014/main" xmlns="" id="{82ED5B19-B52E-4823-888B-EF969D6DE9F2}"/>
                  </a:ext>
                </a:extLst>
              </p:cNvPr>
              <p:cNvSpPr>
                <a:spLocks/>
              </p:cNvSpPr>
              <p:nvPr/>
            </p:nvSpPr>
            <p:spPr bwMode="auto">
              <a:xfrm>
                <a:off x="2936" y="6238"/>
                <a:ext cx="55" cy="76"/>
              </a:xfrm>
              <a:custGeom>
                <a:avLst/>
                <a:gdLst>
                  <a:gd name="T0" fmla="*/ 0 w 55"/>
                  <a:gd name="T1" fmla="*/ 38 h 76"/>
                  <a:gd name="T2" fmla="*/ 38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16"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3141">
                <a:extLst>
                  <a:ext uri="{FF2B5EF4-FFF2-40B4-BE49-F238E27FC236}">
                    <a16:creationId xmlns:a16="http://schemas.microsoft.com/office/drawing/2014/main" xmlns="" id="{8892DC38-B790-4BF7-A708-A97FCABA943F}"/>
                  </a:ext>
                </a:extLst>
              </p:cNvPr>
              <p:cNvSpPr>
                <a:spLocks/>
              </p:cNvSpPr>
              <p:nvPr/>
            </p:nvSpPr>
            <p:spPr bwMode="auto">
              <a:xfrm>
                <a:off x="2936" y="6238"/>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6" name="Freeform 3142">
                <a:extLst>
                  <a:ext uri="{FF2B5EF4-FFF2-40B4-BE49-F238E27FC236}">
                    <a16:creationId xmlns:a16="http://schemas.microsoft.com/office/drawing/2014/main" xmlns="" id="{9D381F04-2325-4DF0-B6E4-C1F54BE9D4D8}"/>
                  </a:ext>
                </a:extLst>
              </p:cNvPr>
              <p:cNvSpPr>
                <a:spLocks/>
              </p:cNvSpPr>
              <p:nvPr/>
            </p:nvSpPr>
            <p:spPr bwMode="auto">
              <a:xfrm>
                <a:off x="2034" y="5970"/>
                <a:ext cx="60" cy="71"/>
              </a:xfrm>
              <a:custGeom>
                <a:avLst/>
                <a:gdLst>
                  <a:gd name="T0" fmla="*/ 0 w 60"/>
                  <a:gd name="T1" fmla="*/ 38 h 71"/>
                  <a:gd name="T2" fmla="*/ 33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3" y="71"/>
                    </a:lnTo>
                    <a:lnTo>
                      <a:pt x="60" y="33"/>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3143">
                <a:extLst>
                  <a:ext uri="{FF2B5EF4-FFF2-40B4-BE49-F238E27FC236}">
                    <a16:creationId xmlns:a16="http://schemas.microsoft.com/office/drawing/2014/main" xmlns="" id="{F54CE48E-2ACE-4772-946A-9492BBDFC7E0}"/>
                  </a:ext>
                </a:extLst>
              </p:cNvPr>
              <p:cNvSpPr>
                <a:spLocks/>
              </p:cNvSpPr>
              <p:nvPr/>
            </p:nvSpPr>
            <p:spPr bwMode="auto">
              <a:xfrm>
                <a:off x="2034" y="5970"/>
                <a:ext cx="60" cy="71"/>
              </a:xfrm>
              <a:custGeom>
                <a:avLst/>
                <a:gdLst>
                  <a:gd name="T0" fmla="*/ 0 w 11"/>
                  <a:gd name="T1" fmla="*/ 7 h 13"/>
                  <a:gd name="T2" fmla="*/ 6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6"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8" name="Freeform 3144">
                <a:extLst>
                  <a:ext uri="{FF2B5EF4-FFF2-40B4-BE49-F238E27FC236}">
                    <a16:creationId xmlns:a16="http://schemas.microsoft.com/office/drawing/2014/main" xmlns="" id="{390309B9-EEED-4733-81D1-4968B0D305BC}"/>
                  </a:ext>
                </a:extLst>
              </p:cNvPr>
              <p:cNvSpPr>
                <a:spLocks/>
              </p:cNvSpPr>
              <p:nvPr/>
            </p:nvSpPr>
            <p:spPr bwMode="auto">
              <a:xfrm>
                <a:off x="1099" y="5992"/>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Freeform 3145">
                <a:extLst>
                  <a:ext uri="{FF2B5EF4-FFF2-40B4-BE49-F238E27FC236}">
                    <a16:creationId xmlns:a16="http://schemas.microsoft.com/office/drawing/2014/main" xmlns="" id="{96BB84F7-9482-4240-A641-F3806BA5E5D5}"/>
                  </a:ext>
                </a:extLst>
              </p:cNvPr>
              <p:cNvSpPr>
                <a:spLocks/>
              </p:cNvSpPr>
              <p:nvPr/>
            </p:nvSpPr>
            <p:spPr bwMode="auto">
              <a:xfrm>
                <a:off x="1099" y="5992"/>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0" name="Freeform 3146">
                <a:extLst>
                  <a:ext uri="{FF2B5EF4-FFF2-40B4-BE49-F238E27FC236}">
                    <a16:creationId xmlns:a16="http://schemas.microsoft.com/office/drawing/2014/main" xmlns="" id="{A909121F-7671-4586-AC34-4F61D7580D9A}"/>
                  </a:ext>
                </a:extLst>
              </p:cNvPr>
              <p:cNvSpPr>
                <a:spLocks/>
              </p:cNvSpPr>
              <p:nvPr/>
            </p:nvSpPr>
            <p:spPr bwMode="auto">
              <a:xfrm>
                <a:off x="2373" y="6063"/>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3147">
                <a:extLst>
                  <a:ext uri="{FF2B5EF4-FFF2-40B4-BE49-F238E27FC236}">
                    <a16:creationId xmlns:a16="http://schemas.microsoft.com/office/drawing/2014/main" xmlns="" id="{38B412B6-8A18-4D43-A100-5486D058D120}"/>
                  </a:ext>
                </a:extLst>
              </p:cNvPr>
              <p:cNvSpPr>
                <a:spLocks/>
              </p:cNvSpPr>
              <p:nvPr/>
            </p:nvSpPr>
            <p:spPr bwMode="auto">
              <a:xfrm>
                <a:off x="2373" y="6063"/>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2" name="Freeform 3148">
                <a:extLst>
                  <a:ext uri="{FF2B5EF4-FFF2-40B4-BE49-F238E27FC236}">
                    <a16:creationId xmlns:a16="http://schemas.microsoft.com/office/drawing/2014/main" xmlns="" id="{B24183EB-0039-428D-9CCF-1C138B928ED5}"/>
                  </a:ext>
                </a:extLst>
              </p:cNvPr>
              <p:cNvSpPr>
                <a:spLocks/>
              </p:cNvSpPr>
              <p:nvPr/>
            </p:nvSpPr>
            <p:spPr bwMode="auto">
              <a:xfrm>
                <a:off x="1432" y="5932"/>
                <a:ext cx="61" cy="54"/>
              </a:xfrm>
              <a:custGeom>
                <a:avLst/>
                <a:gdLst>
                  <a:gd name="T0" fmla="*/ 0 w 61"/>
                  <a:gd name="T1" fmla="*/ 38 h 54"/>
                  <a:gd name="T2" fmla="*/ 39 w 61"/>
                  <a:gd name="T3" fmla="*/ 54 h 54"/>
                  <a:gd name="T4" fmla="*/ 61 w 61"/>
                  <a:gd name="T5" fmla="*/ 16 h 54"/>
                  <a:gd name="T6" fmla="*/ 28 w 61"/>
                  <a:gd name="T7" fmla="*/ 0 h 54"/>
                  <a:gd name="T8" fmla="*/ 0 w 61"/>
                  <a:gd name="T9" fmla="*/ 38 h 54"/>
                </a:gdLst>
                <a:ahLst/>
                <a:cxnLst>
                  <a:cxn ang="0">
                    <a:pos x="T0" y="T1"/>
                  </a:cxn>
                  <a:cxn ang="0">
                    <a:pos x="T2" y="T3"/>
                  </a:cxn>
                  <a:cxn ang="0">
                    <a:pos x="T4" y="T5"/>
                  </a:cxn>
                  <a:cxn ang="0">
                    <a:pos x="T6" y="T7"/>
                  </a:cxn>
                  <a:cxn ang="0">
                    <a:pos x="T8" y="T9"/>
                  </a:cxn>
                </a:cxnLst>
                <a:rect l="0" t="0" r="r" b="b"/>
                <a:pathLst>
                  <a:path w="61" h="54">
                    <a:moveTo>
                      <a:pt x="0" y="38"/>
                    </a:moveTo>
                    <a:lnTo>
                      <a:pt x="39" y="54"/>
                    </a:lnTo>
                    <a:lnTo>
                      <a:pt x="61" y="16"/>
                    </a:lnTo>
                    <a:lnTo>
                      <a:pt x="28"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Freeform 3149">
                <a:extLst>
                  <a:ext uri="{FF2B5EF4-FFF2-40B4-BE49-F238E27FC236}">
                    <a16:creationId xmlns:a16="http://schemas.microsoft.com/office/drawing/2014/main" xmlns="" id="{495FAC44-C86B-4FB6-911B-E10C87A0E17E}"/>
                  </a:ext>
                </a:extLst>
              </p:cNvPr>
              <p:cNvSpPr>
                <a:spLocks/>
              </p:cNvSpPr>
              <p:nvPr/>
            </p:nvSpPr>
            <p:spPr bwMode="auto">
              <a:xfrm>
                <a:off x="1432" y="5932"/>
                <a:ext cx="61" cy="54"/>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4" name="Freeform 3150">
                <a:extLst>
                  <a:ext uri="{FF2B5EF4-FFF2-40B4-BE49-F238E27FC236}">
                    <a16:creationId xmlns:a16="http://schemas.microsoft.com/office/drawing/2014/main" xmlns="" id="{92913341-4E8D-4D5A-89CB-53B681F6DBAD}"/>
                  </a:ext>
                </a:extLst>
              </p:cNvPr>
              <p:cNvSpPr>
                <a:spLocks/>
              </p:cNvSpPr>
              <p:nvPr/>
            </p:nvSpPr>
            <p:spPr bwMode="auto">
              <a:xfrm>
                <a:off x="2706" y="6167"/>
                <a:ext cx="55" cy="76"/>
              </a:xfrm>
              <a:custGeom>
                <a:avLst/>
                <a:gdLst>
                  <a:gd name="T0" fmla="*/ 0 w 55"/>
                  <a:gd name="T1" fmla="*/ 38 h 76"/>
                  <a:gd name="T2" fmla="*/ 33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Freeform 3151">
                <a:extLst>
                  <a:ext uri="{FF2B5EF4-FFF2-40B4-BE49-F238E27FC236}">
                    <a16:creationId xmlns:a16="http://schemas.microsoft.com/office/drawing/2014/main" xmlns="" id="{A81AF3C5-3F8B-4975-A195-262D41E8DAB8}"/>
                  </a:ext>
                </a:extLst>
              </p:cNvPr>
              <p:cNvSpPr>
                <a:spLocks/>
              </p:cNvSpPr>
              <p:nvPr/>
            </p:nvSpPr>
            <p:spPr bwMode="auto">
              <a:xfrm>
                <a:off x="2706" y="6167"/>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 name="Freeform 3152">
                <a:extLst>
                  <a:ext uri="{FF2B5EF4-FFF2-40B4-BE49-F238E27FC236}">
                    <a16:creationId xmlns:a16="http://schemas.microsoft.com/office/drawing/2014/main" xmlns="" id="{B5B4C794-4913-4738-9E2A-EAF0ADB7A427}"/>
                  </a:ext>
                </a:extLst>
              </p:cNvPr>
              <p:cNvSpPr>
                <a:spLocks/>
              </p:cNvSpPr>
              <p:nvPr/>
            </p:nvSpPr>
            <p:spPr bwMode="auto">
              <a:xfrm>
                <a:off x="1782" y="5932"/>
                <a:ext cx="60" cy="65"/>
              </a:xfrm>
              <a:custGeom>
                <a:avLst/>
                <a:gdLst>
                  <a:gd name="T0" fmla="*/ 0 w 60"/>
                  <a:gd name="T1" fmla="*/ 38 h 65"/>
                  <a:gd name="T2" fmla="*/ 33 w 60"/>
                  <a:gd name="T3" fmla="*/ 65 h 65"/>
                  <a:gd name="T4" fmla="*/ 60 w 60"/>
                  <a:gd name="T5" fmla="*/ 27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7"/>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Freeform 3153">
                <a:extLst>
                  <a:ext uri="{FF2B5EF4-FFF2-40B4-BE49-F238E27FC236}">
                    <a16:creationId xmlns:a16="http://schemas.microsoft.com/office/drawing/2014/main" xmlns="" id="{666A522B-9823-47CE-A7DF-8E3189A8D2A9}"/>
                  </a:ext>
                </a:extLst>
              </p:cNvPr>
              <p:cNvSpPr>
                <a:spLocks/>
              </p:cNvSpPr>
              <p:nvPr/>
            </p:nvSpPr>
            <p:spPr bwMode="auto">
              <a:xfrm>
                <a:off x="1782" y="5932"/>
                <a:ext cx="60"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8" name="Freeform 3154">
                <a:extLst>
                  <a:ext uri="{FF2B5EF4-FFF2-40B4-BE49-F238E27FC236}">
                    <a16:creationId xmlns:a16="http://schemas.microsoft.com/office/drawing/2014/main" xmlns="" id="{309FE319-28C9-469F-A6CA-83897C61C45E}"/>
                  </a:ext>
                </a:extLst>
              </p:cNvPr>
              <p:cNvSpPr>
                <a:spLocks/>
              </p:cNvSpPr>
              <p:nvPr/>
            </p:nvSpPr>
            <p:spPr bwMode="auto">
              <a:xfrm>
                <a:off x="3024" y="6271"/>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Freeform 3155">
                <a:extLst>
                  <a:ext uri="{FF2B5EF4-FFF2-40B4-BE49-F238E27FC236}">
                    <a16:creationId xmlns:a16="http://schemas.microsoft.com/office/drawing/2014/main" xmlns="" id="{F8189CF2-5351-4CE5-AA68-D061199EDC5E}"/>
                  </a:ext>
                </a:extLst>
              </p:cNvPr>
              <p:cNvSpPr>
                <a:spLocks/>
              </p:cNvSpPr>
              <p:nvPr/>
            </p:nvSpPr>
            <p:spPr bwMode="auto">
              <a:xfrm>
                <a:off x="3024" y="6271"/>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0" name="Freeform 3156">
                <a:extLst>
                  <a:ext uri="{FF2B5EF4-FFF2-40B4-BE49-F238E27FC236}">
                    <a16:creationId xmlns:a16="http://schemas.microsoft.com/office/drawing/2014/main" xmlns="" id="{861A871D-B632-4CEC-83AC-60739C1AFDA1}"/>
                  </a:ext>
                </a:extLst>
              </p:cNvPr>
              <p:cNvSpPr>
                <a:spLocks/>
              </p:cNvSpPr>
              <p:nvPr/>
            </p:nvSpPr>
            <p:spPr bwMode="auto">
              <a:xfrm>
                <a:off x="864" y="6052"/>
                <a:ext cx="54" cy="49"/>
              </a:xfrm>
              <a:custGeom>
                <a:avLst/>
                <a:gdLst>
                  <a:gd name="T0" fmla="*/ 0 w 54"/>
                  <a:gd name="T1" fmla="*/ 38 h 49"/>
                  <a:gd name="T2" fmla="*/ 27 w 54"/>
                  <a:gd name="T3" fmla="*/ 49 h 49"/>
                  <a:gd name="T4" fmla="*/ 54 w 54"/>
                  <a:gd name="T5" fmla="*/ 11 h 49"/>
                  <a:gd name="T6" fmla="*/ 27 w 54"/>
                  <a:gd name="T7" fmla="*/ 0 h 49"/>
                  <a:gd name="T8" fmla="*/ 0 w 54"/>
                  <a:gd name="T9" fmla="*/ 38 h 49"/>
                </a:gdLst>
                <a:ahLst/>
                <a:cxnLst>
                  <a:cxn ang="0">
                    <a:pos x="T0" y="T1"/>
                  </a:cxn>
                  <a:cxn ang="0">
                    <a:pos x="T2" y="T3"/>
                  </a:cxn>
                  <a:cxn ang="0">
                    <a:pos x="T4" y="T5"/>
                  </a:cxn>
                  <a:cxn ang="0">
                    <a:pos x="T6" y="T7"/>
                  </a:cxn>
                  <a:cxn ang="0">
                    <a:pos x="T8" y="T9"/>
                  </a:cxn>
                </a:cxnLst>
                <a:rect l="0" t="0" r="r" b="b"/>
                <a:pathLst>
                  <a:path w="54" h="49">
                    <a:moveTo>
                      <a:pt x="0" y="38"/>
                    </a:moveTo>
                    <a:lnTo>
                      <a:pt x="27" y="49"/>
                    </a:lnTo>
                    <a:lnTo>
                      <a:pt x="54"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3157">
                <a:extLst>
                  <a:ext uri="{FF2B5EF4-FFF2-40B4-BE49-F238E27FC236}">
                    <a16:creationId xmlns:a16="http://schemas.microsoft.com/office/drawing/2014/main" xmlns="" id="{7C7439DA-5275-4589-A796-3BEBB409BC50}"/>
                  </a:ext>
                </a:extLst>
              </p:cNvPr>
              <p:cNvSpPr>
                <a:spLocks/>
              </p:cNvSpPr>
              <p:nvPr/>
            </p:nvSpPr>
            <p:spPr bwMode="auto">
              <a:xfrm>
                <a:off x="864" y="6052"/>
                <a:ext cx="54"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2" name="Freeform 3158">
                <a:extLst>
                  <a:ext uri="{FF2B5EF4-FFF2-40B4-BE49-F238E27FC236}">
                    <a16:creationId xmlns:a16="http://schemas.microsoft.com/office/drawing/2014/main" xmlns="" id="{E164400B-5743-4D1B-8E16-70B07029EE59}"/>
                  </a:ext>
                </a:extLst>
              </p:cNvPr>
              <p:cNvSpPr>
                <a:spLocks/>
              </p:cNvSpPr>
              <p:nvPr/>
            </p:nvSpPr>
            <p:spPr bwMode="auto">
              <a:xfrm>
                <a:off x="2127" y="5997"/>
                <a:ext cx="60" cy="71"/>
              </a:xfrm>
              <a:custGeom>
                <a:avLst/>
                <a:gdLst>
                  <a:gd name="T0" fmla="*/ 0 w 60"/>
                  <a:gd name="T1" fmla="*/ 39 h 71"/>
                  <a:gd name="T2" fmla="*/ 38 w 60"/>
                  <a:gd name="T3" fmla="*/ 71 h 71"/>
                  <a:gd name="T4" fmla="*/ 60 w 60"/>
                  <a:gd name="T5" fmla="*/ 33 h 71"/>
                  <a:gd name="T6" fmla="*/ 22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8" y="71"/>
                    </a:lnTo>
                    <a:lnTo>
                      <a:pt x="60" y="33"/>
                    </a:lnTo>
                    <a:lnTo>
                      <a:pt x="22"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Freeform 3159">
                <a:extLst>
                  <a:ext uri="{FF2B5EF4-FFF2-40B4-BE49-F238E27FC236}">
                    <a16:creationId xmlns:a16="http://schemas.microsoft.com/office/drawing/2014/main" xmlns="" id="{57A5F3F2-F1D2-4B4A-B489-1FABAD44603E}"/>
                  </a:ext>
                </a:extLst>
              </p:cNvPr>
              <p:cNvSpPr>
                <a:spLocks/>
              </p:cNvSpPr>
              <p:nvPr/>
            </p:nvSpPr>
            <p:spPr bwMode="auto">
              <a:xfrm>
                <a:off x="2127" y="5997"/>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4" name="Freeform 3160">
                <a:extLst>
                  <a:ext uri="{FF2B5EF4-FFF2-40B4-BE49-F238E27FC236}">
                    <a16:creationId xmlns:a16="http://schemas.microsoft.com/office/drawing/2014/main" xmlns="" id="{E266CB47-5EF3-44CB-8F32-B9FA9F0D2F29}"/>
                  </a:ext>
                </a:extLst>
              </p:cNvPr>
              <p:cNvSpPr>
                <a:spLocks/>
              </p:cNvSpPr>
              <p:nvPr/>
            </p:nvSpPr>
            <p:spPr bwMode="auto">
              <a:xfrm>
                <a:off x="1192" y="5975"/>
                <a:ext cx="54" cy="50"/>
              </a:xfrm>
              <a:custGeom>
                <a:avLst/>
                <a:gdLst>
                  <a:gd name="T0" fmla="*/ 0 w 54"/>
                  <a:gd name="T1" fmla="*/ 39 h 50"/>
                  <a:gd name="T2" fmla="*/ 27 w 54"/>
                  <a:gd name="T3" fmla="*/ 50 h 50"/>
                  <a:gd name="T4" fmla="*/ 54 w 54"/>
                  <a:gd name="T5" fmla="*/ 11 h 50"/>
                  <a:gd name="T6" fmla="*/ 27 w 54"/>
                  <a:gd name="T7" fmla="*/ 0 h 50"/>
                  <a:gd name="T8" fmla="*/ 0 w 54"/>
                  <a:gd name="T9" fmla="*/ 39 h 50"/>
                </a:gdLst>
                <a:ahLst/>
                <a:cxnLst>
                  <a:cxn ang="0">
                    <a:pos x="T0" y="T1"/>
                  </a:cxn>
                  <a:cxn ang="0">
                    <a:pos x="T2" y="T3"/>
                  </a:cxn>
                  <a:cxn ang="0">
                    <a:pos x="T4" y="T5"/>
                  </a:cxn>
                  <a:cxn ang="0">
                    <a:pos x="T6" y="T7"/>
                  </a:cxn>
                  <a:cxn ang="0">
                    <a:pos x="T8" y="T9"/>
                  </a:cxn>
                </a:cxnLst>
                <a:rect l="0" t="0" r="r" b="b"/>
                <a:pathLst>
                  <a:path w="54" h="50">
                    <a:moveTo>
                      <a:pt x="0" y="39"/>
                    </a:moveTo>
                    <a:lnTo>
                      <a:pt x="27" y="50"/>
                    </a:lnTo>
                    <a:lnTo>
                      <a:pt x="54" y="11"/>
                    </a:lnTo>
                    <a:lnTo>
                      <a:pt x="27"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Freeform 3161">
                <a:extLst>
                  <a:ext uri="{FF2B5EF4-FFF2-40B4-BE49-F238E27FC236}">
                    <a16:creationId xmlns:a16="http://schemas.microsoft.com/office/drawing/2014/main" xmlns="" id="{C11AB9F2-EEB5-4B73-9032-5AE9D97282E6}"/>
                  </a:ext>
                </a:extLst>
              </p:cNvPr>
              <p:cNvSpPr>
                <a:spLocks/>
              </p:cNvSpPr>
              <p:nvPr/>
            </p:nvSpPr>
            <p:spPr bwMode="auto">
              <a:xfrm>
                <a:off x="1192" y="5975"/>
                <a:ext cx="54" cy="50"/>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6" name="Freeform 3162">
                <a:extLst>
                  <a:ext uri="{FF2B5EF4-FFF2-40B4-BE49-F238E27FC236}">
                    <a16:creationId xmlns:a16="http://schemas.microsoft.com/office/drawing/2014/main" xmlns="" id="{C365585F-A004-4A6F-A9FD-13635C62C954}"/>
                  </a:ext>
                </a:extLst>
              </p:cNvPr>
              <p:cNvSpPr>
                <a:spLocks/>
              </p:cNvSpPr>
              <p:nvPr/>
            </p:nvSpPr>
            <p:spPr bwMode="auto">
              <a:xfrm>
                <a:off x="2466" y="6096"/>
                <a:ext cx="54" cy="76"/>
              </a:xfrm>
              <a:custGeom>
                <a:avLst/>
                <a:gdLst>
                  <a:gd name="T0" fmla="*/ 0 w 54"/>
                  <a:gd name="T1" fmla="*/ 38 h 76"/>
                  <a:gd name="T2" fmla="*/ 38 w 54"/>
                  <a:gd name="T3" fmla="*/ 76 h 76"/>
                  <a:gd name="T4" fmla="*/ 54 w 54"/>
                  <a:gd name="T5" fmla="*/ 38 h 76"/>
                  <a:gd name="T6" fmla="*/ 22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Freeform 3163">
                <a:extLst>
                  <a:ext uri="{FF2B5EF4-FFF2-40B4-BE49-F238E27FC236}">
                    <a16:creationId xmlns:a16="http://schemas.microsoft.com/office/drawing/2014/main" xmlns="" id="{8400E948-41AE-40A6-8C7D-589147F1C9F7}"/>
                  </a:ext>
                </a:extLst>
              </p:cNvPr>
              <p:cNvSpPr>
                <a:spLocks/>
              </p:cNvSpPr>
              <p:nvPr/>
            </p:nvSpPr>
            <p:spPr bwMode="auto">
              <a:xfrm>
                <a:off x="2466" y="6096"/>
                <a:ext cx="54"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8" name="Freeform 3164">
                <a:extLst>
                  <a:ext uri="{FF2B5EF4-FFF2-40B4-BE49-F238E27FC236}">
                    <a16:creationId xmlns:a16="http://schemas.microsoft.com/office/drawing/2014/main" xmlns="" id="{D67101E4-890A-4437-B864-9894B2BC0971}"/>
                  </a:ext>
                </a:extLst>
              </p:cNvPr>
              <p:cNvSpPr>
                <a:spLocks/>
              </p:cNvSpPr>
              <p:nvPr/>
            </p:nvSpPr>
            <p:spPr bwMode="auto">
              <a:xfrm>
                <a:off x="1531" y="5926"/>
                <a:ext cx="60" cy="60"/>
              </a:xfrm>
              <a:custGeom>
                <a:avLst/>
                <a:gdLst>
                  <a:gd name="T0" fmla="*/ 0 w 60"/>
                  <a:gd name="T1" fmla="*/ 38 h 60"/>
                  <a:gd name="T2" fmla="*/ 33 w 60"/>
                  <a:gd name="T3" fmla="*/ 60 h 60"/>
                  <a:gd name="T4" fmla="*/ 60 w 60"/>
                  <a:gd name="T5" fmla="*/ 22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2"/>
                    </a:lnTo>
                    <a:lnTo>
                      <a:pt x="22"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Freeform 3165">
                <a:extLst>
                  <a:ext uri="{FF2B5EF4-FFF2-40B4-BE49-F238E27FC236}">
                    <a16:creationId xmlns:a16="http://schemas.microsoft.com/office/drawing/2014/main" xmlns="" id="{5303F098-111C-4001-B03D-7BFA1D8C54BD}"/>
                  </a:ext>
                </a:extLst>
              </p:cNvPr>
              <p:cNvSpPr>
                <a:spLocks/>
              </p:cNvSpPr>
              <p:nvPr/>
            </p:nvSpPr>
            <p:spPr bwMode="auto">
              <a:xfrm>
                <a:off x="1531" y="5926"/>
                <a:ext cx="60" cy="60"/>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0" name="Freeform 3166">
                <a:extLst>
                  <a:ext uri="{FF2B5EF4-FFF2-40B4-BE49-F238E27FC236}">
                    <a16:creationId xmlns:a16="http://schemas.microsoft.com/office/drawing/2014/main" xmlns="" id="{01C67546-7D0D-4671-B591-F34D7F1BB955}"/>
                  </a:ext>
                </a:extLst>
              </p:cNvPr>
              <p:cNvSpPr>
                <a:spLocks/>
              </p:cNvSpPr>
              <p:nvPr/>
            </p:nvSpPr>
            <p:spPr bwMode="auto">
              <a:xfrm>
                <a:off x="2794" y="6205"/>
                <a:ext cx="55" cy="77"/>
              </a:xfrm>
              <a:custGeom>
                <a:avLst/>
                <a:gdLst>
                  <a:gd name="T0" fmla="*/ 0 w 55"/>
                  <a:gd name="T1" fmla="*/ 38 h 77"/>
                  <a:gd name="T2" fmla="*/ 38 w 55"/>
                  <a:gd name="T3" fmla="*/ 77 h 77"/>
                  <a:gd name="T4" fmla="*/ 55 w 55"/>
                  <a:gd name="T5" fmla="*/ 38 h 77"/>
                  <a:gd name="T6" fmla="*/ 16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Freeform 3167">
                <a:extLst>
                  <a:ext uri="{FF2B5EF4-FFF2-40B4-BE49-F238E27FC236}">
                    <a16:creationId xmlns:a16="http://schemas.microsoft.com/office/drawing/2014/main" xmlns="" id="{240F3DCF-6D2B-429B-B54D-99EC7F1C11A4}"/>
                  </a:ext>
                </a:extLst>
              </p:cNvPr>
              <p:cNvSpPr>
                <a:spLocks/>
              </p:cNvSpPr>
              <p:nvPr/>
            </p:nvSpPr>
            <p:spPr bwMode="auto">
              <a:xfrm>
                <a:off x="2794" y="6205"/>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2" name="Freeform 3168">
                <a:extLst>
                  <a:ext uri="{FF2B5EF4-FFF2-40B4-BE49-F238E27FC236}">
                    <a16:creationId xmlns:a16="http://schemas.microsoft.com/office/drawing/2014/main" xmlns="" id="{AEFCDEFD-710B-4B5F-8B66-3063C1F33961}"/>
                  </a:ext>
                </a:extLst>
              </p:cNvPr>
              <p:cNvSpPr>
                <a:spLocks/>
              </p:cNvSpPr>
              <p:nvPr/>
            </p:nvSpPr>
            <p:spPr bwMode="auto">
              <a:xfrm>
                <a:off x="1875" y="5948"/>
                <a:ext cx="60" cy="71"/>
              </a:xfrm>
              <a:custGeom>
                <a:avLst/>
                <a:gdLst>
                  <a:gd name="T0" fmla="*/ 0 w 60"/>
                  <a:gd name="T1" fmla="*/ 38 h 71"/>
                  <a:gd name="T2" fmla="*/ 39 w 60"/>
                  <a:gd name="T3" fmla="*/ 71 h 71"/>
                  <a:gd name="T4" fmla="*/ 60 w 60"/>
                  <a:gd name="T5" fmla="*/ 33 h 71"/>
                  <a:gd name="T6" fmla="*/ 28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9" y="71"/>
                    </a:lnTo>
                    <a:lnTo>
                      <a:pt x="60" y="33"/>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Freeform 3169">
                <a:extLst>
                  <a:ext uri="{FF2B5EF4-FFF2-40B4-BE49-F238E27FC236}">
                    <a16:creationId xmlns:a16="http://schemas.microsoft.com/office/drawing/2014/main" xmlns="" id="{988DCC2B-53A7-4E4F-BF6C-C8E544198C76}"/>
                  </a:ext>
                </a:extLst>
              </p:cNvPr>
              <p:cNvSpPr>
                <a:spLocks/>
              </p:cNvSpPr>
              <p:nvPr/>
            </p:nvSpPr>
            <p:spPr bwMode="auto">
              <a:xfrm>
                <a:off x="1875" y="5948"/>
                <a:ext cx="60" cy="71"/>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4" name="Freeform 3170">
                <a:extLst>
                  <a:ext uri="{FF2B5EF4-FFF2-40B4-BE49-F238E27FC236}">
                    <a16:creationId xmlns:a16="http://schemas.microsoft.com/office/drawing/2014/main" xmlns="" id="{820943AA-DA98-468D-967C-BCA55E2700E3}"/>
                  </a:ext>
                </a:extLst>
              </p:cNvPr>
              <p:cNvSpPr>
                <a:spLocks/>
              </p:cNvSpPr>
              <p:nvPr/>
            </p:nvSpPr>
            <p:spPr bwMode="auto">
              <a:xfrm>
                <a:off x="3111" y="6309"/>
                <a:ext cx="49" cy="71"/>
              </a:xfrm>
              <a:custGeom>
                <a:avLst/>
                <a:gdLst>
                  <a:gd name="T0" fmla="*/ 0 w 49"/>
                  <a:gd name="T1" fmla="*/ 38 h 71"/>
                  <a:gd name="T2" fmla="*/ 38 w 49"/>
                  <a:gd name="T3" fmla="*/ 71 h 71"/>
                  <a:gd name="T4" fmla="*/ 49 w 49"/>
                  <a:gd name="T5" fmla="*/ 33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8" y="71"/>
                    </a:lnTo>
                    <a:lnTo>
                      <a:pt x="49" y="33"/>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Freeform 3171">
                <a:extLst>
                  <a:ext uri="{FF2B5EF4-FFF2-40B4-BE49-F238E27FC236}">
                    <a16:creationId xmlns:a16="http://schemas.microsoft.com/office/drawing/2014/main" xmlns="" id="{7CE6AE52-2475-4708-8A98-797849E22BB9}"/>
                  </a:ext>
                </a:extLst>
              </p:cNvPr>
              <p:cNvSpPr>
                <a:spLocks/>
              </p:cNvSpPr>
              <p:nvPr/>
            </p:nvSpPr>
            <p:spPr bwMode="auto">
              <a:xfrm>
                <a:off x="3111" y="6309"/>
                <a:ext cx="49" cy="71"/>
              </a:xfrm>
              <a:custGeom>
                <a:avLst/>
                <a:gdLst>
                  <a:gd name="T0" fmla="*/ 0 w 9"/>
                  <a:gd name="T1" fmla="*/ 7 h 13"/>
                  <a:gd name="T2" fmla="*/ 7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7"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6" name="Freeform 3172">
                <a:extLst>
                  <a:ext uri="{FF2B5EF4-FFF2-40B4-BE49-F238E27FC236}">
                    <a16:creationId xmlns:a16="http://schemas.microsoft.com/office/drawing/2014/main" xmlns="" id="{52B1433B-BB08-47F4-89CF-EC2EF79D5EA4}"/>
                  </a:ext>
                </a:extLst>
              </p:cNvPr>
              <p:cNvSpPr>
                <a:spLocks/>
              </p:cNvSpPr>
              <p:nvPr/>
            </p:nvSpPr>
            <p:spPr bwMode="auto">
              <a:xfrm>
                <a:off x="951" y="6036"/>
                <a:ext cx="60" cy="49"/>
              </a:xfrm>
              <a:custGeom>
                <a:avLst/>
                <a:gdLst>
                  <a:gd name="T0" fmla="*/ 0 w 60"/>
                  <a:gd name="T1" fmla="*/ 38 h 49"/>
                  <a:gd name="T2" fmla="*/ 28 w 60"/>
                  <a:gd name="T3" fmla="*/ 49 h 49"/>
                  <a:gd name="T4" fmla="*/ 60 w 60"/>
                  <a:gd name="T5" fmla="*/ 10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8" y="49"/>
                    </a:lnTo>
                    <a:lnTo>
                      <a:pt x="60" y="10"/>
                    </a:lnTo>
                    <a:lnTo>
                      <a:pt x="28"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Freeform 3173">
                <a:extLst>
                  <a:ext uri="{FF2B5EF4-FFF2-40B4-BE49-F238E27FC236}">
                    <a16:creationId xmlns:a16="http://schemas.microsoft.com/office/drawing/2014/main" xmlns="" id="{97A49101-784E-4EBC-8000-80B61CD2C07E}"/>
                  </a:ext>
                </a:extLst>
              </p:cNvPr>
              <p:cNvSpPr>
                <a:spLocks/>
              </p:cNvSpPr>
              <p:nvPr/>
            </p:nvSpPr>
            <p:spPr bwMode="auto">
              <a:xfrm>
                <a:off x="951" y="6036"/>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8" name="Freeform 3174">
                <a:extLst>
                  <a:ext uri="{FF2B5EF4-FFF2-40B4-BE49-F238E27FC236}">
                    <a16:creationId xmlns:a16="http://schemas.microsoft.com/office/drawing/2014/main" xmlns="" id="{F89A2513-1CDC-42F0-9352-1723E7BFC68B}"/>
                  </a:ext>
                </a:extLst>
              </p:cNvPr>
              <p:cNvSpPr>
                <a:spLocks/>
              </p:cNvSpPr>
              <p:nvPr/>
            </p:nvSpPr>
            <p:spPr bwMode="auto">
              <a:xfrm>
                <a:off x="2225" y="6030"/>
                <a:ext cx="55" cy="71"/>
              </a:xfrm>
              <a:custGeom>
                <a:avLst/>
                <a:gdLst>
                  <a:gd name="T0" fmla="*/ 0 w 55"/>
                  <a:gd name="T1" fmla="*/ 38 h 71"/>
                  <a:gd name="T2" fmla="*/ 33 w 55"/>
                  <a:gd name="T3" fmla="*/ 71 h 71"/>
                  <a:gd name="T4" fmla="*/ 55 w 55"/>
                  <a:gd name="T5" fmla="*/ 33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3"/>
                    </a:lnTo>
                    <a:lnTo>
                      <a:pt x="1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Freeform 3175">
                <a:extLst>
                  <a:ext uri="{FF2B5EF4-FFF2-40B4-BE49-F238E27FC236}">
                    <a16:creationId xmlns:a16="http://schemas.microsoft.com/office/drawing/2014/main" xmlns="" id="{770132E4-EC9A-4DF4-94A6-6A235FC7414B}"/>
                  </a:ext>
                </a:extLst>
              </p:cNvPr>
              <p:cNvSpPr>
                <a:spLocks/>
              </p:cNvSpPr>
              <p:nvPr/>
            </p:nvSpPr>
            <p:spPr bwMode="auto">
              <a:xfrm>
                <a:off x="2225" y="6030"/>
                <a:ext cx="55"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0" name="Freeform 3176">
                <a:extLst>
                  <a:ext uri="{FF2B5EF4-FFF2-40B4-BE49-F238E27FC236}">
                    <a16:creationId xmlns:a16="http://schemas.microsoft.com/office/drawing/2014/main" xmlns="" id="{732A84F8-85EF-4982-A315-A7C192E4FFA1}"/>
                  </a:ext>
                </a:extLst>
              </p:cNvPr>
              <p:cNvSpPr>
                <a:spLocks/>
              </p:cNvSpPr>
              <p:nvPr/>
            </p:nvSpPr>
            <p:spPr bwMode="auto">
              <a:xfrm>
                <a:off x="1279" y="5964"/>
                <a:ext cx="60" cy="50"/>
              </a:xfrm>
              <a:custGeom>
                <a:avLst/>
                <a:gdLst>
                  <a:gd name="T0" fmla="*/ 0 w 60"/>
                  <a:gd name="T1" fmla="*/ 39 h 50"/>
                  <a:gd name="T2" fmla="*/ 33 w 60"/>
                  <a:gd name="T3" fmla="*/ 50 h 50"/>
                  <a:gd name="T4" fmla="*/ 60 w 60"/>
                  <a:gd name="T5" fmla="*/ 11 h 50"/>
                  <a:gd name="T6" fmla="*/ 28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3" y="50"/>
                    </a:lnTo>
                    <a:lnTo>
                      <a:pt x="60" y="11"/>
                    </a:lnTo>
                    <a:lnTo>
                      <a:pt x="28"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Freeform 3177">
                <a:extLst>
                  <a:ext uri="{FF2B5EF4-FFF2-40B4-BE49-F238E27FC236}">
                    <a16:creationId xmlns:a16="http://schemas.microsoft.com/office/drawing/2014/main" xmlns="" id="{FC0CDD67-0360-45D1-9ECA-83A81B79B7D8}"/>
                  </a:ext>
                </a:extLst>
              </p:cNvPr>
              <p:cNvSpPr>
                <a:spLocks/>
              </p:cNvSpPr>
              <p:nvPr/>
            </p:nvSpPr>
            <p:spPr bwMode="auto">
              <a:xfrm>
                <a:off x="1279" y="5964"/>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2" name="Freeform 3178">
                <a:extLst>
                  <a:ext uri="{FF2B5EF4-FFF2-40B4-BE49-F238E27FC236}">
                    <a16:creationId xmlns:a16="http://schemas.microsoft.com/office/drawing/2014/main" xmlns="" id="{3E6412DE-2170-49DB-ACBC-FF8318DBB10B}"/>
                  </a:ext>
                </a:extLst>
              </p:cNvPr>
              <p:cNvSpPr>
                <a:spLocks/>
              </p:cNvSpPr>
              <p:nvPr/>
            </p:nvSpPr>
            <p:spPr bwMode="auto">
              <a:xfrm>
                <a:off x="2559" y="6134"/>
                <a:ext cx="54" cy="77"/>
              </a:xfrm>
              <a:custGeom>
                <a:avLst/>
                <a:gdLst>
                  <a:gd name="T0" fmla="*/ 0 w 54"/>
                  <a:gd name="T1" fmla="*/ 38 h 77"/>
                  <a:gd name="T2" fmla="*/ 38 w 54"/>
                  <a:gd name="T3" fmla="*/ 77 h 77"/>
                  <a:gd name="T4" fmla="*/ 54 w 54"/>
                  <a:gd name="T5" fmla="*/ 38 h 77"/>
                  <a:gd name="T6" fmla="*/ 22 w 54"/>
                  <a:gd name="T7" fmla="*/ 0 h 77"/>
                  <a:gd name="T8" fmla="*/ 0 w 54"/>
                  <a:gd name="T9" fmla="*/ 38 h 77"/>
                </a:gdLst>
                <a:ahLst/>
                <a:cxnLst>
                  <a:cxn ang="0">
                    <a:pos x="T0" y="T1"/>
                  </a:cxn>
                  <a:cxn ang="0">
                    <a:pos x="T2" y="T3"/>
                  </a:cxn>
                  <a:cxn ang="0">
                    <a:pos x="T4" y="T5"/>
                  </a:cxn>
                  <a:cxn ang="0">
                    <a:pos x="T6" y="T7"/>
                  </a:cxn>
                  <a:cxn ang="0">
                    <a:pos x="T8" y="T9"/>
                  </a:cxn>
                </a:cxnLst>
                <a:rect l="0" t="0" r="r" b="b"/>
                <a:pathLst>
                  <a:path w="54" h="77">
                    <a:moveTo>
                      <a:pt x="0" y="38"/>
                    </a:moveTo>
                    <a:lnTo>
                      <a:pt x="38" y="77"/>
                    </a:lnTo>
                    <a:lnTo>
                      <a:pt x="54" y="38"/>
                    </a:lnTo>
                    <a:lnTo>
                      <a:pt x="22"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Freeform 3179">
                <a:extLst>
                  <a:ext uri="{FF2B5EF4-FFF2-40B4-BE49-F238E27FC236}">
                    <a16:creationId xmlns:a16="http://schemas.microsoft.com/office/drawing/2014/main" xmlns="" id="{EE38FE97-CD85-44BF-B98E-072E655370AF}"/>
                  </a:ext>
                </a:extLst>
              </p:cNvPr>
              <p:cNvSpPr>
                <a:spLocks/>
              </p:cNvSpPr>
              <p:nvPr/>
            </p:nvSpPr>
            <p:spPr bwMode="auto">
              <a:xfrm>
                <a:off x="2559" y="6134"/>
                <a:ext cx="54"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 name="Freeform 3180">
                <a:extLst>
                  <a:ext uri="{FF2B5EF4-FFF2-40B4-BE49-F238E27FC236}">
                    <a16:creationId xmlns:a16="http://schemas.microsoft.com/office/drawing/2014/main" xmlns="" id="{E78341E8-1255-4D4D-9A98-954646F02500}"/>
                  </a:ext>
                </a:extLst>
              </p:cNvPr>
              <p:cNvSpPr>
                <a:spLocks/>
              </p:cNvSpPr>
              <p:nvPr/>
            </p:nvSpPr>
            <p:spPr bwMode="auto">
              <a:xfrm>
                <a:off x="1624" y="5932"/>
                <a:ext cx="60" cy="60"/>
              </a:xfrm>
              <a:custGeom>
                <a:avLst/>
                <a:gdLst>
                  <a:gd name="T0" fmla="*/ 0 w 60"/>
                  <a:gd name="T1" fmla="*/ 38 h 60"/>
                  <a:gd name="T2" fmla="*/ 38 w 60"/>
                  <a:gd name="T3" fmla="*/ 60 h 60"/>
                  <a:gd name="T4" fmla="*/ 60 w 60"/>
                  <a:gd name="T5" fmla="*/ 22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2"/>
                    </a:lnTo>
                    <a:lnTo>
                      <a:pt x="27" y="0"/>
                    </a:lnTo>
                    <a:lnTo>
                      <a:pt x="0" y="3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Freeform 3181">
                <a:extLst>
                  <a:ext uri="{FF2B5EF4-FFF2-40B4-BE49-F238E27FC236}">
                    <a16:creationId xmlns:a16="http://schemas.microsoft.com/office/drawing/2014/main" xmlns="" id="{801264C4-EBEE-4569-877C-7322384283A3}"/>
                  </a:ext>
                </a:extLst>
              </p:cNvPr>
              <p:cNvSpPr>
                <a:spLocks/>
              </p:cNvSpPr>
              <p:nvPr/>
            </p:nvSpPr>
            <p:spPr bwMode="auto">
              <a:xfrm>
                <a:off x="1624" y="5932"/>
                <a:ext cx="60" cy="60"/>
              </a:xfrm>
              <a:custGeom>
                <a:avLst/>
                <a:gdLst>
                  <a:gd name="T0" fmla="*/ 0 w 11"/>
                  <a:gd name="T1" fmla="*/ 7 h 11"/>
                  <a:gd name="T2" fmla="*/ 7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 name="Freeform 3182">
                <a:extLst>
                  <a:ext uri="{FF2B5EF4-FFF2-40B4-BE49-F238E27FC236}">
                    <a16:creationId xmlns:a16="http://schemas.microsoft.com/office/drawing/2014/main" xmlns="" id="{8B2D9955-5D8B-4814-B750-35A7744146E7}"/>
                  </a:ext>
                </a:extLst>
              </p:cNvPr>
              <p:cNvSpPr>
                <a:spLocks/>
              </p:cNvSpPr>
              <p:nvPr/>
            </p:nvSpPr>
            <p:spPr bwMode="auto">
              <a:xfrm>
                <a:off x="2881" y="6238"/>
                <a:ext cx="55" cy="76"/>
              </a:xfrm>
              <a:custGeom>
                <a:avLst/>
                <a:gdLst>
                  <a:gd name="T0" fmla="*/ 0 w 55"/>
                  <a:gd name="T1" fmla="*/ 38 h 76"/>
                  <a:gd name="T2" fmla="*/ 39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22"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Freeform 3183">
                <a:extLst>
                  <a:ext uri="{FF2B5EF4-FFF2-40B4-BE49-F238E27FC236}">
                    <a16:creationId xmlns:a16="http://schemas.microsoft.com/office/drawing/2014/main" xmlns="" id="{CB4CF81F-D613-43FF-ABA4-5DC781F7C79E}"/>
                  </a:ext>
                </a:extLst>
              </p:cNvPr>
              <p:cNvSpPr>
                <a:spLocks/>
              </p:cNvSpPr>
              <p:nvPr/>
            </p:nvSpPr>
            <p:spPr bwMode="auto">
              <a:xfrm>
                <a:off x="2881" y="6238"/>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 name="Freeform 3184">
                <a:extLst>
                  <a:ext uri="{FF2B5EF4-FFF2-40B4-BE49-F238E27FC236}">
                    <a16:creationId xmlns:a16="http://schemas.microsoft.com/office/drawing/2014/main" xmlns="" id="{33E693F4-5DAB-451F-B2DB-CDCEBD653624}"/>
                  </a:ext>
                </a:extLst>
              </p:cNvPr>
              <p:cNvSpPr>
                <a:spLocks/>
              </p:cNvSpPr>
              <p:nvPr/>
            </p:nvSpPr>
            <p:spPr bwMode="auto">
              <a:xfrm>
                <a:off x="1974" y="5975"/>
                <a:ext cx="60" cy="71"/>
              </a:xfrm>
              <a:custGeom>
                <a:avLst/>
                <a:gdLst>
                  <a:gd name="T0" fmla="*/ 0 w 60"/>
                  <a:gd name="T1" fmla="*/ 39 h 71"/>
                  <a:gd name="T2" fmla="*/ 38 w 60"/>
                  <a:gd name="T3" fmla="*/ 71 h 71"/>
                  <a:gd name="T4" fmla="*/ 60 w 60"/>
                  <a:gd name="T5" fmla="*/ 33 h 71"/>
                  <a:gd name="T6" fmla="*/ 22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8" y="71"/>
                    </a:lnTo>
                    <a:lnTo>
                      <a:pt x="60" y="33"/>
                    </a:lnTo>
                    <a:lnTo>
                      <a:pt x="22"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Freeform 3185">
                <a:extLst>
                  <a:ext uri="{FF2B5EF4-FFF2-40B4-BE49-F238E27FC236}">
                    <a16:creationId xmlns:a16="http://schemas.microsoft.com/office/drawing/2014/main" xmlns="" id="{8E3B897A-36EF-47BA-A4BF-927E66F6C6E6}"/>
                  </a:ext>
                </a:extLst>
              </p:cNvPr>
              <p:cNvSpPr>
                <a:spLocks/>
              </p:cNvSpPr>
              <p:nvPr/>
            </p:nvSpPr>
            <p:spPr bwMode="auto">
              <a:xfrm>
                <a:off x="1974" y="5975"/>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0" name="Freeform 3186">
                <a:extLst>
                  <a:ext uri="{FF2B5EF4-FFF2-40B4-BE49-F238E27FC236}">
                    <a16:creationId xmlns:a16="http://schemas.microsoft.com/office/drawing/2014/main" xmlns="" id="{37E094C4-7D1E-4B3B-8893-B1C4E3768CF7}"/>
                  </a:ext>
                </a:extLst>
              </p:cNvPr>
              <p:cNvSpPr>
                <a:spLocks/>
              </p:cNvSpPr>
              <p:nvPr/>
            </p:nvSpPr>
            <p:spPr bwMode="auto">
              <a:xfrm>
                <a:off x="1039" y="6019"/>
                <a:ext cx="60" cy="49"/>
              </a:xfrm>
              <a:custGeom>
                <a:avLst/>
                <a:gdLst>
                  <a:gd name="T0" fmla="*/ 0 w 60"/>
                  <a:gd name="T1" fmla="*/ 38 h 49"/>
                  <a:gd name="T2" fmla="*/ 32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2"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Freeform 3187">
                <a:extLst>
                  <a:ext uri="{FF2B5EF4-FFF2-40B4-BE49-F238E27FC236}">
                    <a16:creationId xmlns:a16="http://schemas.microsoft.com/office/drawing/2014/main" xmlns="" id="{34AE9837-40F0-4093-B84E-BE6C824E4698}"/>
                  </a:ext>
                </a:extLst>
              </p:cNvPr>
              <p:cNvSpPr>
                <a:spLocks/>
              </p:cNvSpPr>
              <p:nvPr/>
            </p:nvSpPr>
            <p:spPr bwMode="auto">
              <a:xfrm>
                <a:off x="1039" y="6019"/>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2" name="Freeform 3188">
                <a:extLst>
                  <a:ext uri="{FF2B5EF4-FFF2-40B4-BE49-F238E27FC236}">
                    <a16:creationId xmlns:a16="http://schemas.microsoft.com/office/drawing/2014/main" xmlns="" id="{9F8B2CB0-D3DE-418C-9545-0D0817345F56}"/>
                  </a:ext>
                </a:extLst>
              </p:cNvPr>
              <p:cNvSpPr>
                <a:spLocks/>
              </p:cNvSpPr>
              <p:nvPr/>
            </p:nvSpPr>
            <p:spPr bwMode="auto">
              <a:xfrm>
                <a:off x="2318" y="6063"/>
                <a:ext cx="55" cy="76"/>
              </a:xfrm>
              <a:custGeom>
                <a:avLst/>
                <a:gdLst>
                  <a:gd name="T0" fmla="*/ 0 w 55"/>
                  <a:gd name="T1" fmla="*/ 38 h 76"/>
                  <a:gd name="T2" fmla="*/ 38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Freeform 3189">
                <a:extLst>
                  <a:ext uri="{FF2B5EF4-FFF2-40B4-BE49-F238E27FC236}">
                    <a16:creationId xmlns:a16="http://schemas.microsoft.com/office/drawing/2014/main" xmlns="" id="{5A66E9F0-62AA-436A-8B36-B4861875C062}"/>
                  </a:ext>
                </a:extLst>
              </p:cNvPr>
              <p:cNvSpPr>
                <a:spLocks/>
              </p:cNvSpPr>
              <p:nvPr/>
            </p:nvSpPr>
            <p:spPr bwMode="auto">
              <a:xfrm>
                <a:off x="2318" y="6063"/>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4" name="Freeform 3190">
                <a:extLst>
                  <a:ext uri="{FF2B5EF4-FFF2-40B4-BE49-F238E27FC236}">
                    <a16:creationId xmlns:a16="http://schemas.microsoft.com/office/drawing/2014/main" xmlns="" id="{CDA2BFEF-1AA8-4832-951E-0137AA4E7381}"/>
                  </a:ext>
                </a:extLst>
              </p:cNvPr>
              <p:cNvSpPr>
                <a:spLocks/>
              </p:cNvSpPr>
              <p:nvPr/>
            </p:nvSpPr>
            <p:spPr bwMode="auto">
              <a:xfrm>
                <a:off x="1372" y="5954"/>
                <a:ext cx="60" cy="54"/>
              </a:xfrm>
              <a:custGeom>
                <a:avLst/>
                <a:gdLst>
                  <a:gd name="T0" fmla="*/ 0 w 60"/>
                  <a:gd name="T1" fmla="*/ 38 h 54"/>
                  <a:gd name="T2" fmla="*/ 38 w 60"/>
                  <a:gd name="T3" fmla="*/ 54 h 54"/>
                  <a:gd name="T4" fmla="*/ 60 w 60"/>
                  <a:gd name="T5" fmla="*/ 16 h 54"/>
                  <a:gd name="T6" fmla="*/ 28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8" y="54"/>
                    </a:lnTo>
                    <a:lnTo>
                      <a:pt x="60" y="16"/>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Freeform 3191">
                <a:extLst>
                  <a:ext uri="{FF2B5EF4-FFF2-40B4-BE49-F238E27FC236}">
                    <a16:creationId xmlns:a16="http://schemas.microsoft.com/office/drawing/2014/main" xmlns="" id="{8AB21843-D90E-4201-A963-A991A0E8D0F0}"/>
                  </a:ext>
                </a:extLst>
              </p:cNvPr>
              <p:cNvSpPr>
                <a:spLocks/>
              </p:cNvSpPr>
              <p:nvPr/>
            </p:nvSpPr>
            <p:spPr bwMode="auto">
              <a:xfrm>
                <a:off x="1372" y="5954"/>
                <a:ext cx="60" cy="54"/>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6" name="Freeform 3192">
                <a:extLst>
                  <a:ext uri="{FF2B5EF4-FFF2-40B4-BE49-F238E27FC236}">
                    <a16:creationId xmlns:a16="http://schemas.microsoft.com/office/drawing/2014/main" xmlns="" id="{BFAD7945-3193-427D-A2AB-DC5743A1355C}"/>
                  </a:ext>
                </a:extLst>
              </p:cNvPr>
              <p:cNvSpPr>
                <a:spLocks/>
              </p:cNvSpPr>
              <p:nvPr/>
            </p:nvSpPr>
            <p:spPr bwMode="auto">
              <a:xfrm>
                <a:off x="2652" y="6167"/>
                <a:ext cx="54" cy="76"/>
              </a:xfrm>
              <a:custGeom>
                <a:avLst/>
                <a:gdLst>
                  <a:gd name="T0" fmla="*/ 0 w 54"/>
                  <a:gd name="T1" fmla="*/ 38 h 76"/>
                  <a:gd name="T2" fmla="*/ 33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3" y="76"/>
                    </a:lnTo>
                    <a:lnTo>
                      <a:pt x="54" y="38"/>
                    </a:lnTo>
                    <a:lnTo>
                      <a:pt x="16"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3193">
                <a:extLst>
                  <a:ext uri="{FF2B5EF4-FFF2-40B4-BE49-F238E27FC236}">
                    <a16:creationId xmlns:a16="http://schemas.microsoft.com/office/drawing/2014/main" xmlns="" id="{FDD34673-B934-469A-BAE9-4D0830D58A6A}"/>
                  </a:ext>
                </a:extLst>
              </p:cNvPr>
              <p:cNvSpPr>
                <a:spLocks/>
              </p:cNvSpPr>
              <p:nvPr/>
            </p:nvSpPr>
            <p:spPr bwMode="auto">
              <a:xfrm>
                <a:off x="2652" y="6167"/>
                <a:ext cx="54"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8" name="Freeform 3194">
                <a:extLst>
                  <a:ext uri="{FF2B5EF4-FFF2-40B4-BE49-F238E27FC236}">
                    <a16:creationId xmlns:a16="http://schemas.microsoft.com/office/drawing/2014/main" xmlns="" id="{3718DC6A-BD9E-4870-93C2-6508F8D11166}"/>
                  </a:ext>
                </a:extLst>
              </p:cNvPr>
              <p:cNvSpPr>
                <a:spLocks/>
              </p:cNvSpPr>
              <p:nvPr/>
            </p:nvSpPr>
            <p:spPr bwMode="auto">
              <a:xfrm>
                <a:off x="1722" y="5943"/>
                <a:ext cx="60" cy="65"/>
              </a:xfrm>
              <a:custGeom>
                <a:avLst/>
                <a:gdLst>
                  <a:gd name="T0" fmla="*/ 0 w 60"/>
                  <a:gd name="T1" fmla="*/ 38 h 65"/>
                  <a:gd name="T2" fmla="*/ 33 w 60"/>
                  <a:gd name="T3" fmla="*/ 65 h 65"/>
                  <a:gd name="T4" fmla="*/ 60 w 60"/>
                  <a:gd name="T5" fmla="*/ 27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7"/>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9" name="Freeform 3195">
                <a:extLst>
                  <a:ext uri="{FF2B5EF4-FFF2-40B4-BE49-F238E27FC236}">
                    <a16:creationId xmlns:a16="http://schemas.microsoft.com/office/drawing/2014/main" xmlns="" id="{920C8DA8-8DAE-434E-BBF6-B1817BAD70CB}"/>
                  </a:ext>
                </a:extLst>
              </p:cNvPr>
              <p:cNvSpPr>
                <a:spLocks/>
              </p:cNvSpPr>
              <p:nvPr/>
            </p:nvSpPr>
            <p:spPr bwMode="auto">
              <a:xfrm>
                <a:off x="1722" y="5943"/>
                <a:ext cx="60"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0" name="Freeform 3196">
                <a:extLst>
                  <a:ext uri="{FF2B5EF4-FFF2-40B4-BE49-F238E27FC236}">
                    <a16:creationId xmlns:a16="http://schemas.microsoft.com/office/drawing/2014/main" xmlns="" id="{14154AF8-9870-426B-8BD1-0DD54A70D2F8}"/>
                  </a:ext>
                </a:extLst>
              </p:cNvPr>
              <p:cNvSpPr>
                <a:spLocks/>
              </p:cNvSpPr>
              <p:nvPr/>
            </p:nvSpPr>
            <p:spPr bwMode="auto">
              <a:xfrm>
                <a:off x="2974" y="6276"/>
                <a:ext cx="50" cy="71"/>
              </a:xfrm>
              <a:custGeom>
                <a:avLst/>
                <a:gdLst>
                  <a:gd name="T0" fmla="*/ 0 w 50"/>
                  <a:gd name="T1" fmla="*/ 38 h 71"/>
                  <a:gd name="T2" fmla="*/ 33 w 50"/>
                  <a:gd name="T3" fmla="*/ 71 h 71"/>
                  <a:gd name="T4" fmla="*/ 50 w 50"/>
                  <a:gd name="T5" fmla="*/ 33 h 71"/>
                  <a:gd name="T6" fmla="*/ 17 w 50"/>
                  <a:gd name="T7" fmla="*/ 0 h 71"/>
                  <a:gd name="T8" fmla="*/ 0 w 50"/>
                  <a:gd name="T9" fmla="*/ 38 h 71"/>
                </a:gdLst>
                <a:ahLst/>
                <a:cxnLst>
                  <a:cxn ang="0">
                    <a:pos x="T0" y="T1"/>
                  </a:cxn>
                  <a:cxn ang="0">
                    <a:pos x="T2" y="T3"/>
                  </a:cxn>
                  <a:cxn ang="0">
                    <a:pos x="T4" y="T5"/>
                  </a:cxn>
                  <a:cxn ang="0">
                    <a:pos x="T6" y="T7"/>
                  </a:cxn>
                  <a:cxn ang="0">
                    <a:pos x="T8" y="T9"/>
                  </a:cxn>
                </a:cxnLst>
                <a:rect l="0" t="0" r="r" b="b"/>
                <a:pathLst>
                  <a:path w="50" h="71">
                    <a:moveTo>
                      <a:pt x="0" y="38"/>
                    </a:moveTo>
                    <a:lnTo>
                      <a:pt x="33" y="71"/>
                    </a:lnTo>
                    <a:lnTo>
                      <a:pt x="50" y="33"/>
                    </a:lnTo>
                    <a:lnTo>
                      <a:pt x="17"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1" name="Freeform 3197">
                <a:extLst>
                  <a:ext uri="{FF2B5EF4-FFF2-40B4-BE49-F238E27FC236}">
                    <a16:creationId xmlns:a16="http://schemas.microsoft.com/office/drawing/2014/main" xmlns="" id="{4826A963-6674-4070-A70A-F12D19C5C169}"/>
                  </a:ext>
                </a:extLst>
              </p:cNvPr>
              <p:cNvSpPr>
                <a:spLocks/>
              </p:cNvSpPr>
              <p:nvPr/>
            </p:nvSpPr>
            <p:spPr bwMode="auto">
              <a:xfrm>
                <a:off x="2974" y="6276"/>
                <a:ext cx="50"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2" name="Freeform 3198">
                <a:extLst>
                  <a:ext uri="{FF2B5EF4-FFF2-40B4-BE49-F238E27FC236}">
                    <a16:creationId xmlns:a16="http://schemas.microsoft.com/office/drawing/2014/main" xmlns="" id="{EA6F864C-160C-4EFD-BB91-E0BC318690F5}"/>
                  </a:ext>
                </a:extLst>
              </p:cNvPr>
              <p:cNvSpPr>
                <a:spLocks/>
              </p:cNvSpPr>
              <p:nvPr/>
            </p:nvSpPr>
            <p:spPr bwMode="auto">
              <a:xfrm>
                <a:off x="2067" y="6003"/>
                <a:ext cx="60" cy="71"/>
              </a:xfrm>
              <a:custGeom>
                <a:avLst/>
                <a:gdLst>
                  <a:gd name="T0" fmla="*/ 0 w 60"/>
                  <a:gd name="T1" fmla="*/ 38 h 71"/>
                  <a:gd name="T2" fmla="*/ 38 w 60"/>
                  <a:gd name="T3" fmla="*/ 71 h 71"/>
                  <a:gd name="T4" fmla="*/ 60 w 60"/>
                  <a:gd name="T5" fmla="*/ 33 h 71"/>
                  <a:gd name="T6" fmla="*/ 27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Freeform 3199">
                <a:extLst>
                  <a:ext uri="{FF2B5EF4-FFF2-40B4-BE49-F238E27FC236}">
                    <a16:creationId xmlns:a16="http://schemas.microsoft.com/office/drawing/2014/main" xmlns="" id="{A15C6ABD-11A1-4E1F-B412-6B62FB9F7EE4}"/>
                  </a:ext>
                </a:extLst>
              </p:cNvPr>
              <p:cNvSpPr>
                <a:spLocks/>
              </p:cNvSpPr>
              <p:nvPr/>
            </p:nvSpPr>
            <p:spPr bwMode="auto">
              <a:xfrm>
                <a:off x="2067" y="6003"/>
                <a:ext cx="60" cy="71"/>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4" name="Freeform 3200">
                <a:extLst>
                  <a:ext uri="{FF2B5EF4-FFF2-40B4-BE49-F238E27FC236}">
                    <a16:creationId xmlns:a16="http://schemas.microsoft.com/office/drawing/2014/main" xmlns="" id="{1AA7F142-2C62-41CE-BC3D-3F09F3E28715}"/>
                  </a:ext>
                </a:extLst>
              </p:cNvPr>
              <p:cNvSpPr>
                <a:spLocks/>
              </p:cNvSpPr>
              <p:nvPr/>
            </p:nvSpPr>
            <p:spPr bwMode="auto">
              <a:xfrm>
                <a:off x="1132" y="6003"/>
                <a:ext cx="60" cy="49"/>
              </a:xfrm>
              <a:custGeom>
                <a:avLst/>
                <a:gdLst>
                  <a:gd name="T0" fmla="*/ 0 w 60"/>
                  <a:gd name="T1" fmla="*/ 38 h 49"/>
                  <a:gd name="T2" fmla="*/ 32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2"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5" name="Freeform 3201">
                <a:extLst>
                  <a:ext uri="{FF2B5EF4-FFF2-40B4-BE49-F238E27FC236}">
                    <a16:creationId xmlns:a16="http://schemas.microsoft.com/office/drawing/2014/main" xmlns="" id="{07A00F4A-BAAE-4BA4-BE83-C7DB0314A433}"/>
                  </a:ext>
                </a:extLst>
              </p:cNvPr>
              <p:cNvSpPr>
                <a:spLocks/>
              </p:cNvSpPr>
              <p:nvPr/>
            </p:nvSpPr>
            <p:spPr bwMode="auto">
              <a:xfrm>
                <a:off x="1132" y="6003"/>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6" name="Freeform 3202">
                <a:extLst>
                  <a:ext uri="{FF2B5EF4-FFF2-40B4-BE49-F238E27FC236}">
                    <a16:creationId xmlns:a16="http://schemas.microsoft.com/office/drawing/2014/main" xmlns="" id="{1CF84653-049B-49EB-A5E9-C74D475AABF0}"/>
                  </a:ext>
                </a:extLst>
              </p:cNvPr>
              <p:cNvSpPr>
                <a:spLocks/>
              </p:cNvSpPr>
              <p:nvPr/>
            </p:nvSpPr>
            <p:spPr bwMode="auto">
              <a:xfrm>
                <a:off x="2411" y="6096"/>
                <a:ext cx="55" cy="76"/>
              </a:xfrm>
              <a:custGeom>
                <a:avLst/>
                <a:gdLst>
                  <a:gd name="T0" fmla="*/ 0 w 55"/>
                  <a:gd name="T1" fmla="*/ 38 h 76"/>
                  <a:gd name="T2" fmla="*/ 38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Freeform 3203">
                <a:extLst>
                  <a:ext uri="{FF2B5EF4-FFF2-40B4-BE49-F238E27FC236}">
                    <a16:creationId xmlns:a16="http://schemas.microsoft.com/office/drawing/2014/main" xmlns="" id="{CA57716B-37FB-43D0-92A3-D2334F923718}"/>
                  </a:ext>
                </a:extLst>
              </p:cNvPr>
              <p:cNvSpPr>
                <a:spLocks/>
              </p:cNvSpPr>
              <p:nvPr/>
            </p:nvSpPr>
            <p:spPr bwMode="auto">
              <a:xfrm>
                <a:off x="2411" y="6096"/>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 name="Freeform 3204">
                <a:extLst>
                  <a:ext uri="{FF2B5EF4-FFF2-40B4-BE49-F238E27FC236}">
                    <a16:creationId xmlns:a16="http://schemas.microsoft.com/office/drawing/2014/main" xmlns="" id="{DCE5E132-3547-4AD7-A115-9B3A9847AFCE}"/>
                  </a:ext>
                </a:extLst>
              </p:cNvPr>
              <p:cNvSpPr>
                <a:spLocks/>
              </p:cNvSpPr>
              <p:nvPr/>
            </p:nvSpPr>
            <p:spPr bwMode="auto">
              <a:xfrm>
                <a:off x="1471" y="5948"/>
                <a:ext cx="60" cy="55"/>
              </a:xfrm>
              <a:custGeom>
                <a:avLst/>
                <a:gdLst>
                  <a:gd name="T0" fmla="*/ 0 w 60"/>
                  <a:gd name="T1" fmla="*/ 38 h 55"/>
                  <a:gd name="T2" fmla="*/ 32 w 60"/>
                  <a:gd name="T3" fmla="*/ 55 h 55"/>
                  <a:gd name="T4" fmla="*/ 60 w 60"/>
                  <a:gd name="T5" fmla="*/ 16 h 55"/>
                  <a:gd name="T6" fmla="*/ 22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2" y="55"/>
                    </a:lnTo>
                    <a:lnTo>
                      <a:pt x="60" y="16"/>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3205">
                <a:extLst>
                  <a:ext uri="{FF2B5EF4-FFF2-40B4-BE49-F238E27FC236}">
                    <a16:creationId xmlns:a16="http://schemas.microsoft.com/office/drawing/2014/main" xmlns="" id="{99F7AED3-7C41-40C6-B3B4-A145022689FC}"/>
                  </a:ext>
                </a:extLst>
              </p:cNvPr>
              <p:cNvSpPr>
                <a:spLocks/>
              </p:cNvSpPr>
              <p:nvPr/>
            </p:nvSpPr>
            <p:spPr bwMode="auto">
              <a:xfrm>
                <a:off x="1471" y="5948"/>
                <a:ext cx="60" cy="55"/>
              </a:xfrm>
              <a:custGeom>
                <a:avLst/>
                <a:gdLst>
                  <a:gd name="T0" fmla="*/ 0 w 11"/>
                  <a:gd name="T1" fmla="*/ 7 h 10"/>
                  <a:gd name="T2" fmla="*/ 6 w 11"/>
                  <a:gd name="T3" fmla="*/ 10 h 10"/>
                  <a:gd name="T4" fmla="*/ 11 w 11"/>
                  <a:gd name="T5" fmla="*/ 3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0" name="Freeform 3206">
                <a:extLst>
                  <a:ext uri="{FF2B5EF4-FFF2-40B4-BE49-F238E27FC236}">
                    <a16:creationId xmlns:a16="http://schemas.microsoft.com/office/drawing/2014/main" xmlns="" id="{517191DC-3C0B-4EBE-9689-45D4A68C9AA6}"/>
                  </a:ext>
                </a:extLst>
              </p:cNvPr>
              <p:cNvSpPr>
                <a:spLocks/>
              </p:cNvSpPr>
              <p:nvPr/>
            </p:nvSpPr>
            <p:spPr bwMode="auto">
              <a:xfrm>
                <a:off x="2739" y="6205"/>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Freeform 3207">
                <a:extLst>
                  <a:ext uri="{FF2B5EF4-FFF2-40B4-BE49-F238E27FC236}">
                    <a16:creationId xmlns:a16="http://schemas.microsoft.com/office/drawing/2014/main" xmlns="" id="{D87F935C-2808-49AC-8242-ED74E7C25981}"/>
                  </a:ext>
                </a:extLst>
              </p:cNvPr>
              <p:cNvSpPr>
                <a:spLocks/>
              </p:cNvSpPr>
              <p:nvPr/>
            </p:nvSpPr>
            <p:spPr bwMode="auto">
              <a:xfrm>
                <a:off x="2739" y="6205"/>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2" name="Freeform 3208">
                <a:extLst>
                  <a:ext uri="{FF2B5EF4-FFF2-40B4-BE49-F238E27FC236}">
                    <a16:creationId xmlns:a16="http://schemas.microsoft.com/office/drawing/2014/main" xmlns="" id="{CF472DBF-A0BC-45E9-86BA-D8EB4C9163CF}"/>
                  </a:ext>
                </a:extLst>
              </p:cNvPr>
              <p:cNvSpPr>
                <a:spLocks/>
              </p:cNvSpPr>
              <p:nvPr/>
            </p:nvSpPr>
            <p:spPr bwMode="auto">
              <a:xfrm>
                <a:off x="1815" y="5959"/>
                <a:ext cx="60" cy="66"/>
              </a:xfrm>
              <a:custGeom>
                <a:avLst/>
                <a:gdLst>
                  <a:gd name="T0" fmla="*/ 0 w 60"/>
                  <a:gd name="T1" fmla="*/ 38 h 66"/>
                  <a:gd name="T2" fmla="*/ 38 w 60"/>
                  <a:gd name="T3" fmla="*/ 66 h 66"/>
                  <a:gd name="T4" fmla="*/ 60 w 60"/>
                  <a:gd name="T5" fmla="*/ 27 h 66"/>
                  <a:gd name="T6" fmla="*/ 27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27"/>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Freeform 3209">
                <a:extLst>
                  <a:ext uri="{FF2B5EF4-FFF2-40B4-BE49-F238E27FC236}">
                    <a16:creationId xmlns:a16="http://schemas.microsoft.com/office/drawing/2014/main" xmlns="" id="{31011375-844C-4554-847D-B3E9EEA48BEC}"/>
                  </a:ext>
                </a:extLst>
              </p:cNvPr>
              <p:cNvSpPr>
                <a:spLocks/>
              </p:cNvSpPr>
              <p:nvPr/>
            </p:nvSpPr>
            <p:spPr bwMode="auto">
              <a:xfrm>
                <a:off x="1815" y="5959"/>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4" name="Freeform 3210">
                <a:extLst>
                  <a:ext uri="{FF2B5EF4-FFF2-40B4-BE49-F238E27FC236}">
                    <a16:creationId xmlns:a16="http://schemas.microsoft.com/office/drawing/2014/main" xmlns="" id="{988A2D35-DD9B-45D3-B033-E448A61CB44B}"/>
                  </a:ext>
                </a:extLst>
              </p:cNvPr>
              <p:cNvSpPr>
                <a:spLocks/>
              </p:cNvSpPr>
              <p:nvPr/>
            </p:nvSpPr>
            <p:spPr bwMode="auto">
              <a:xfrm>
                <a:off x="3062" y="6309"/>
                <a:ext cx="49" cy="77"/>
              </a:xfrm>
              <a:custGeom>
                <a:avLst/>
                <a:gdLst>
                  <a:gd name="T0" fmla="*/ 0 w 49"/>
                  <a:gd name="T1" fmla="*/ 38 h 77"/>
                  <a:gd name="T2" fmla="*/ 33 w 49"/>
                  <a:gd name="T3" fmla="*/ 77 h 77"/>
                  <a:gd name="T4" fmla="*/ 49 w 49"/>
                  <a:gd name="T5" fmla="*/ 38 h 77"/>
                  <a:gd name="T6" fmla="*/ 16 w 49"/>
                  <a:gd name="T7" fmla="*/ 0 h 77"/>
                  <a:gd name="T8" fmla="*/ 0 w 49"/>
                  <a:gd name="T9" fmla="*/ 38 h 77"/>
                </a:gdLst>
                <a:ahLst/>
                <a:cxnLst>
                  <a:cxn ang="0">
                    <a:pos x="T0" y="T1"/>
                  </a:cxn>
                  <a:cxn ang="0">
                    <a:pos x="T2" y="T3"/>
                  </a:cxn>
                  <a:cxn ang="0">
                    <a:pos x="T4" y="T5"/>
                  </a:cxn>
                  <a:cxn ang="0">
                    <a:pos x="T6" y="T7"/>
                  </a:cxn>
                  <a:cxn ang="0">
                    <a:pos x="T8" y="T9"/>
                  </a:cxn>
                </a:cxnLst>
                <a:rect l="0" t="0" r="r" b="b"/>
                <a:pathLst>
                  <a:path w="49" h="77">
                    <a:moveTo>
                      <a:pt x="0" y="38"/>
                    </a:moveTo>
                    <a:lnTo>
                      <a:pt x="33" y="77"/>
                    </a:lnTo>
                    <a:lnTo>
                      <a:pt x="49" y="38"/>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Freeform 3211">
                <a:extLst>
                  <a:ext uri="{FF2B5EF4-FFF2-40B4-BE49-F238E27FC236}">
                    <a16:creationId xmlns:a16="http://schemas.microsoft.com/office/drawing/2014/main" xmlns="" id="{9E17D386-D5A6-4697-8329-8C84625E4646}"/>
                  </a:ext>
                </a:extLst>
              </p:cNvPr>
              <p:cNvSpPr>
                <a:spLocks/>
              </p:cNvSpPr>
              <p:nvPr/>
            </p:nvSpPr>
            <p:spPr bwMode="auto">
              <a:xfrm>
                <a:off x="3062" y="6309"/>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6" name="Freeform 3212">
                <a:extLst>
                  <a:ext uri="{FF2B5EF4-FFF2-40B4-BE49-F238E27FC236}">
                    <a16:creationId xmlns:a16="http://schemas.microsoft.com/office/drawing/2014/main" xmlns="" id="{3E5D7578-A5D0-49D2-A722-3BB01B0E6AD7}"/>
                  </a:ext>
                </a:extLst>
              </p:cNvPr>
              <p:cNvSpPr>
                <a:spLocks/>
              </p:cNvSpPr>
              <p:nvPr/>
            </p:nvSpPr>
            <p:spPr bwMode="auto">
              <a:xfrm>
                <a:off x="891" y="6063"/>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Freeform 3213">
                <a:extLst>
                  <a:ext uri="{FF2B5EF4-FFF2-40B4-BE49-F238E27FC236}">
                    <a16:creationId xmlns:a16="http://schemas.microsoft.com/office/drawing/2014/main" xmlns="" id="{387992B9-02AA-464F-9B6D-D0A693AF889D}"/>
                  </a:ext>
                </a:extLst>
              </p:cNvPr>
              <p:cNvSpPr>
                <a:spLocks/>
              </p:cNvSpPr>
              <p:nvPr/>
            </p:nvSpPr>
            <p:spPr bwMode="auto">
              <a:xfrm>
                <a:off x="891" y="6063"/>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8" name="Freeform 3214">
                <a:extLst>
                  <a:ext uri="{FF2B5EF4-FFF2-40B4-BE49-F238E27FC236}">
                    <a16:creationId xmlns:a16="http://schemas.microsoft.com/office/drawing/2014/main" xmlns="" id="{9E207DAB-EDA9-4E73-921D-3C7BEB95B43F}"/>
                  </a:ext>
                </a:extLst>
              </p:cNvPr>
              <p:cNvSpPr>
                <a:spLocks/>
              </p:cNvSpPr>
              <p:nvPr/>
            </p:nvSpPr>
            <p:spPr bwMode="auto">
              <a:xfrm>
                <a:off x="2165" y="6030"/>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Freeform 3215">
                <a:extLst>
                  <a:ext uri="{FF2B5EF4-FFF2-40B4-BE49-F238E27FC236}">
                    <a16:creationId xmlns:a16="http://schemas.microsoft.com/office/drawing/2014/main" xmlns="" id="{CD21D59C-6112-46D7-ACD4-F99E534F806B}"/>
                  </a:ext>
                </a:extLst>
              </p:cNvPr>
              <p:cNvSpPr>
                <a:spLocks/>
              </p:cNvSpPr>
              <p:nvPr/>
            </p:nvSpPr>
            <p:spPr bwMode="auto">
              <a:xfrm>
                <a:off x="2165" y="6030"/>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0" name="Freeform 3216">
                <a:extLst>
                  <a:ext uri="{FF2B5EF4-FFF2-40B4-BE49-F238E27FC236}">
                    <a16:creationId xmlns:a16="http://schemas.microsoft.com/office/drawing/2014/main" xmlns="" id="{F5AB6F51-94B5-4F2C-9A73-7274BC8BB5E0}"/>
                  </a:ext>
                </a:extLst>
              </p:cNvPr>
              <p:cNvSpPr>
                <a:spLocks/>
              </p:cNvSpPr>
              <p:nvPr/>
            </p:nvSpPr>
            <p:spPr bwMode="auto">
              <a:xfrm>
                <a:off x="1219" y="5986"/>
                <a:ext cx="60" cy="55"/>
              </a:xfrm>
              <a:custGeom>
                <a:avLst/>
                <a:gdLst>
                  <a:gd name="T0" fmla="*/ 0 w 60"/>
                  <a:gd name="T1" fmla="*/ 39 h 55"/>
                  <a:gd name="T2" fmla="*/ 33 w 60"/>
                  <a:gd name="T3" fmla="*/ 55 h 55"/>
                  <a:gd name="T4" fmla="*/ 60 w 60"/>
                  <a:gd name="T5" fmla="*/ 17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17"/>
                    </a:lnTo>
                    <a:lnTo>
                      <a:pt x="27"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Freeform 3217">
                <a:extLst>
                  <a:ext uri="{FF2B5EF4-FFF2-40B4-BE49-F238E27FC236}">
                    <a16:creationId xmlns:a16="http://schemas.microsoft.com/office/drawing/2014/main" xmlns="" id="{60247B50-EFE0-4900-9408-D6A57D0900F5}"/>
                  </a:ext>
                </a:extLst>
              </p:cNvPr>
              <p:cNvSpPr>
                <a:spLocks/>
              </p:cNvSpPr>
              <p:nvPr/>
            </p:nvSpPr>
            <p:spPr bwMode="auto">
              <a:xfrm>
                <a:off x="1219" y="5986"/>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2" name="Freeform 3218">
                <a:extLst>
                  <a:ext uri="{FF2B5EF4-FFF2-40B4-BE49-F238E27FC236}">
                    <a16:creationId xmlns:a16="http://schemas.microsoft.com/office/drawing/2014/main" xmlns="" id="{6AC5BF72-C3AF-4AB3-9906-D56737FB96A4}"/>
                  </a:ext>
                </a:extLst>
              </p:cNvPr>
              <p:cNvSpPr>
                <a:spLocks/>
              </p:cNvSpPr>
              <p:nvPr/>
            </p:nvSpPr>
            <p:spPr bwMode="auto">
              <a:xfrm>
                <a:off x="2504" y="6134"/>
                <a:ext cx="55" cy="77"/>
              </a:xfrm>
              <a:custGeom>
                <a:avLst/>
                <a:gdLst>
                  <a:gd name="T0" fmla="*/ 0 w 55"/>
                  <a:gd name="T1" fmla="*/ 38 h 77"/>
                  <a:gd name="T2" fmla="*/ 38 w 55"/>
                  <a:gd name="T3" fmla="*/ 77 h 77"/>
                  <a:gd name="T4" fmla="*/ 55 w 55"/>
                  <a:gd name="T5" fmla="*/ 38 h 77"/>
                  <a:gd name="T6" fmla="*/ 16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16"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Freeform 3219">
                <a:extLst>
                  <a:ext uri="{FF2B5EF4-FFF2-40B4-BE49-F238E27FC236}">
                    <a16:creationId xmlns:a16="http://schemas.microsoft.com/office/drawing/2014/main" xmlns="" id="{D92D71D2-BCAE-40A8-8203-5E7CA38261A2}"/>
                  </a:ext>
                </a:extLst>
              </p:cNvPr>
              <p:cNvSpPr>
                <a:spLocks/>
              </p:cNvSpPr>
              <p:nvPr/>
            </p:nvSpPr>
            <p:spPr bwMode="auto">
              <a:xfrm>
                <a:off x="2504" y="6134"/>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21">
              <a:extLst>
                <a:ext uri="{FF2B5EF4-FFF2-40B4-BE49-F238E27FC236}">
                  <a16:creationId xmlns:a16="http://schemas.microsoft.com/office/drawing/2014/main" xmlns="" id="{D2DAF9A5-29C8-4737-AF1F-F7DD4E1A94AE}"/>
                </a:ext>
              </a:extLst>
            </p:cNvPr>
            <p:cNvGrpSpPr>
              <a:grpSpLocks/>
            </p:cNvGrpSpPr>
            <p:nvPr/>
          </p:nvGrpSpPr>
          <p:grpSpPr bwMode="auto">
            <a:xfrm>
              <a:off x="804" y="5948"/>
              <a:ext cx="2395" cy="514"/>
              <a:chOff x="804" y="5948"/>
              <a:chExt cx="2395" cy="514"/>
            </a:xfrm>
          </p:grpSpPr>
          <p:sp>
            <p:nvSpPr>
              <p:cNvPr id="1484" name="Freeform 3221">
                <a:extLst>
                  <a:ext uri="{FF2B5EF4-FFF2-40B4-BE49-F238E27FC236}">
                    <a16:creationId xmlns:a16="http://schemas.microsoft.com/office/drawing/2014/main" xmlns="" id="{6A2DBA77-0D80-420E-AC1B-81E052FDF41C}"/>
                  </a:ext>
                </a:extLst>
              </p:cNvPr>
              <p:cNvSpPr>
                <a:spLocks/>
              </p:cNvSpPr>
              <p:nvPr/>
            </p:nvSpPr>
            <p:spPr bwMode="auto">
              <a:xfrm>
                <a:off x="1564" y="5948"/>
                <a:ext cx="60" cy="60"/>
              </a:xfrm>
              <a:custGeom>
                <a:avLst/>
                <a:gdLst>
                  <a:gd name="T0" fmla="*/ 0 w 60"/>
                  <a:gd name="T1" fmla="*/ 38 h 60"/>
                  <a:gd name="T2" fmla="*/ 32 w 60"/>
                  <a:gd name="T3" fmla="*/ 60 h 60"/>
                  <a:gd name="T4" fmla="*/ 60 w 60"/>
                  <a:gd name="T5" fmla="*/ 22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2" y="60"/>
                    </a:lnTo>
                    <a:lnTo>
                      <a:pt x="60" y="22"/>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3222">
                <a:extLst>
                  <a:ext uri="{FF2B5EF4-FFF2-40B4-BE49-F238E27FC236}">
                    <a16:creationId xmlns:a16="http://schemas.microsoft.com/office/drawing/2014/main" xmlns="" id="{5966858A-9431-4DC6-982C-1E7E744C45A8}"/>
                  </a:ext>
                </a:extLst>
              </p:cNvPr>
              <p:cNvSpPr>
                <a:spLocks/>
              </p:cNvSpPr>
              <p:nvPr/>
            </p:nvSpPr>
            <p:spPr bwMode="auto">
              <a:xfrm>
                <a:off x="1564" y="5948"/>
                <a:ext cx="60" cy="60"/>
              </a:xfrm>
              <a:custGeom>
                <a:avLst/>
                <a:gdLst>
                  <a:gd name="T0" fmla="*/ 0 w 11"/>
                  <a:gd name="T1" fmla="*/ 7 h 11"/>
                  <a:gd name="T2" fmla="*/ 6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6" name="Freeform 3223">
                <a:extLst>
                  <a:ext uri="{FF2B5EF4-FFF2-40B4-BE49-F238E27FC236}">
                    <a16:creationId xmlns:a16="http://schemas.microsoft.com/office/drawing/2014/main" xmlns="" id="{B2AF398E-057B-4F20-B713-D8FBBA2F310A}"/>
                  </a:ext>
                </a:extLst>
              </p:cNvPr>
              <p:cNvSpPr>
                <a:spLocks/>
              </p:cNvSpPr>
              <p:nvPr/>
            </p:nvSpPr>
            <p:spPr bwMode="auto">
              <a:xfrm>
                <a:off x="2832" y="6243"/>
                <a:ext cx="49" cy="71"/>
              </a:xfrm>
              <a:custGeom>
                <a:avLst/>
                <a:gdLst>
                  <a:gd name="T0" fmla="*/ 0 w 49"/>
                  <a:gd name="T1" fmla="*/ 39 h 71"/>
                  <a:gd name="T2" fmla="*/ 33 w 49"/>
                  <a:gd name="T3" fmla="*/ 71 h 71"/>
                  <a:gd name="T4" fmla="*/ 49 w 49"/>
                  <a:gd name="T5" fmla="*/ 33 h 71"/>
                  <a:gd name="T6" fmla="*/ 17 w 49"/>
                  <a:gd name="T7" fmla="*/ 0 h 71"/>
                  <a:gd name="T8" fmla="*/ 0 w 49"/>
                  <a:gd name="T9" fmla="*/ 39 h 71"/>
                </a:gdLst>
                <a:ahLst/>
                <a:cxnLst>
                  <a:cxn ang="0">
                    <a:pos x="T0" y="T1"/>
                  </a:cxn>
                  <a:cxn ang="0">
                    <a:pos x="T2" y="T3"/>
                  </a:cxn>
                  <a:cxn ang="0">
                    <a:pos x="T4" y="T5"/>
                  </a:cxn>
                  <a:cxn ang="0">
                    <a:pos x="T6" y="T7"/>
                  </a:cxn>
                  <a:cxn ang="0">
                    <a:pos x="T8" y="T9"/>
                  </a:cxn>
                </a:cxnLst>
                <a:rect l="0" t="0" r="r" b="b"/>
                <a:pathLst>
                  <a:path w="49" h="71">
                    <a:moveTo>
                      <a:pt x="0" y="39"/>
                    </a:moveTo>
                    <a:lnTo>
                      <a:pt x="33" y="71"/>
                    </a:lnTo>
                    <a:lnTo>
                      <a:pt x="49" y="33"/>
                    </a:lnTo>
                    <a:lnTo>
                      <a:pt x="17"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3224">
                <a:extLst>
                  <a:ext uri="{FF2B5EF4-FFF2-40B4-BE49-F238E27FC236}">
                    <a16:creationId xmlns:a16="http://schemas.microsoft.com/office/drawing/2014/main" xmlns="" id="{E2577FA4-ED35-4666-8AE9-44235E5E38E6}"/>
                  </a:ext>
                </a:extLst>
              </p:cNvPr>
              <p:cNvSpPr>
                <a:spLocks/>
              </p:cNvSpPr>
              <p:nvPr/>
            </p:nvSpPr>
            <p:spPr bwMode="auto">
              <a:xfrm>
                <a:off x="2832" y="6243"/>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8" name="Freeform 3225">
                <a:extLst>
                  <a:ext uri="{FF2B5EF4-FFF2-40B4-BE49-F238E27FC236}">
                    <a16:creationId xmlns:a16="http://schemas.microsoft.com/office/drawing/2014/main" xmlns="" id="{53CE83A3-456A-495C-92FE-42420E50D5C9}"/>
                  </a:ext>
                </a:extLst>
              </p:cNvPr>
              <p:cNvSpPr>
                <a:spLocks/>
              </p:cNvSpPr>
              <p:nvPr/>
            </p:nvSpPr>
            <p:spPr bwMode="auto">
              <a:xfrm>
                <a:off x="1914" y="5981"/>
                <a:ext cx="60" cy="71"/>
              </a:xfrm>
              <a:custGeom>
                <a:avLst/>
                <a:gdLst>
                  <a:gd name="T0" fmla="*/ 0 w 60"/>
                  <a:gd name="T1" fmla="*/ 38 h 71"/>
                  <a:gd name="T2" fmla="*/ 38 w 60"/>
                  <a:gd name="T3" fmla="*/ 71 h 71"/>
                  <a:gd name="T4" fmla="*/ 60 w 60"/>
                  <a:gd name="T5" fmla="*/ 33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1"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3226">
                <a:extLst>
                  <a:ext uri="{FF2B5EF4-FFF2-40B4-BE49-F238E27FC236}">
                    <a16:creationId xmlns:a16="http://schemas.microsoft.com/office/drawing/2014/main" xmlns="" id="{D946049E-E550-44E3-90FB-2727EC3883D2}"/>
                  </a:ext>
                </a:extLst>
              </p:cNvPr>
              <p:cNvSpPr>
                <a:spLocks/>
              </p:cNvSpPr>
              <p:nvPr/>
            </p:nvSpPr>
            <p:spPr bwMode="auto">
              <a:xfrm>
                <a:off x="1914" y="5981"/>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0" name="Freeform 3227">
                <a:extLst>
                  <a:ext uri="{FF2B5EF4-FFF2-40B4-BE49-F238E27FC236}">
                    <a16:creationId xmlns:a16="http://schemas.microsoft.com/office/drawing/2014/main" xmlns="" id="{C096EF63-F55E-42A4-A05E-178C64FFA1A6}"/>
                  </a:ext>
                </a:extLst>
              </p:cNvPr>
              <p:cNvSpPr>
                <a:spLocks/>
              </p:cNvSpPr>
              <p:nvPr/>
            </p:nvSpPr>
            <p:spPr bwMode="auto">
              <a:xfrm>
                <a:off x="3149" y="6342"/>
                <a:ext cx="50" cy="76"/>
              </a:xfrm>
              <a:custGeom>
                <a:avLst/>
                <a:gdLst>
                  <a:gd name="T0" fmla="*/ 0 w 50"/>
                  <a:gd name="T1" fmla="*/ 38 h 76"/>
                  <a:gd name="T2" fmla="*/ 33 w 50"/>
                  <a:gd name="T3" fmla="*/ 76 h 76"/>
                  <a:gd name="T4" fmla="*/ 50 w 50"/>
                  <a:gd name="T5" fmla="*/ 38 h 76"/>
                  <a:gd name="T6" fmla="*/ 11 w 50"/>
                  <a:gd name="T7" fmla="*/ 0 h 76"/>
                  <a:gd name="T8" fmla="*/ 0 w 50"/>
                  <a:gd name="T9" fmla="*/ 38 h 76"/>
                </a:gdLst>
                <a:ahLst/>
                <a:cxnLst>
                  <a:cxn ang="0">
                    <a:pos x="T0" y="T1"/>
                  </a:cxn>
                  <a:cxn ang="0">
                    <a:pos x="T2" y="T3"/>
                  </a:cxn>
                  <a:cxn ang="0">
                    <a:pos x="T4" y="T5"/>
                  </a:cxn>
                  <a:cxn ang="0">
                    <a:pos x="T6" y="T7"/>
                  </a:cxn>
                  <a:cxn ang="0">
                    <a:pos x="T8" y="T9"/>
                  </a:cxn>
                </a:cxnLst>
                <a:rect l="0" t="0" r="r" b="b"/>
                <a:pathLst>
                  <a:path w="50" h="76">
                    <a:moveTo>
                      <a:pt x="0" y="38"/>
                    </a:moveTo>
                    <a:lnTo>
                      <a:pt x="33" y="76"/>
                    </a:lnTo>
                    <a:lnTo>
                      <a:pt x="50" y="38"/>
                    </a:lnTo>
                    <a:lnTo>
                      <a:pt x="11"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3228">
                <a:extLst>
                  <a:ext uri="{FF2B5EF4-FFF2-40B4-BE49-F238E27FC236}">
                    <a16:creationId xmlns:a16="http://schemas.microsoft.com/office/drawing/2014/main" xmlns="" id="{70972488-D256-41D7-9D91-97AB26EC65C7}"/>
                  </a:ext>
                </a:extLst>
              </p:cNvPr>
              <p:cNvSpPr>
                <a:spLocks/>
              </p:cNvSpPr>
              <p:nvPr/>
            </p:nvSpPr>
            <p:spPr bwMode="auto">
              <a:xfrm>
                <a:off x="3149" y="6342"/>
                <a:ext cx="50" cy="76"/>
              </a:xfrm>
              <a:custGeom>
                <a:avLst/>
                <a:gdLst>
                  <a:gd name="T0" fmla="*/ 0 w 9"/>
                  <a:gd name="T1" fmla="*/ 7 h 14"/>
                  <a:gd name="T2" fmla="*/ 6 w 9"/>
                  <a:gd name="T3" fmla="*/ 14 h 14"/>
                  <a:gd name="T4" fmla="*/ 9 w 9"/>
                  <a:gd name="T5" fmla="*/ 7 h 14"/>
                  <a:gd name="T6" fmla="*/ 2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2" name="Freeform 3229">
                <a:extLst>
                  <a:ext uri="{FF2B5EF4-FFF2-40B4-BE49-F238E27FC236}">
                    <a16:creationId xmlns:a16="http://schemas.microsoft.com/office/drawing/2014/main" xmlns="" id="{15F79977-BECC-435D-87EE-C0BACD05E3CF}"/>
                  </a:ext>
                </a:extLst>
              </p:cNvPr>
              <p:cNvSpPr>
                <a:spLocks/>
              </p:cNvSpPr>
              <p:nvPr/>
            </p:nvSpPr>
            <p:spPr bwMode="auto">
              <a:xfrm>
                <a:off x="979" y="6046"/>
                <a:ext cx="60" cy="50"/>
              </a:xfrm>
              <a:custGeom>
                <a:avLst/>
                <a:gdLst>
                  <a:gd name="T0" fmla="*/ 0 w 60"/>
                  <a:gd name="T1" fmla="*/ 39 h 50"/>
                  <a:gd name="T2" fmla="*/ 32 w 60"/>
                  <a:gd name="T3" fmla="*/ 50 h 50"/>
                  <a:gd name="T4" fmla="*/ 60 w 60"/>
                  <a:gd name="T5" fmla="*/ 11 h 50"/>
                  <a:gd name="T6" fmla="*/ 32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2" y="50"/>
                    </a:lnTo>
                    <a:lnTo>
                      <a:pt x="60" y="11"/>
                    </a:lnTo>
                    <a:lnTo>
                      <a:pt x="32"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3230">
                <a:extLst>
                  <a:ext uri="{FF2B5EF4-FFF2-40B4-BE49-F238E27FC236}">
                    <a16:creationId xmlns:a16="http://schemas.microsoft.com/office/drawing/2014/main" xmlns="" id="{5BE15897-995B-409C-8FAD-9F3AE518C926}"/>
                  </a:ext>
                </a:extLst>
              </p:cNvPr>
              <p:cNvSpPr>
                <a:spLocks/>
              </p:cNvSpPr>
              <p:nvPr/>
            </p:nvSpPr>
            <p:spPr bwMode="auto">
              <a:xfrm>
                <a:off x="979" y="6046"/>
                <a:ext cx="60" cy="50"/>
              </a:xfrm>
              <a:custGeom>
                <a:avLst/>
                <a:gdLst>
                  <a:gd name="T0" fmla="*/ 0 w 11"/>
                  <a:gd name="T1" fmla="*/ 7 h 9"/>
                  <a:gd name="T2" fmla="*/ 6 w 11"/>
                  <a:gd name="T3" fmla="*/ 9 h 9"/>
                  <a:gd name="T4" fmla="*/ 11 w 11"/>
                  <a:gd name="T5" fmla="*/ 2 h 9"/>
                  <a:gd name="T6" fmla="*/ 6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4" name="Freeform 3231">
                <a:extLst>
                  <a:ext uri="{FF2B5EF4-FFF2-40B4-BE49-F238E27FC236}">
                    <a16:creationId xmlns:a16="http://schemas.microsoft.com/office/drawing/2014/main" xmlns="" id="{064802F6-E216-42CF-9B72-7DB690D2ADE1}"/>
                  </a:ext>
                </a:extLst>
              </p:cNvPr>
              <p:cNvSpPr>
                <a:spLocks/>
              </p:cNvSpPr>
              <p:nvPr/>
            </p:nvSpPr>
            <p:spPr bwMode="auto">
              <a:xfrm>
                <a:off x="2258" y="6063"/>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3232">
                <a:extLst>
                  <a:ext uri="{FF2B5EF4-FFF2-40B4-BE49-F238E27FC236}">
                    <a16:creationId xmlns:a16="http://schemas.microsoft.com/office/drawing/2014/main" xmlns="" id="{1C426E32-88FD-4D2C-8653-54DD4798AF04}"/>
                  </a:ext>
                </a:extLst>
              </p:cNvPr>
              <p:cNvSpPr>
                <a:spLocks/>
              </p:cNvSpPr>
              <p:nvPr/>
            </p:nvSpPr>
            <p:spPr bwMode="auto">
              <a:xfrm>
                <a:off x="2258" y="6063"/>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6" name="Freeform 3233">
                <a:extLst>
                  <a:ext uri="{FF2B5EF4-FFF2-40B4-BE49-F238E27FC236}">
                    <a16:creationId xmlns:a16="http://schemas.microsoft.com/office/drawing/2014/main" xmlns="" id="{6279175A-290A-49DD-98FC-1A95B95AF7F1}"/>
                  </a:ext>
                </a:extLst>
              </p:cNvPr>
              <p:cNvSpPr>
                <a:spLocks/>
              </p:cNvSpPr>
              <p:nvPr/>
            </p:nvSpPr>
            <p:spPr bwMode="auto">
              <a:xfrm>
                <a:off x="1312" y="5975"/>
                <a:ext cx="60" cy="55"/>
              </a:xfrm>
              <a:custGeom>
                <a:avLst/>
                <a:gdLst>
                  <a:gd name="T0" fmla="*/ 0 w 60"/>
                  <a:gd name="T1" fmla="*/ 39 h 55"/>
                  <a:gd name="T2" fmla="*/ 38 w 60"/>
                  <a:gd name="T3" fmla="*/ 55 h 55"/>
                  <a:gd name="T4" fmla="*/ 60 w 60"/>
                  <a:gd name="T5" fmla="*/ 17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8" y="55"/>
                    </a:lnTo>
                    <a:lnTo>
                      <a:pt x="60" y="17"/>
                    </a:lnTo>
                    <a:lnTo>
                      <a:pt x="27"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3234">
                <a:extLst>
                  <a:ext uri="{FF2B5EF4-FFF2-40B4-BE49-F238E27FC236}">
                    <a16:creationId xmlns:a16="http://schemas.microsoft.com/office/drawing/2014/main" xmlns="" id="{8272820F-A7F7-43FC-B173-240997B1CFDD}"/>
                  </a:ext>
                </a:extLst>
              </p:cNvPr>
              <p:cNvSpPr>
                <a:spLocks/>
              </p:cNvSpPr>
              <p:nvPr/>
            </p:nvSpPr>
            <p:spPr bwMode="auto">
              <a:xfrm>
                <a:off x="1312" y="5975"/>
                <a:ext cx="60" cy="55"/>
              </a:xfrm>
              <a:custGeom>
                <a:avLst/>
                <a:gdLst>
                  <a:gd name="T0" fmla="*/ 0 w 11"/>
                  <a:gd name="T1" fmla="*/ 7 h 10"/>
                  <a:gd name="T2" fmla="*/ 7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7"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8" name="Freeform 3235">
                <a:extLst>
                  <a:ext uri="{FF2B5EF4-FFF2-40B4-BE49-F238E27FC236}">
                    <a16:creationId xmlns:a16="http://schemas.microsoft.com/office/drawing/2014/main" xmlns="" id="{11605824-D324-4429-8516-2B592F36C1AA}"/>
                  </a:ext>
                </a:extLst>
              </p:cNvPr>
              <p:cNvSpPr>
                <a:spLocks/>
              </p:cNvSpPr>
              <p:nvPr/>
            </p:nvSpPr>
            <p:spPr bwMode="auto">
              <a:xfrm>
                <a:off x="2597" y="6172"/>
                <a:ext cx="55" cy="71"/>
              </a:xfrm>
              <a:custGeom>
                <a:avLst/>
                <a:gdLst>
                  <a:gd name="T0" fmla="*/ 0 w 55"/>
                  <a:gd name="T1" fmla="*/ 39 h 71"/>
                  <a:gd name="T2" fmla="*/ 33 w 55"/>
                  <a:gd name="T3" fmla="*/ 71 h 71"/>
                  <a:gd name="T4" fmla="*/ 55 w 55"/>
                  <a:gd name="T5" fmla="*/ 33 h 71"/>
                  <a:gd name="T6" fmla="*/ 16 w 55"/>
                  <a:gd name="T7" fmla="*/ 0 h 71"/>
                  <a:gd name="T8" fmla="*/ 0 w 55"/>
                  <a:gd name="T9" fmla="*/ 39 h 71"/>
                </a:gdLst>
                <a:ahLst/>
                <a:cxnLst>
                  <a:cxn ang="0">
                    <a:pos x="T0" y="T1"/>
                  </a:cxn>
                  <a:cxn ang="0">
                    <a:pos x="T2" y="T3"/>
                  </a:cxn>
                  <a:cxn ang="0">
                    <a:pos x="T4" y="T5"/>
                  </a:cxn>
                  <a:cxn ang="0">
                    <a:pos x="T6" y="T7"/>
                  </a:cxn>
                  <a:cxn ang="0">
                    <a:pos x="T8" y="T9"/>
                  </a:cxn>
                </a:cxnLst>
                <a:rect l="0" t="0" r="r" b="b"/>
                <a:pathLst>
                  <a:path w="55" h="71">
                    <a:moveTo>
                      <a:pt x="0" y="39"/>
                    </a:moveTo>
                    <a:lnTo>
                      <a:pt x="33" y="71"/>
                    </a:lnTo>
                    <a:lnTo>
                      <a:pt x="55" y="33"/>
                    </a:lnTo>
                    <a:lnTo>
                      <a:pt x="16"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3236">
                <a:extLst>
                  <a:ext uri="{FF2B5EF4-FFF2-40B4-BE49-F238E27FC236}">
                    <a16:creationId xmlns:a16="http://schemas.microsoft.com/office/drawing/2014/main" xmlns="" id="{115175CF-7624-4C14-B14F-2F77DCBFA288}"/>
                  </a:ext>
                </a:extLst>
              </p:cNvPr>
              <p:cNvSpPr>
                <a:spLocks/>
              </p:cNvSpPr>
              <p:nvPr/>
            </p:nvSpPr>
            <p:spPr bwMode="auto">
              <a:xfrm>
                <a:off x="2597" y="6172"/>
                <a:ext cx="55"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0" name="Freeform 3237">
                <a:extLst>
                  <a:ext uri="{FF2B5EF4-FFF2-40B4-BE49-F238E27FC236}">
                    <a16:creationId xmlns:a16="http://schemas.microsoft.com/office/drawing/2014/main" xmlns="" id="{98F3505A-71FC-41F7-AEC1-E8CE96F9B050}"/>
                  </a:ext>
                </a:extLst>
              </p:cNvPr>
              <p:cNvSpPr>
                <a:spLocks/>
              </p:cNvSpPr>
              <p:nvPr/>
            </p:nvSpPr>
            <p:spPr bwMode="auto">
              <a:xfrm>
                <a:off x="1662" y="5954"/>
                <a:ext cx="60" cy="65"/>
              </a:xfrm>
              <a:custGeom>
                <a:avLst/>
                <a:gdLst>
                  <a:gd name="T0" fmla="*/ 0 w 60"/>
                  <a:gd name="T1" fmla="*/ 38 h 65"/>
                  <a:gd name="T2" fmla="*/ 33 w 60"/>
                  <a:gd name="T3" fmla="*/ 65 h 65"/>
                  <a:gd name="T4" fmla="*/ 60 w 60"/>
                  <a:gd name="T5" fmla="*/ 27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7"/>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3238">
                <a:extLst>
                  <a:ext uri="{FF2B5EF4-FFF2-40B4-BE49-F238E27FC236}">
                    <a16:creationId xmlns:a16="http://schemas.microsoft.com/office/drawing/2014/main" xmlns="" id="{135B4AF4-764A-4FA0-90E2-A972BBEAB517}"/>
                  </a:ext>
                </a:extLst>
              </p:cNvPr>
              <p:cNvSpPr>
                <a:spLocks/>
              </p:cNvSpPr>
              <p:nvPr/>
            </p:nvSpPr>
            <p:spPr bwMode="auto">
              <a:xfrm>
                <a:off x="1662" y="5954"/>
                <a:ext cx="60"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2" name="Freeform 3239">
                <a:extLst>
                  <a:ext uri="{FF2B5EF4-FFF2-40B4-BE49-F238E27FC236}">
                    <a16:creationId xmlns:a16="http://schemas.microsoft.com/office/drawing/2014/main" xmlns="" id="{F9CD2D03-457C-4E3B-A257-73BAF0ED2EED}"/>
                  </a:ext>
                </a:extLst>
              </p:cNvPr>
              <p:cNvSpPr>
                <a:spLocks/>
              </p:cNvSpPr>
              <p:nvPr/>
            </p:nvSpPr>
            <p:spPr bwMode="auto">
              <a:xfrm>
                <a:off x="2920" y="6276"/>
                <a:ext cx="54" cy="77"/>
              </a:xfrm>
              <a:custGeom>
                <a:avLst/>
                <a:gdLst>
                  <a:gd name="T0" fmla="*/ 0 w 54"/>
                  <a:gd name="T1" fmla="*/ 38 h 77"/>
                  <a:gd name="T2" fmla="*/ 38 w 54"/>
                  <a:gd name="T3" fmla="*/ 77 h 77"/>
                  <a:gd name="T4" fmla="*/ 54 w 54"/>
                  <a:gd name="T5" fmla="*/ 38 h 77"/>
                  <a:gd name="T6" fmla="*/ 16 w 54"/>
                  <a:gd name="T7" fmla="*/ 0 h 77"/>
                  <a:gd name="T8" fmla="*/ 0 w 54"/>
                  <a:gd name="T9" fmla="*/ 38 h 77"/>
                </a:gdLst>
                <a:ahLst/>
                <a:cxnLst>
                  <a:cxn ang="0">
                    <a:pos x="T0" y="T1"/>
                  </a:cxn>
                  <a:cxn ang="0">
                    <a:pos x="T2" y="T3"/>
                  </a:cxn>
                  <a:cxn ang="0">
                    <a:pos x="T4" y="T5"/>
                  </a:cxn>
                  <a:cxn ang="0">
                    <a:pos x="T6" y="T7"/>
                  </a:cxn>
                  <a:cxn ang="0">
                    <a:pos x="T8" y="T9"/>
                  </a:cxn>
                </a:cxnLst>
                <a:rect l="0" t="0" r="r" b="b"/>
                <a:pathLst>
                  <a:path w="54" h="77">
                    <a:moveTo>
                      <a:pt x="0" y="38"/>
                    </a:moveTo>
                    <a:lnTo>
                      <a:pt x="38" y="77"/>
                    </a:lnTo>
                    <a:lnTo>
                      <a:pt x="54" y="38"/>
                    </a:lnTo>
                    <a:lnTo>
                      <a:pt x="16"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3240">
                <a:extLst>
                  <a:ext uri="{FF2B5EF4-FFF2-40B4-BE49-F238E27FC236}">
                    <a16:creationId xmlns:a16="http://schemas.microsoft.com/office/drawing/2014/main" xmlns="" id="{FE567E45-6A54-4B3B-B6F4-83A24283D4C7}"/>
                  </a:ext>
                </a:extLst>
              </p:cNvPr>
              <p:cNvSpPr>
                <a:spLocks/>
              </p:cNvSpPr>
              <p:nvPr/>
            </p:nvSpPr>
            <p:spPr bwMode="auto">
              <a:xfrm>
                <a:off x="2920" y="6276"/>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4" name="Freeform 3241">
                <a:extLst>
                  <a:ext uri="{FF2B5EF4-FFF2-40B4-BE49-F238E27FC236}">
                    <a16:creationId xmlns:a16="http://schemas.microsoft.com/office/drawing/2014/main" xmlns="" id="{4C229A39-439E-4294-ABF7-491FE6FB36BF}"/>
                  </a:ext>
                </a:extLst>
              </p:cNvPr>
              <p:cNvSpPr>
                <a:spLocks/>
              </p:cNvSpPr>
              <p:nvPr/>
            </p:nvSpPr>
            <p:spPr bwMode="auto">
              <a:xfrm>
                <a:off x="2012" y="6008"/>
                <a:ext cx="55" cy="71"/>
              </a:xfrm>
              <a:custGeom>
                <a:avLst/>
                <a:gdLst>
                  <a:gd name="T0" fmla="*/ 0 w 55"/>
                  <a:gd name="T1" fmla="*/ 38 h 71"/>
                  <a:gd name="T2" fmla="*/ 33 w 55"/>
                  <a:gd name="T3" fmla="*/ 71 h 71"/>
                  <a:gd name="T4" fmla="*/ 55 w 55"/>
                  <a:gd name="T5" fmla="*/ 33 h 71"/>
                  <a:gd name="T6" fmla="*/ 22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3"/>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3242">
                <a:extLst>
                  <a:ext uri="{FF2B5EF4-FFF2-40B4-BE49-F238E27FC236}">
                    <a16:creationId xmlns:a16="http://schemas.microsoft.com/office/drawing/2014/main" xmlns="" id="{8D168C63-A391-49B6-9252-4CA513AE7BA0}"/>
                  </a:ext>
                </a:extLst>
              </p:cNvPr>
              <p:cNvSpPr>
                <a:spLocks/>
              </p:cNvSpPr>
              <p:nvPr/>
            </p:nvSpPr>
            <p:spPr bwMode="auto">
              <a:xfrm>
                <a:off x="2012" y="6008"/>
                <a:ext cx="55" cy="71"/>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6" name="Freeform 3243">
                <a:extLst>
                  <a:ext uri="{FF2B5EF4-FFF2-40B4-BE49-F238E27FC236}">
                    <a16:creationId xmlns:a16="http://schemas.microsoft.com/office/drawing/2014/main" xmlns="" id="{E9B92A84-2EE9-445E-A454-8CEBE8930B80}"/>
                  </a:ext>
                </a:extLst>
              </p:cNvPr>
              <p:cNvSpPr>
                <a:spLocks/>
              </p:cNvSpPr>
              <p:nvPr/>
            </p:nvSpPr>
            <p:spPr bwMode="auto">
              <a:xfrm>
                <a:off x="1071" y="6030"/>
                <a:ext cx="61" cy="49"/>
              </a:xfrm>
              <a:custGeom>
                <a:avLst/>
                <a:gdLst>
                  <a:gd name="T0" fmla="*/ 0 w 61"/>
                  <a:gd name="T1" fmla="*/ 38 h 49"/>
                  <a:gd name="T2" fmla="*/ 33 w 61"/>
                  <a:gd name="T3" fmla="*/ 49 h 49"/>
                  <a:gd name="T4" fmla="*/ 61 w 61"/>
                  <a:gd name="T5" fmla="*/ 11 h 49"/>
                  <a:gd name="T6" fmla="*/ 28 w 61"/>
                  <a:gd name="T7" fmla="*/ 0 h 49"/>
                  <a:gd name="T8" fmla="*/ 0 w 61"/>
                  <a:gd name="T9" fmla="*/ 38 h 49"/>
                </a:gdLst>
                <a:ahLst/>
                <a:cxnLst>
                  <a:cxn ang="0">
                    <a:pos x="T0" y="T1"/>
                  </a:cxn>
                  <a:cxn ang="0">
                    <a:pos x="T2" y="T3"/>
                  </a:cxn>
                  <a:cxn ang="0">
                    <a:pos x="T4" y="T5"/>
                  </a:cxn>
                  <a:cxn ang="0">
                    <a:pos x="T6" y="T7"/>
                  </a:cxn>
                  <a:cxn ang="0">
                    <a:pos x="T8" y="T9"/>
                  </a:cxn>
                </a:cxnLst>
                <a:rect l="0" t="0" r="r" b="b"/>
                <a:pathLst>
                  <a:path w="61" h="49">
                    <a:moveTo>
                      <a:pt x="0" y="38"/>
                    </a:moveTo>
                    <a:lnTo>
                      <a:pt x="33" y="49"/>
                    </a:lnTo>
                    <a:lnTo>
                      <a:pt x="61" y="11"/>
                    </a:lnTo>
                    <a:lnTo>
                      <a:pt x="28"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3244">
                <a:extLst>
                  <a:ext uri="{FF2B5EF4-FFF2-40B4-BE49-F238E27FC236}">
                    <a16:creationId xmlns:a16="http://schemas.microsoft.com/office/drawing/2014/main" xmlns="" id="{284CDF26-9806-40E2-8CAA-36D1E395C5AD}"/>
                  </a:ext>
                </a:extLst>
              </p:cNvPr>
              <p:cNvSpPr>
                <a:spLocks/>
              </p:cNvSpPr>
              <p:nvPr/>
            </p:nvSpPr>
            <p:spPr bwMode="auto">
              <a:xfrm>
                <a:off x="1071" y="6030"/>
                <a:ext cx="61"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8" name="Freeform 3245">
                <a:extLst>
                  <a:ext uri="{FF2B5EF4-FFF2-40B4-BE49-F238E27FC236}">
                    <a16:creationId xmlns:a16="http://schemas.microsoft.com/office/drawing/2014/main" xmlns="" id="{566313A0-A0EF-4EA0-A345-74B50F5C348D}"/>
                  </a:ext>
                </a:extLst>
              </p:cNvPr>
              <p:cNvSpPr>
                <a:spLocks/>
              </p:cNvSpPr>
              <p:nvPr/>
            </p:nvSpPr>
            <p:spPr bwMode="auto">
              <a:xfrm>
                <a:off x="2356" y="6101"/>
                <a:ext cx="55" cy="71"/>
              </a:xfrm>
              <a:custGeom>
                <a:avLst/>
                <a:gdLst>
                  <a:gd name="T0" fmla="*/ 0 w 55"/>
                  <a:gd name="T1" fmla="*/ 38 h 71"/>
                  <a:gd name="T2" fmla="*/ 33 w 55"/>
                  <a:gd name="T3" fmla="*/ 71 h 71"/>
                  <a:gd name="T4" fmla="*/ 55 w 55"/>
                  <a:gd name="T5" fmla="*/ 33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3" y="71"/>
                    </a:lnTo>
                    <a:lnTo>
                      <a:pt x="55" y="33"/>
                    </a:lnTo>
                    <a:lnTo>
                      <a:pt x="1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3246">
                <a:extLst>
                  <a:ext uri="{FF2B5EF4-FFF2-40B4-BE49-F238E27FC236}">
                    <a16:creationId xmlns:a16="http://schemas.microsoft.com/office/drawing/2014/main" xmlns="" id="{52071899-80F1-4162-9E78-BCF644B45583}"/>
                  </a:ext>
                </a:extLst>
              </p:cNvPr>
              <p:cNvSpPr>
                <a:spLocks/>
              </p:cNvSpPr>
              <p:nvPr/>
            </p:nvSpPr>
            <p:spPr bwMode="auto">
              <a:xfrm>
                <a:off x="2356" y="6101"/>
                <a:ext cx="55" cy="71"/>
              </a:xfrm>
              <a:custGeom>
                <a:avLst/>
                <a:gdLst>
                  <a:gd name="T0" fmla="*/ 0 w 10"/>
                  <a:gd name="T1" fmla="*/ 7 h 13"/>
                  <a:gd name="T2" fmla="*/ 6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0" name="Freeform 3247">
                <a:extLst>
                  <a:ext uri="{FF2B5EF4-FFF2-40B4-BE49-F238E27FC236}">
                    <a16:creationId xmlns:a16="http://schemas.microsoft.com/office/drawing/2014/main" xmlns="" id="{5A678418-0CB1-4056-A870-C32932028DE4}"/>
                  </a:ext>
                </a:extLst>
              </p:cNvPr>
              <p:cNvSpPr>
                <a:spLocks/>
              </p:cNvSpPr>
              <p:nvPr/>
            </p:nvSpPr>
            <p:spPr bwMode="auto">
              <a:xfrm>
                <a:off x="1410" y="5970"/>
                <a:ext cx="61" cy="55"/>
              </a:xfrm>
              <a:custGeom>
                <a:avLst/>
                <a:gdLst>
                  <a:gd name="T0" fmla="*/ 0 w 61"/>
                  <a:gd name="T1" fmla="*/ 38 h 55"/>
                  <a:gd name="T2" fmla="*/ 33 w 61"/>
                  <a:gd name="T3" fmla="*/ 55 h 55"/>
                  <a:gd name="T4" fmla="*/ 61 w 61"/>
                  <a:gd name="T5" fmla="*/ 16 h 55"/>
                  <a:gd name="T6" fmla="*/ 22 w 61"/>
                  <a:gd name="T7" fmla="*/ 0 h 55"/>
                  <a:gd name="T8" fmla="*/ 0 w 61"/>
                  <a:gd name="T9" fmla="*/ 38 h 55"/>
                </a:gdLst>
                <a:ahLst/>
                <a:cxnLst>
                  <a:cxn ang="0">
                    <a:pos x="T0" y="T1"/>
                  </a:cxn>
                  <a:cxn ang="0">
                    <a:pos x="T2" y="T3"/>
                  </a:cxn>
                  <a:cxn ang="0">
                    <a:pos x="T4" y="T5"/>
                  </a:cxn>
                  <a:cxn ang="0">
                    <a:pos x="T6" y="T7"/>
                  </a:cxn>
                  <a:cxn ang="0">
                    <a:pos x="T8" y="T9"/>
                  </a:cxn>
                </a:cxnLst>
                <a:rect l="0" t="0" r="r" b="b"/>
                <a:pathLst>
                  <a:path w="61" h="55">
                    <a:moveTo>
                      <a:pt x="0" y="38"/>
                    </a:moveTo>
                    <a:lnTo>
                      <a:pt x="33" y="55"/>
                    </a:lnTo>
                    <a:lnTo>
                      <a:pt x="61" y="16"/>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3248">
                <a:extLst>
                  <a:ext uri="{FF2B5EF4-FFF2-40B4-BE49-F238E27FC236}">
                    <a16:creationId xmlns:a16="http://schemas.microsoft.com/office/drawing/2014/main" xmlns="" id="{7510A4BF-6C7C-4006-91A8-C952F12FAE9B}"/>
                  </a:ext>
                </a:extLst>
              </p:cNvPr>
              <p:cNvSpPr>
                <a:spLocks/>
              </p:cNvSpPr>
              <p:nvPr/>
            </p:nvSpPr>
            <p:spPr bwMode="auto">
              <a:xfrm>
                <a:off x="1410" y="5970"/>
                <a:ext cx="61" cy="55"/>
              </a:xfrm>
              <a:custGeom>
                <a:avLst/>
                <a:gdLst>
                  <a:gd name="T0" fmla="*/ 0 w 11"/>
                  <a:gd name="T1" fmla="*/ 7 h 10"/>
                  <a:gd name="T2" fmla="*/ 6 w 11"/>
                  <a:gd name="T3" fmla="*/ 10 h 10"/>
                  <a:gd name="T4" fmla="*/ 11 w 11"/>
                  <a:gd name="T5" fmla="*/ 3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2" name="Freeform 3249">
                <a:extLst>
                  <a:ext uri="{FF2B5EF4-FFF2-40B4-BE49-F238E27FC236}">
                    <a16:creationId xmlns:a16="http://schemas.microsoft.com/office/drawing/2014/main" xmlns="" id="{DC63E415-E3DE-4C94-B2FA-A2EC2ACD6F1A}"/>
                  </a:ext>
                </a:extLst>
              </p:cNvPr>
              <p:cNvSpPr>
                <a:spLocks/>
              </p:cNvSpPr>
              <p:nvPr/>
            </p:nvSpPr>
            <p:spPr bwMode="auto">
              <a:xfrm>
                <a:off x="2685" y="6205"/>
                <a:ext cx="54" cy="77"/>
              </a:xfrm>
              <a:custGeom>
                <a:avLst/>
                <a:gdLst>
                  <a:gd name="T0" fmla="*/ 0 w 54"/>
                  <a:gd name="T1" fmla="*/ 38 h 77"/>
                  <a:gd name="T2" fmla="*/ 38 w 54"/>
                  <a:gd name="T3" fmla="*/ 77 h 77"/>
                  <a:gd name="T4" fmla="*/ 54 w 54"/>
                  <a:gd name="T5" fmla="*/ 38 h 77"/>
                  <a:gd name="T6" fmla="*/ 21 w 54"/>
                  <a:gd name="T7" fmla="*/ 0 h 77"/>
                  <a:gd name="T8" fmla="*/ 0 w 54"/>
                  <a:gd name="T9" fmla="*/ 38 h 77"/>
                </a:gdLst>
                <a:ahLst/>
                <a:cxnLst>
                  <a:cxn ang="0">
                    <a:pos x="T0" y="T1"/>
                  </a:cxn>
                  <a:cxn ang="0">
                    <a:pos x="T2" y="T3"/>
                  </a:cxn>
                  <a:cxn ang="0">
                    <a:pos x="T4" y="T5"/>
                  </a:cxn>
                  <a:cxn ang="0">
                    <a:pos x="T6" y="T7"/>
                  </a:cxn>
                  <a:cxn ang="0">
                    <a:pos x="T8" y="T9"/>
                  </a:cxn>
                </a:cxnLst>
                <a:rect l="0" t="0" r="r" b="b"/>
                <a:pathLst>
                  <a:path w="54" h="77">
                    <a:moveTo>
                      <a:pt x="0" y="38"/>
                    </a:moveTo>
                    <a:lnTo>
                      <a:pt x="38" y="77"/>
                    </a:lnTo>
                    <a:lnTo>
                      <a:pt x="54" y="38"/>
                    </a:lnTo>
                    <a:lnTo>
                      <a:pt x="21"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3250">
                <a:extLst>
                  <a:ext uri="{FF2B5EF4-FFF2-40B4-BE49-F238E27FC236}">
                    <a16:creationId xmlns:a16="http://schemas.microsoft.com/office/drawing/2014/main" xmlns="" id="{F4AB47C9-C211-4C95-A2F8-87710FF6770B}"/>
                  </a:ext>
                </a:extLst>
              </p:cNvPr>
              <p:cNvSpPr>
                <a:spLocks/>
              </p:cNvSpPr>
              <p:nvPr/>
            </p:nvSpPr>
            <p:spPr bwMode="auto">
              <a:xfrm>
                <a:off x="2685" y="6205"/>
                <a:ext cx="54"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4" name="Freeform 3251">
                <a:extLst>
                  <a:ext uri="{FF2B5EF4-FFF2-40B4-BE49-F238E27FC236}">
                    <a16:creationId xmlns:a16="http://schemas.microsoft.com/office/drawing/2014/main" xmlns="" id="{F9177AE0-56D1-44DA-B581-FA010AAB3B39}"/>
                  </a:ext>
                </a:extLst>
              </p:cNvPr>
              <p:cNvSpPr>
                <a:spLocks/>
              </p:cNvSpPr>
              <p:nvPr/>
            </p:nvSpPr>
            <p:spPr bwMode="auto">
              <a:xfrm>
                <a:off x="1755" y="5970"/>
                <a:ext cx="60" cy="66"/>
              </a:xfrm>
              <a:custGeom>
                <a:avLst/>
                <a:gdLst>
                  <a:gd name="T0" fmla="*/ 0 w 60"/>
                  <a:gd name="T1" fmla="*/ 38 h 66"/>
                  <a:gd name="T2" fmla="*/ 38 w 60"/>
                  <a:gd name="T3" fmla="*/ 66 h 66"/>
                  <a:gd name="T4" fmla="*/ 60 w 60"/>
                  <a:gd name="T5" fmla="*/ 27 h 66"/>
                  <a:gd name="T6" fmla="*/ 27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27"/>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252">
                <a:extLst>
                  <a:ext uri="{FF2B5EF4-FFF2-40B4-BE49-F238E27FC236}">
                    <a16:creationId xmlns:a16="http://schemas.microsoft.com/office/drawing/2014/main" xmlns="" id="{E1ED5D7F-4698-4D88-A793-3B787331A585}"/>
                  </a:ext>
                </a:extLst>
              </p:cNvPr>
              <p:cNvSpPr>
                <a:spLocks/>
              </p:cNvSpPr>
              <p:nvPr/>
            </p:nvSpPr>
            <p:spPr bwMode="auto">
              <a:xfrm>
                <a:off x="1755" y="5970"/>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253">
                <a:extLst>
                  <a:ext uri="{FF2B5EF4-FFF2-40B4-BE49-F238E27FC236}">
                    <a16:creationId xmlns:a16="http://schemas.microsoft.com/office/drawing/2014/main" xmlns="" id="{F40E5FBB-491F-441A-8706-554C07D614E4}"/>
                  </a:ext>
                </a:extLst>
              </p:cNvPr>
              <p:cNvSpPr>
                <a:spLocks/>
              </p:cNvSpPr>
              <p:nvPr/>
            </p:nvSpPr>
            <p:spPr bwMode="auto">
              <a:xfrm>
                <a:off x="3007" y="6309"/>
                <a:ext cx="55" cy="77"/>
              </a:xfrm>
              <a:custGeom>
                <a:avLst/>
                <a:gdLst>
                  <a:gd name="T0" fmla="*/ 0 w 55"/>
                  <a:gd name="T1" fmla="*/ 38 h 77"/>
                  <a:gd name="T2" fmla="*/ 38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17"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254">
                <a:extLst>
                  <a:ext uri="{FF2B5EF4-FFF2-40B4-BE49-F238E27FC236}">
                    <a16:creationId xmlns:a16="http://schemas.microsoft.com/office/drawing/2014/main" xmlns="" id="{D4F182B8-10E6-474F-B850-BDD75F0396E5}"/>
                  </a:ext>
                </a:extLst>
              </p:cNvPr>
              <p:cNvSpPr>
                <a:spLocks/>
              </p:cNvSpPr>
              <p:nvPr/>
            </p:nvSpPr>
            <p:spPr bwMode="auto">
              <a:xfrm>
                <a:off x="3007" y="6309"/>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255">
                <a:extLst>
                  <a:ext uri="{FF2B5EF4-FFF2-40B4-BE49-F238E27FC236}">
                    <a16:creationId xmlns:a16="http://schemas.microsoft.com/office/drawing/2014/main" xmlns="" id="{F197C95F-92B1-4CD7-8B02-61A3C78EA3A6}"/>
                  </a:ext>
                </a:extLst>
              </p:cNvPr>
              <p:cNvSpPr>
                <a:spLocks/>
              </p:cNvSpPr>
              <p:nvPr/>
            </p:nvSpPr>
            <p:spPr bwMode="auto">
              <a:xfrm>
                <a:off x="836" y="6090"/>
                <a:ext cx="55" cy="49"/>
              </a:xfrm>
              <a:custGeom>
                <a:avLst/>
                <a:gdLst>
                  <a:gd name="T0" fmla="*/ 0 w 55"/>
                  <a:gd name="T1" fmla="*/ 39 h 49"/>
                  <a:gd name="T2" fmla="*/ 28 w 55"/>
                  <a:gd name="T3" fmla="*/ 49 h 49"/>
                  <a:gd name="T4" fmla="*/ 55 w 55"/>
                  <a:gd name="T5" fmla="*/ 11 h 49"/>
                  <a:gd name="T6" fmla="*/ 28 w 55"/>
                  <a:gd name="T7" fmla="*/ 0 h 49"/>
                  <a:gd name="T8" fmla="*/ 0 w 55"/>
                  <a:gd name="T9" fmla="*/ 39 h 49"/>
                </a:gdLst>
                <a:ahLst/>
                <a:cxnLst>
                  <a:cxn ang="0">
                    <a:pos x="T0" y="T1"/>
                  </a:cxn>
                  <a:cxn ang="0">
                    <a:pos x="T2" y="T3"/>
                  </a:cxn>
                  <a:cxn ang="0">
                    <a:pos x="T4" y="T5"/>
                  </a:cxn>
                  <a:cxn ang="0">
                    <a:pos x="T6" y="T7"/>
                  </a:cxn>
                  <a:cxn ang="0">
                    <a:pos x="T8" y="T9"/>
                  </a:cxn>
                </a:cxnLst>
                <a:rect l="0" t="0" r="r" b="b"/>
                <a:pathLst>
                  <a:path w="55" h="49">
                    <a:moveTo>
                      <a:pt x="0" y="39"/>
                    </a:moveTo>
                    <a:lnTo>
                      <a:pt x="28" y="49"/>
                    </a:lnTo>
                    <a:lnTo>
                      <a:pt x="55" y="11"/>
                    </a:lnTo>
                    <a:lnTo>
                      <a:pt x="28"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256">
                <a:extLst>
                  <a:ext uri="{FF2B5EF4-FFF2-40B4-BE49-F238E27FC236}">
                    <a16:creationId xmlns:a16="http://schemas.microsoft.com/office/drawing/2014/main" xmlns="" id="{CD59F075-753D-4083-93B1-0A9F2A7BFD6F}"/>
                  </a:ext>
                </a:extLst>
              </p:cNvPr>
              <p:cNvSpPr>
                <a:spLocks/>
              </p:cNvSpPr>
              <p:nvPr/>
            </p:nvSpPr>
            <p:spPr bwMode="auto">
              <a:xfrm>
                <a:off x="836" y="6090"/>
                <a:ext cx="55"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257">
                <a:extLst>
                  <a:ext uri="{FF2B5EF4-FFF2-40B4-BE49-F238E27FC236}">
                    <a16:creationId xmlns:a16="http://schemas.microsoft.com/office/drawing/2014/main" xmlns="" id="{757F94E6-350C-47D4-8554-49C8AE9ACBD7}"/>
                  </a:ext>
                </a:extLst>
              </p:cNvPr>
              <p:cNvSpPr>
                <a:spLocks/>
              </p:cNvSpPr>
              <p:nvPr/>
            </p:nvSpPr>
            <p:spPr bwMode="auto">
              <a:xfrm>
                <a:off x="2105" y="6036"/>
                <a:ext cx="60" cy="71"/>
              </a:xfrm>
              <a:custGeom>
                <a:avLst/>
                <a:gdLst>
                  <a:gd name="T0" fmla="*/ 0 w 60"/>
                  <a:gd name="T1" fmla="*/ 38 h 71"/>
                  <a:gd name="T2" fmla="*/ 38 w 60"/>
                  <a:gd name="T3" fmla="*/ 71 h 71"/>
                  <a:gd name="T4" fmla="*/ 60 w 60"/>
                  <a:gd name="T5" fmla="*/ 32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2"/>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258">
                <a:extLst>
                  <a:ext uri="{FF2B5EF4-FFF2-40B4-BE49-F238E27FC236}">
                    <a16:creationId xmlns:a16="http://schemas.microsoft.com/office/drawing/2014/main" xmlns="" id="{A71CEF3C-CAE7-4036-9D78-8A66C671138E}"/>
                  </a:ext>
                </a:extLst>
              </p:cNvPr>
              <p:cNvSpPr>
                <a:spLocks/>
              </p:cNvSpPr>
              <p:nvPr/>
            </p:nvSpPr>
            <p:spPr bwMode="auto">
              <a:xfrm>
                <a:off x="2105" y="6036"/>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259">
                <a:extLst>
                  <a:ext uri="{FF2B5EF4-FFF2-40B4-BE49-F238E27FC236}">
                    <a16:creationId xmlns:a16="http://schemas.microsoft.com/office/drawing/2014/main" xmlns="" id="{F7A599AF-58B6-499F-BBEE-9C7298885728}"/>
                  </a:ext>
                </a:extLst>
              </p:cNvPr>
              <p:cNvSpPr>
                <a:spLocks/>
              </p:cNvSpPr>
              <p:nvPr/>
            </p:nvSpPr>
            <p:spPr bwMode="auto">
              <a:xfrm>
                <a:off x="1164" y="6014"/>
                <a:ext cx="55" cy="49"/>
              </a:xfrm>
              <a:custGeom>
                <a:avLst/>
                <a:gdLst>
                  <a:gd name="T0" fmla="*/ 0 w 55"/>
                  <a:gd name="T1" fmla="*/ 38 h 49"/>
                  <a:gd name="T2" fmla="*/ 28 w 55"/>
                  <a:gd name="T3" fmla="*/ 49 h 49"/>
                  <a:gd name="T4" fmla="*/ 55 w 55"/>
                  <a:gd name="T5" fmla="*/ 11 h 49"/>
                  <a:gd name="T6" fmla="*/ 28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8" y="49"/>
                    </a:lnTo>
                    <a:lnTo>
                      <a:pt x="55" y="11"/>
                    </a:lnTo>
                    <a:lnTo>
                      <a:pt x="28"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260">
                <a:extLst>
                  <a:ext uri="{FF2B5EF4-FFF2-40B4-BE49-F238E27FC236}">
                    <a16:creationId xmlns:a16="http://schemas.microsoft.com/office/drawing/2014/main" xmlns="" id="{8DE257E3-4BE3-4523-8467-88C66D0960A6}"/>
                  </a:ext>
                </a:extLst>
              </p:cNvPr>
              <p:cNvSpPr>
                <a:spLocks/>
              </p:cNvSpPr>
              <p:nvPr/>
            </p:nvSpPr>
            <p:spPr bwMode="auto">
              <a:xfrm>
                <a:off x="1164" y="6014"/>
                <a:ext cx="55"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261">
                <a:extLst>
                  <a:ext uri="{FF2B5EF4-FFF2-40B4-BE49-F238E27FC236}">
                    <a16:creationId xmlns:a16="http://schemas.microsoft.com/office/drawing/2014/main" xmlns="" id="{3B1156AD-3630-430A-8280-BC5A57F46723}"/>
                  </a:ext>
                </a:extLst>
              </p:cNvPr>
              <p:cNvSpPr>
                <a:spLocks/>
              </p:cNvSpPr>
              <p:nvPr/>
            </p:nvSpPr>
            <p:spPr bwMode="auto">
              <a:xfrm>
                <a:off x="2449" y="6134"/>
                <a:ext cx="55" cy="77"/>
              </a:xfrm>
              <a:custGeom>
                <a:avLst/>
                <a:gdLst>
                  <a:gd name="T0" fmla="*/ 0 w 55"/>
                  <a:gd name="T1" fmla="*/ 38 h 77"/>
                  <a:gd name="T2" fmla="*/ 33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3" y="77"/>
                    </a:lnTo>
                    <a:lnTo>
                      <a:pt x="55" y="38"/>
                    </a:lnTo>
                    <a:lnTo>
                      <a:pt x="17"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3262">
                <a:extLst>
                  <a:ext uri="{FF2B5EF4-FFF2-40B4-BE49-F238E27FC236}">
                    <a16:creationId xmlns:a16="http://schemas.microsoft.com/office/drawing/2014/main" xmlns="" id="{14FF1468-2BBD-4FAF-B0F5-8FC00396BCC6}"/>
                  </a:ext>
                </a:extLst>
              </p:cNvPr>
              <p:cNvSpPr>
                <a:spLocks/>
              </p:cNvSpPr>
              <p:nvPr/>
            </p:nvSpPr>
            <p:spPr bwMode="auto">
              <a:xfrm>
                <a:off x="2449" y="6134"/>
                <a:ext cx="55"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6" name="Freeform 3263">
                <a:extLst>
                  <a:ext uri="{FF2B5EF4-FFF2-40B4-BE49-F238E27FC236}">
                    <a16:creationId xmlns:a16="http://schemas.microsoft.com/office/drawing/2014/main" xmlns="" id="{39C2884F-8D42-4D71-9246-012FECB4731F}"/>
                  </a:ext>
                </a:extLst>
              </p:cNvPr>
              <p:cNvSpPr>
                <a:spLocks/>
              </p:cNvSpPr>
              <p:nvPr/>
            </p:nvSpPr>
            <p:spPr bwMode="auto">
              <a:xfrm>
                <a:off x="1503" y="5964"/>
                <a:ext cx="61" cy="61"/>
              </a:xfrm>
              <a:custGeom>
                <a:avLst/>
                <a:gdLst>
                  <a:gd name="T0" fmla="*/ 0 w 61"/>
                  <a:gd name="T1" fmla="*/ 39 h 61"/>
                  <a:gd name="T2" fmla="*/ 33 w 61"/>
                  <a:gd name="T3" fmla="*/ 61 h 61"/>
                  <a:gd name="T4" fmla="*/ 61 w 61"/>
                  <a:gd name="T5" fmla="*/ 22 h 61"/>
                  <a:gd name="T6" fmla="*/ 28 w 61"/>
                  <a:gd name="T7" fmla="*/ 0 h 61"/>
                  <a:gd name="T8" fmla="*/ 0 w 61"/>
                  <a:gd name="T9" fmla="*/ 39 h 61"/>
                </a:gdLst>
                <a:ahLst/>
                <a:cxnLst>
                  <a:cxn ang="0">
                    <a:pos x="T0" y="T1"/>
                  </a:cxn>
                  <a:cxn ang="0">
                    <a:pos x="T2" y="T3"/>
                  </a:cxn>
                  <a:cxn ang="0">
                    <a:pos x="T4" y="T5"/>
                  </a:cxn>
                  <a:cxn ang="0">
                    <a:pos x="T6" y="T7"/>
                  </a:cxn>
                  <a:cxn ang="0">
                    <a:pos x="T8" y="T9"/>
                  </a:cxn>
                </a:cxnLst>
                <a:rect l="0" t="0" r="r" b="b"/>
                <a:pathLst>
                  <a:path w="61" h="61">
                    <a:moveTo>
                      <a:pt x="0" y="39"/>
                    </a:moveTo>
                    <a:lnTo>
                      <a:pt x="33" y="61"/>
                    </a:lnTo>
                    <a:lnTo>
                      <a:pt x="61" y="22"/>
                    </a:lnTo>
                    <a:lnTo>
                      <a:pt x="28"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3264">
                <a:extLst>
                  <a:ext uri="{FF2B5EF4-FFF2-40B4-BE49-F238E27FC236}">
                    <a16:creationId xmlns:a16="http://schemas.microsoft.com/office/drawing/2014/main" xmlns="" id="{51FE9942-29B0-4AB4-973A-3A3C6FCB8D31}"/>
                  </a:ext>
                </a:extLst>
              </p:cNvPr>
              <p:cNvSpPr>
                <a:spLocks/>
              </p:cNvSpPr>
              <p:nvPr/>
            </p:nvSpPr>
            <p:spPr bwMode="auto">
              <a:xfrm>
                <a:off x="1503" y="5964"/>
                <a:ext cx="61" cy="61"/>
              </a:xfrm>
              <a:custGeom>
                <a:avLst/>
                <a:gdLst>
                  <a:gd name="T0" fmla="*/ 0 w 11"/>
                  <a:gd name="T1" fmla="*/ 7 h 11"/>
                  <a:gd name="T2" fmla="*/ 6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8" name="Freeform 3265">
                <a:extLst>
                  <a:ext uri="{FF2B5EF4-FFF2-40B4-BE49-F238E27FC236}">
                    <a16:creationId xmlns:a16="http://schemas.microsoft.com/office/drawing/2014/main" xmlns="" id="{7B982BCC-F6F6-4718-A917-4A7D5E4B2074}"/>
                  </a:ext>
                </a:extLst>
              </p:cNvPr>
              <p:cNvSpPr>
                <a:spLocks/>
              </p:cNvSpPr>
              <p:nvPr/>
            </p:nvSpPr>
            <p:spPr bwMode="auto">
              <a:xfrm>
                <a:off x="2777" y="6243"/>
                <a:ext cx="55" cy="77"/>
              </a:xfrm>
              <a:custGeom>
                <a:avLst/>
                <a:gdLst>
                  <a:gd name="T0" fmla="*/ 0 w 55"/>
                  <a:gd name="T1" fmla="*/ 39 h 77"/>
                  <a:gd name="T2" fmla="*/ 39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9" y="77"/>
                    </a:lnTo>
                    <a:lnTo>
                      <a:pt x="55" y="39"/>
                    </a:lnTo>
                    <a:lnTo>
                      <a:pt x="17"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3266">
                <a:extLst>
                  <a:ext uri="{FF2B5EF4-FFF2-40B4-BE49-F238E27FC236}">
                    <a16:creationId xmlns:a16="http://schemas.microsoft.com/office/drawing/2014/main" xmlns="" id="{F9E6FBE6-AF47-4AF8-A2A2-EE55553E9FB7}"/>
                  </a:ext>
                </a:extLst>
              </p:cNvPr>
              <p:cNvSpPr>
                <a:spLocks/>
              </p:cNvSpPr>
              <p:nvPr/>
            </p:nvSpPr>
            <p:spPr bwMode="auto">
              <a:xfrm>
                <a:off x="2777" y="6243"/>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0" name="Freeform 3267">
                <a:extLst>
                  <a:ext uri="{FF2B5EF4-FFF2-40B4-BE49-F238E27FC236}">
                    <a16:creationId xmlns:a16="http://schemas.microsoft.com/office/drawing/2014/main" xmlns="" id="{6F3974FB-2FE0-4F90-9302-18A268B48E72}"/>
                  </a:ext>
                </a:extLst>
              </p:cNvPr>
              <p:cNvSpPr>
                <a:spLocks/>
              </p:cNvSpPr>
              <p:nvPr/>
            </p:nvSpPr>
            <p:spPr bwMode="auto">
              <a:xfrm>
                <a:off x="1853" y="5986"/>
                <a:ext cx="61" cy="71"/>
              </a:xfrm>
              <a:custGeom>
                <a:avLst/>
                <a:gdLst>
                  <a:gd name="T0" fmla="*/ 0 w 61"/>
                  <a:gd name="T1" fmla="*/ 39 h 71"/>
                  <a:gd name="T2" fmla="*/ 39 w 61"/>
                  <a:gd name="T3" fmla="*/ 71 h 71"/>
                  <a:gd name="T4" fmla="*/ 61 w 61"/>
                  <a:gd name="T5" fmla="*/ 33 h 71"/>
                  <a:gd name="T6" fmla="*/ 22 w 61"/>
                  <a:gd name="T7" fmla="*/ 0 h 71"/>
                  <a:gd name="T8" fmla="*/ 0 w 61"/>
                  <a:gd name="T9" fmla="*/ 39 h 71"/>
                </a:gdLst>
                <a:ahLst/>
                <a:cxnLst>
                  <a:cxn ang="0">
                    <a:pos x="T0" y="T1"/>
                  </a:cxn>
                  <a:cxn ang="0">
                    <a:pos x="T2" y="T3"/>
                  </a:cxn>
                  <a:cxn ang="0">
                    <a:pos x="T4" y="T5"/>
                  </a:cxn>
                  <a:cxn ang="0">
                    <a:pos x="T6" y="T7"/>
                  </a:cxn>
                  <a:cxn ang="0">
                    <a:pos x="T8" y="T9"/>
                  </a:cxn>
                </a:cxnLst>
                <a:rect l="0" t="0" r="r" b="b"/>
                <a:pathLst>
                  <a:path w="61" h="71">
                    <a:moveTo>
                      <a:pt x="0" y="39"/>
                    </a:moveTo>
                    <a:lnTo>
                      <a:pt x="39" y="71"/>
                    </a:lnTo>
                    <a:lnTo>
                      <a:pt x="61" y="33"/>
                    </a:lnTo>
                    <a:lnTo>
                      <a:pt x="22"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3268">
                <a:extLst>
                  <a:ext uri="{FF2B5EF4-FFF2-40B4-BE49-F238E27FC236}">
                    <a16:creationId xmlns:a16="http://schemas.microsoft.com/office/drawing/2014/main" xmlns="" id="{5D5A0544-2446-4585-A928-FB4992CD9CAD}"/>
                  </a:ext>
                </a:extLst>
              </p:cNvPr>
              <p:cNvSpPr>
                <a:spLocks/>
              </p:cNvSpPr>
              <p:nvPr/>
            </p:nvSpPr>
            <p:spPr bwMode="auto">
              <a:xfrm>
                <a:off x="1853" y="5986"/>
                <a:ext cx="61"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2" name="Freeform 3269">
                <a:extLst>
                  <a:ext uri="{FF2B5EF4-FFF2-40B4-BE49-F238E27FC236}">
                    <a16:creationId xmlns:a16="http://schemas.microsoft.com/office/drawing/2014/main" xmlns="" id="{0FC7455B-55F4-4DD3-9742-40783863FA58}"/>
                  </a:ext>
                </a:extLst>
              </p:cNvPr>
              <p:cNvSpPr>
                <a:spLocks/>
              </p:cNvSpPr>
              <p:nvPr/>
            </p:nvSpPr>
            <p:spPr bwMode="auto">
              <a:xfrm>
                <a:off x="3095" y="6347"/>
                <a:ext cx="54" cy="71"/>
              </a:xfrm>
              <a:custGeom>
                <a:avLst/>
                <a:gdLst>
                  <a:gd name="T0" fmla="*/ 0 w 54"/>
                  <a:gd name="T1" fmla="*/ 39 h 71"/>
                  <a:gd name="T2" fmla="*/ 38 w 54"/>
                  <a:gd name="T3" fmla="*/ 71 h 71"/>
                  <a:gd name="T4" fmla="*/ 54 w 54"/>
                  <a:gd name="T5" fmla="*/ 33 h 71"/>
                  <a:gd name="T6" fmla="*/ 16 w 54"/>
                  <a:gd name="T7" fmla="*/ 0 h 71"/>
                  <a:gd name="T8" fmla="*/ 0 w 54"/>
                  <a:gd name="T9" fmla="*/ 39 h 71"/>
                </a:gdLst>
                <a:ahLst/>
                <a:cxnLst>
                  <a:cxn ang="0">
                    <a:pos x="T0" y="T1"/>
                  </a:cxn>
                  <a:cxn ang="0">
                    <a:pos x="T2" y="T3"/>
                  </a:cxn>
                  <a:cxn ang="0">
                    <a:pos x="T4" y="T5"/>
                  </a:cxn>
                  <a:cxn ang="0">
                    <a:pos x="T6" y="T7"/>
                  </a:cxn>
                  <a:cxn ang="0">
                    <a:pos x="T8" y="T9"/>
                  </a:cxn>
                </a:cxnLst>
                <a:rect l="0" t="0" r="r" b="b"/>
                <a:pathLst>
                  <a:path w="54" h="71">
                    <a:moveTo>
                      <a:pt x="0" y="39"/>
                    </a:moveTo>
                    <a:lnTo>
                      <a:pt x="38" y="71"/>
                    </a:lnTo>
                    <a:lnTo>
                      <a:pt x="54" y="33"/>
                    </a:lnTo>
                    <a:lnTo>
                      <a:pt x="16" y="0"/>
                    </a:lnTo>
                    <a:lnTo>
                      <a:pt x="0" y="3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3270">
                <a:extLst>
                  <a:ext uri="{FF2B5EF4-FFF2-40B4-BE49-F238E27FC236}">
                    <a16:creationId xmlns:a16="http://schemas.microsoft.com/office/drawing/2014/main" xmlns="" id="{FB153D9E-D73E-456F-B187-9F42842E63D6}"/>
                  </a:ext>
                </a:extLst>
              </p:cNvPr>
              <p:cNvSpPr>
                <a:spLocks/>
              </p:cNvSpPr>
              <p:nvPr/>
            </p:nvSpPr>
            <p:spPr bwMode="auto">
              <a:xfrm>
                <a:off x="3095" y="6347"/>
                <a:ext cx="54" cy="71"/>
              </a:xfrm>
              <a:custGeom>
                <a:avLst/>
                <a:gdLst>
                  <a:gd name="T0" fmla="*/ 0 w 10"/>
                  <a:gd name="T1" fmla="*/ 7 h 13"/>
                  <a:gd name="T2" fmla="*/ 7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4" name="Freeform 3271">
                <a:extLst>
                  <a:ext uri="{FF2B5EF4-FFF2-40B4-BE49-F238E27FC236}">
                    <a16:creationId xmlns:a16="http://schemas.microsoft.com/office/drawing/2014/main" xmlns="" id="{696BF7F9-17C8-44FE-89CA-933393D94C21}"/>
                  </a:ext>
                </a:extLst>
              </p:cNvPr>
              <p:cNvSpPr>
                <a:spLocks/>
              </p:cNvSpPr>
              <p:nvPr/>
            </p:nvSpPr>
            <p:spPr bwMode="auto">
              <a:xfrm>
                <a:off x="924" y="6074"/>
                <a:ext cx="55" cy="49"/>
              </a:xfrm>
              <a:custGeom>
                <a:avLst/>
                <a:gdLst>
                  <a:gd name="T0" fmla="*/ 0 w 55"/>
                  <a:gd name="T1" fmla="*/ 38 h 49"/>
                  <a:gd name="T2" fmla="*/ 27 w 55"/>
                  <a:gd name="T3" fmla="*/ 49 h 49"/>
                  <a:gd name="T4" fmla="*/ 55 w 55"/>
                  <a:gd name="T5" fmla="*/ 11 h 49"/>
                  <a:gd name="T6" fmla="*/ 27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7" y="49"/>
                    </a:lnTo>
                    <a:lnTo>
                      <a:pt x="55"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3272">
                <a:extLst>
                  <a:ext uri="{FF2B5EF4-FFF2-40B4-BE49-F238E27FC236}">
                    <a16:creationId xmlns:a16="http://schemas.microsoft.com/office/drawing/2014/main" xmlns="" id="{DB6A82C5-07F5-45AD-9516-3F40ACD91A66}"/>
                  </a:ext>
                </a:extLst>
              </p:cNvPr>
              <p:cNvSpPr>
                <a:spLocks/>
              </p:cNvSpPr>
              <p:nvPr/>
            </p:nvSpPr>
            <p:spPr bwMode="auto">
              <a:xfrm>
                <a:off x="924" y="6074"/>
                <a:ext cx="55"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 name="Freeform 3273">
                <a:extLst>
                  <a:ext uri="{FF2B5EF4-FFF2-40B4-BE49-F238E27FC236}">
                    <a16:creationId xmlns:a16="http://schemas.microsoft.com/office/drawing/2014/main" xmlns="" id="{BE663B4A-7571-4103-BFAB-2B8E227617EA}"/>
                  </a:ext>
                </a:extLst>
              </p:cNvPr>
              <p:cNvSpPr>
                <a:spLocks/>
              </p:cNvSpPr>
              <p:nvPr/>
            </p:nvSpPr>
            <p:spPr bwMode="auto">
              <a:xfrm>
                <a:off x="2203" y="6068"/>
                <a:ext cx="55" cy="71"/>
              </a:xfrm>
              <a:custGeom>
                <a:avLst/>
                <a:gdLst>
                  <a:gd name="T0" fmla="*/ 0 w 55"/>
                  <a:gd name="T1" fmla="*/ 39 h 71"/>
                  <a:gd name="T2" fmla="*/ 33 w 55"/>
                  <a:gd name="T3" fmla="*/ 71 h 71"/>
                  <a:gd name="T4" fmla="*/ 55 w 55"/>
                  <a:gd name="T5" fmla="*/ 33 h 71"/>
                  <a:gd name="T6" fmla="*/ 22 w 55"/>
                  <a:gd name="T7" fmla="*/ 0 h 71"/>
                  <a:gd name="T8" fmla="*/ 0 w 55"/>
                  <a:gd name="T9" fmla="*/ 39 h 71"/>
                </a:gdLst>
                <a:ahLst/>
                <a:cxnLst>
                  <a:cxn ang="0">
                    <a:pos x="T0" y="T1"/>
                  </a:cxn>
                  <a:cxn ang="0">
                    <a:pos x="T2" y="T3"/>
                  </a:cxn>
                  <a:cxn ang="0">
                    <a:pos x="T4" y="T5"/>
                  </a:cxn>
                  <a:cxn ang="0">
                    <a:pos x="T6" y="T7"/>
                  </a:cxn>
                  <a:cxn ang="0">
                    <a:pos x="T8" y="T9"/>
                  </a:cxn>
                </a:cxnLst>
                <a:rect l="0" t="0" r="r" b="b"/>
                <a:pathLst>
                  <a:path w="55" h="71">
                    <a:moveTo>
                      <a:pt x="0" y="39"/>
                    </a:moveTo>
                    <a:lnTo>
                      <a:pt x="33" y="71"/>
                    </a:lnTo>
                    <a:lnTo>
                      <a:pt x="55" y="33"/>
                    </a:lnTo>
                    <a:lnTo>
                      <a:pt x="22"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3274">
                <a:extLst>
                  <a:ext uri="{FF2B5EF4-FFF2-40B4-BE49-F238E27FC236}">
                    <a16:creationId xmlns:a16="http://schemas.microsoft.com/office/drawing/2014/main" xmlns="" id="{B8E64B53-D47E-4D42-A078-7087C469B94C}"/>
                  </a:ext>
                </a:extLst>
              </p:cNvPr>
              <p:cNvSpPr>
                <a:spLocks/>
              </p:cNvSpPr>
              <p:nvPr/>
            </p:nvSpPr>
            <p:spPr bwMode="auto">
              <a:xfrm>
                <a:off x="2203" y="6068"/>
                <a:ext cx="55" cy="71"/>
              </a:xfrm>
              <a:custGeom>
                <a:avLst/>
                <a:gdLst>
                  <a:gd name="T0" fmla="*/ 0 w 10"/>
                  <a:gd name="T1" fmla="*/ 7 h 13"/>
                  <a:gd name="T2" fmla="*/ 6 w 10"/>
                  <a:gd name="T3" fmla="*/ 13 h 13"/>
                  <a:gd name="T4" fmla="*/ 10 w 10"/>
                  <a:gd name="T5" fmla="*/ 6 h 13"/>
                  <a:gd name="T6" fmla="*/ 4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6" y="13"/>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 name="Freeform 3275">
                <a:extLst>
                  <a:ext uri="{FF2B5EF4-FFF2-40B4-BE49-F238E27FC236}">
                    <a16:creationId xmlns:a16="http://schemas.microsoft.com/office/drawing/2014/main" xmlns="" id="{2D678BE4-E938-4F75-91E6-9AA8DBD0A00E}"/>
                  </a:ext>
                </a:extLst>
              </p:cNvPr>
              <p:cNvSpPr>
                <a:spLocks/>
              </p:cNvSpPr>
              <p:nvPr/>
            </p:nvSpPr>
            <p:spPr bwMode="auto">
              <a:xfrm>
                <a:off x="1252" y="6003"/>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3276">
                <a:extLst>
                  <a:ext uri="{FF2B5EF4-FFF2-40B4-BE49-F238E27FC236}">
                    <a16:creationId xmlns:a16="http://schemas.microsoft.com/office/drawing/2014/main" xmlns="" id="{370EEA68-5D0B-4D81-BC57-21C4FB18746D}"/>
                  </a:ext>
                </a:extLst>
              </p:cNvPr>
              <p:cNvSpPr>
                <a:spLocks/>
              </p:cNvSpPr>
              <p:nvPr/>
            </p:nvSpPr>
            <p:spPr bwMode="auto">
              <a:xfrm>
                <a:off x="1252" y="6003"/>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 name="Freeform 3277">
                <a:extLst>
                  <a:ext uri="{FF2B5EF4-FFF2-40B4-BE49-F238E27FC236}">
                    <a16:creationId xmlns:a16="http://schemas.microsoft.com/office/drawing/2014/main" xmlns="" id="{8BEDD749-F23C-41B7-9E53-85B4570FAB98}"/>
                  </a:ext>
                </a:extLst>
              </p:cNvPr>
              <p:cNvSpPr>
                <a:spLocks/>
              </p:cNvSpPr>
              <p:nvPr/>
            </p:nvSpPr>
            <p:spPr bwMode="auto">
              <a:xfrm>
                <a:off x="2542" y="6172"/>
                <a:ext cx="55" cy="77"/>
              </a:xfrm>
              <a:custGeom>
                <a:avLst/>
                <a:gdLst>
                  <a:gd name="T0" fmla="*/ 0 w 55"/>
                  <a:gd name="T1" fmla="*/ 39 h 77"/>
                  <a:gd name="T2" fmla="*/ 33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3" y="77"/>
                    </a:lnTo>
                    <a:lnTo>
                      <a:pt x="55" y="39"/>
                    </a:lnTo>
                    <a:lnTo>
                      <a:pt x="17"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3278">
                <a:extLst>
                  <a:ext uri="{FF2B5EF4-FFF2-40B4-BE49-F238E27FC236}">
                    <a16:creationId xmlns:a16="http://schemas.microsoft.com/office/drawing/2014/main" xmlns="" id="{64B8DED5-C097-4DF6-AEEB-33B4015B5EC6}"/>
                  </a:ext>
                </a:extLst>
              </p:cNvPr>
              <p:cNvSpPr>
                <a:spLocks/>
              </p:cNvSpPr>
              <p:nvPr/>
            </p:nvSpPr>
            <p:spPr bwMode="auto">
              <a:xfrm>
                <a:off x="2542" y="6172"/>
                <a:ext cx="55"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 name="Freeform 3279">
                <a:extLst>
                  <a:ext uri="{FF2B5EF4-FFF2-40B4-BE49-F238E27FC236}">
                    <a16:creationId xmlns:a16="http://schemas.microsoft.com/office/drawing/2014/main" xmlns="" id="{84B6304C-690B-4B7A-AC90-E1A86D986900}"/>
                  </a:ext>
                </a:extLst>
              </p:cNvPr>
              <p:cNvSpPr>
                <a:spLocks/>
              </p:cNvSpPr>
              <p:nvPr/>
            </p:nvSpPr>
            <p:spPr bwMode="auto">
              <a:xfrm>
                <a:off x="1596" y="5970"/>
                <a:ext cx="66" cy="66"/>
              </a:xfrm>
              <a:custGeom>
                <a:avLst/>
                <a:gdLst>
                  <a:gd name="T0" fmla="*/ 0 w 66"/>
                  <a:gd name="T1" fmla="*/ 38 h 66"/>
                  <a:gd name="T2" fmla="*/ 39 w 66"/>
                  <a:gd name="T3" fmla="*/ 66 h 66"/>
                  <a:gd name="T4" fmla="*/ 66 w 66"/>
                  <a:gd name="T5" fmla="*/ 22 h 66"/>
                  <a:gd name="T6" fmla="*/ 28 w 66"/>
                  <a:gd name="T7" fmla="*/ 0 h 66"/>
                  <a:gd name="T8" fmla="*/ 0 w 66"/>
                  <a:gd name="T9" fmla="*/ 38 h 66"/>
                </a:gdLst>
                <a:ahLst/>
                <a:cxnLst>
                  <a:cxn ang="0">
                    <a:pos x="T0" y="T1"/>
                  </a:cxn>
                  <a:cxn ang="0">
                    <a:pos x="T2" y="T3"/>
                  </a:cxn>
                  <a:cxn ang="0">
                    <a:pos x="T4" y="T5"/>
                  </a:cxn>
                  <a:cxn ang="0">
                    <a:pos x="T6" y="T7"/>
                  </a:cxn>
                  <a:cxn ang="0">
                    <a:pos x="T8" y="T9"/>
                  </a:cxn>
                </a:cxnLst>
                <a:rect l="0" t="0" r="r" b="b"/>
                <a:pathLst>
                  <a:path w="66" h="66">
                    <a:moveTo>
                      <a:pt x="0" y="38"/>
                    </a:moveTo>
                    <a:lnTo>
                      <a:pt x="39" y="66"/>
                    </a:lnTo>
                    <a:lnTo>
                      <a:pt x="66" y="22"/>
                    </a:lnTo>
                    <a:lnTo>
                      <a:pt x="28"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3280">
                <a:extLst>
                  <a:ext uri="{FF2B5EF4-FFF2-40B4-BE49-F238E27FC236}">
                    <a16:creationId xmlns:a16="http://schemas.microsoft.com/office/drawing/2014/main" xmlns="" id="{11222448-BDD4-43F6-9E3A-4D77217014D1}"/>
                  </a:ext>
                </a:extLst>
              </p:cNvPr>
              <p:cNvSpPr>
                <a:spLocks/>
              </p:cNvSpPr>
              <p:nvPr/>
            </p:nvSpPr>
            <p:spPr bwMode="auto">
              <a:xfrm>
                <a:off x="1596" y="5970"/>
                <a:ext cx="66" cy="66"/>
              </a:xfrm>
              <a:custGeom>
                <a:avLst/>
                <a:gdLst>
                  <a:gd name="T0" fmla="*/ 0 w 12"/>
                  <a:gd name="T1" fmla="*/ 7 h 12"/>
                  <a:gd name="T2" fmla="*/ 7 w 12"/>
                  <a:gd name="T3" fmla="*/ 12 h 12"/>
                  <a:gd name="T4" fmla="*/ 12 w 12"/>
                  <a:gd name="T5" fmla="*/ 4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7" y="12"/>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4" name="Freeform 3281">
                <a:extLst>
                  <a:ext uri="{FF2B5EF4-FFF2-40B4-BE49-F238E27FC236}">
                    <a16:creationId xmlns:a16="http://schemas.microsoft.com/office/drawing/2014/main" xmlns="" id="{A6126DA5-D126-46C8-B361-25D0E560707F}"/>
                  </a:ext>
                </a:extLst>
              </p:cNvPr>
              <p:cNvSpPr>
                <a:spLocks/>
              </p:cNvSpPr>
              <p:nvPr/>
            </p:nvSpPr>
            <p:spPr bwMode="auto">
              <a:xfrm>
                <a:off x="2865" y="6276"/>
                <a:ext cx="55" cy="77"/>
              </a:xfrm>
              <a:custGeom>
                <a:avLst/>
                <a:gdLst>
                  <a:gd name="T0" fmla="*/ 0 w 55"/>
                  <a:gd name="T1" fmla="*/ 38 h 77"/>
                  <a:gd name="T2" fmla="*/ 38 w 55"/>
                  <a:gd name="T3" fmla="*/ 77 h 77"/>
                  <a:gd name="T4" fmla="*/ 55 w 55"/>
                  <a:gd name="T5" fmla="*/ 38 h 77"/>
                  <a:gd name="T6" fmla="*/ 16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16"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3282">
                <a:extLst>
                  <a:ext uri="{FF2B5EF4-FFF2-40B4-BE49-F238E27FC236}">
                    <a16:creationId xmlns:a16="http://schemas.microsoft.com/office/drawing/2014/main" xmlns="" id="{6765E899-E50C-48D6-93E4-117F98FCAB0B}"/>
                  </a:ext>
                </a:extLst>
              </p:cNvPr>
              <p:cNvSpPr>
                <a:spLocks/>
              </p:cNvSpPr>
              <p:nvPr/>
            </p:nvSpPr>
            <p:spPr bwMode="auto">
              <a:xfrm>
                <a:off x="2865" y="6276"/>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 name="Freeform 3283">
                <a:extLst>
                  <a:ext uri="{FF2B5EF4-FFF2-40B4-BE49-F238E27FC236}">
                    <a16:creationId xmlns:a16="http://schemas.microsoft.com/office/drawing/2014/main" xmlns="" id="{FBAE16B0-2763-4AEC-87BD-F2B134EB0A99}"/>
                  </a:ext>
                </a:extLst>
              </p:cNvPr>
              <p:cNvSpPr>
                <a:spLocks/>
              </p:cNvSpPr>
              <p:nvPr/>
            </p:nvSpPr>
            <p:spPr bwMode="auto">
              <a:xfrm>
                <a:off x="1952" y="6014"/>
                <a:ext cx="60" cy="71"/>
              </a:xfrm>
              <a:custGeom>
                <a:avLst/>
                <a:gdLst>
                  <a:gd name="T0" fmla="*/ 0 w 60"/>
                  <a:gd name="T1" fmla="*/ 38 h 71"/>
                  <a:gd name="T2" fmla="*/ 33 w 60"/>
                  <a:gd name="T3" fmla="*/ 71 h 71"/>
                  <a:gd name="T4" fmla="*/ 60 w 60"/>
                  <a:gd name="T5" fmla="*/ 32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3" y="71"/>
                    </a:lnTo>
                    <a:lnTo>
                      <a:pt x="60" y="32"/>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3284">
                <a:extLst>
                  <a:ext uri="{FF2B5EF4-FFF2-40B4-BE49-F238E27FC236}">
                    <a16:creationId xmlns:a16="http://schemas.microsoft.com/office/drawing/2014/main" xmlns="" id="{2DF3A86B-0B06-41E7-8EB1-3DF6C3CCE043}"/>
                  </a:ext>
                </a:extLst>
              </p:cNvPr>
              <p:cNvSpPr>
                <a:spLocks/>
              </p:cNvSpPr>
              <p:nvPr/>
            </p:nvSpPr>
            <p:spPr bwMode="auto">
              <a:xfrm>
                <a:off x="1952" y="6014"/>
                <a:ext cx="60" cy="71"/>
              </a:xfrm>
              <a:custGeom>
                <a:avLst/>
                <a:gdLst>
                  <a:gd name="T0" fmla="*/ 0 w 11"/>
                  <a:gd name="T1" fmla="*/ 7 h 13"/>
                  <a:gd name="T2" fmla="*/ 6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6"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 name="Freeform 3285">
                <a:extLst>
                  <a:ext uri="{FF2B5EF4-FFF2-40B4-BE49-F238E27FC236}">
                    <a16:creationId xmlns:a16="http://schemas.microsoft.com/office/drawing/2014/main" xmlns="" id="{7073798D-35F1-45DE-8870-A537CE82924C}"/>
                  </a:ext>
                </a:extLst>
              </p:cNvPr>
              <p:cNvSpPr>
                <a:spLocks/>
              </p:cNvSpPr>
              <p:nvPr/>
            </p:nvSpPr>
            <p:spPr bwMode="auto">
              <a:xfrm>
                <a:off x="1011" y="6057"/>
                <a:ext cx="60" cy="50"/>
              </a:xfrm>
              <a:custGeom>
                <a:avLst/>
                <a:gdLst>
                  <a:gd name="T0" fmla="*/ 0 w 60"/>
                  <a:gd name="T1" fmla="*/ 39 h 50"/>
                  <a:gd name="T2" fmla="*/ 33 w 60"/>
                  <a:gd name="T3" fmla="*/ 50 h 50"/>
                  <a:gd name="T4" fmla="*/ 60 w 60"/>
                  <a:gd name="T5" fmla="*/ 11 h 50"/>
                  <a:gd name="T6" fmla="*/ 28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3" y="50"/>
                    </a:lnTo>
                    <a:lnTo>
                      <a:pt x="60" y="11"/>
                    </a:lnTo>
                    <a:lnTo>
                      <a:pt x="28"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3286">
                <a:extLst>
                  <a:ext uri="{FF2B5EF4-FFF2-40B4-BE49-F238E27FC236}">
                    <a16:creationId xmlns:a16="http://schemas.microsoft.com/office/drawing/2014/main" xmlns="" id="{A67EDD84-BABF-437A-8606-03AEE3142D78}"/>
                  </a:ext>
                </a:extLst>
              </p:cNvPr>
              <p:cNvSpPr>
                <a:spLocks/>
              </p:cNvSpPr>
              <p:nvPr/>
            </p:nvSpPr>
            <p:spPr bwMode="auto">
              <a:xfrm>
                <a:off x="1011" y="6057"/>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 name="Freeform 3287">
                <a:extLst>
                  <a:ext uri="{FF2B5EF4-FFF2-40B4-BE49-F238E27FC236}">
                    <a16:creationId xmlns:a16="http://schemas.microsoft.com/office/drawing/2014/main" xmlns="" id="{8F7028FC-0119-4F79-8F0B-B0E2A7A4B962}"/>
                  </a:ext>
                </a:extLst>
              </p:cNvPr>
              <p:cNvSpPr>
                <a:spLocks/>
              </p:cNvSpPr>
              <p:nvPr/>
            </p:nvSpPr>
            <p:spPr bwMode="auto">
              <a:xfrm>
                <a:off x="2296" y="6101"/>
                <a:ext cx="60" cy="77"/>
              </a:xfrm>
              <a:custGeom>
                <a:avLst/>
                <a:gdLst>
                  <a:gd name="T0" fmla="*/ 0 w 60"/>
                  <a:gd name="T1" fmla="*/ 38 h 77"/>
                  <a:gd name="T2" fmla="*/ 39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9" y="77"/>
                    </a:lnTo>
                    <a:lnTo>
                      <a:pt x="60" y="38"/>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3288">
                <a:extLst>
                  <a:ext uri="{FF2B5EF4-FFF2-40B4-BE49-F238E27FC236}">
                    <a16:creationId xmlns:a16="http://schemas.microsoft.com/office/drawing/2014/main" xmlns="" id="{6A378B60-E2A4-4A7F-91EF-D12F306D2EE5}"/>
                  </a:ext>
                </a:extLst>
              </p:cNvPr>
              <p:cNvSpPr>
                <a:spLocks/>
              </p:cNvSpPr>
              <p:nvPr/>
            </p:nvSpPr>
            <p:spPr bwMode="auto">
              <a:xfrm>
                <a:off x="2296" y="6101"/>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2" name="Freeform 3289">
                <a:extLst>
                  <a:ext uri="{FF2B5EF4-FFF2-40B4-BE49-F238E27FC236}">
                    <a16:creationId xmlns:a16="http://schemas.microsoft.com/office/drawing/2014/main" xmlns="" id="{3007BA78-CFD6-4FBA-89B4-0FC9F179576D}"/>
                  </a:ext>
                </a:extLst>
              </p:cNvPr>
              <p:cNvSpPr>
                <a:spLocks/>
              </p:cNvSpPr>
              <p:nvPr/>
            </p:nvSpPr>
            <p:spPr bwMode="auto">
              <a:xfrm>
                <a:off x="1350" y="5992"/>
                <a:ext cx="60" cy="54"/>
              </a:xfrm>
              <a:custGeom>
                <a:avLst/>
                <a:gdLst>
                  <a:gd name="T0" fmla="*/ 0 w 60"/>
                  <a:gd name="T1" fmla="*/ 38 h 54"/>
                  <a:gd name="T2" fmla="*/ 33 w 60"/>
                  <a:gd name="T3" fmla="*/ 54 h 54"/>
                  <a:gd name="T4" fmla="*/ 60 w 60"/>
                  <a:gd name="T5" fmla="*/ 16 h 54"/>
                  <a:gd name="T6" fmla="*/ 22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2"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3290">
                <a:extLst>
                  <a:ext uri="{FF2B5EF4-FFF2-40B4-BE49-F238E27FC236}">
                    <a16:creationId xmlns:a16="http://schemas.microsoft.com/office/drawing/2014/main" xmlns="" id="{FD749850-B560-4BF6-9139-188B970F1FD6}"/>
                  </a:ext>
                </a:extLst>
              </p:cNvPr>
              <p:cNvSpPr>
                <a:spLocks/>
              </p:cNvSpPr>
              <p:nvPr/>
            </p:nvSpPr>
            <p:spPr bwMode="auto">
              <a:xfrm>
                <a:off x="1350" y="5992"/>
                <a:ext cx="60" cy="54"/>
              </a:xfrm>
              <a:custGeom>
                <a:avLst/>
                <a:gdLst>
                  <a:gd name="T0" fmla="*/ 0 w 11"/>
                  <a:gd name="T1" fmla="*/ 7 h 10"/>
                  <a:gd name="T2" fmla="*/ 6 w 11"/>
                  <a:gd name="T3" fmla="*/ 10 h 10"/>
                  <a:gd name="T4" fmla="*/ 11 w 11"/>
                  <a:gd name="T5" fmla="*/ 3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4" name="Freeform 3291">
                <a:extLst>
                  <a:ext uri="{FF2B5EF4-FFF2-40B4-BE49-F238E27FC236}">
                    <a16:creationId xmlns:a16="http://schemas.microsoft.com/office/drawing/2014/main" xmlns="" id="{320982A7-BDE7-4345-9E43-E1E13721A01C}"/>
                  </a:ext>
                </a:extLst>
              </p:cNvPr>
              <p:cNvSpPr>
                <a:spLocks/>
              </p:cNvSpPr>
              <p:nvPr/>
            </p:nvSpPr>
            <p:spPr bwMode="auto">
              <a:xfrm>
                <a:off x="2630" y="6205"/>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3292">
                <a:extLst>
                  <a:ext uri="{FF2B5EF4-FFF2-40B4-BE49-F238E27FC236}">
                    <a16:creationId xmlns:a16="http://schemas.microsoft.com/office/drawing/2014/main" xmlns="" id="{A2565690-1B56-42CE-9331-58BC2E6EBFE5}"/>
                  </a:ext>
                </a:extLst>
              </p:cNvPr>
              <p:cNvSpPr>
                <a:spLocks/>
              </p:cNvSpPr>
              <p:nvPr/>
            </p:nvSpPr>
            <p:spPr bwMode="auto">
              <a:xfrm>
                <a:off x="2630" y="6205"/>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6" name="Freeform 3293">
                <a:extLst>
                  <a:ext uri="{FF2B5EF4-FFF2-40B4-BE49-F238E27FC236}">
                    <a16:creationId xmlns:a16="http://schemas.microsoft.com/office/drawing/2014/main" xmlns="" id="{B151B543-D07A-4B7B-8227-403B2EE8B2A4}"/>
                  </a:ext>
                </a:extLst>
              </p:cNvPr>
              <p:cNvSpPr>
                <a:spLocks/>
              </p:cNvSpPr>
              <p:nvPr/>
            </p:nvSpPr>
            <p:spPr bwMode="auto">
              <a:xfrm>
                <a:off x="1695" y="5981"/>
                <a:ext cx="60" cy="65"/>
              </a:xfrm>
              <a:custGeom>
                <a:avLst/>
                <a:gdLst>
                  <a:gd name="T0" fmla="*/ 0 w 60"/>
                  <a:gd name="T1" fmla="*/ 38 h 65"/>
                  <a:gd name="T2" fmla="*/ 38 w 60"/>
                  <a:gd name="T3" fmla="*/ 65 h 65"/>
                  <a:gd name="T4" fmla="*/ 60 w 60"/>
                  <a:gd name="T5" fmla="*/ 27 h 65"/>
                  <a:gd name="T6" fmla="*/ 27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8" y="65"/>
                    </a:lnTo>
                    <a:lnTo>
                      <a:pt x="60" y="27"/>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3294">
                <a:extLst>
                  <a:ext uri="{FF2B5EF4-FFF2-40B4-BE49-F238E27FC236}">
                    <a16:creationId xmlns:a16="http://schemas.microsoft.com/office/drawing/2014/main" xmlns="" id="{BE4CE30F-880C-4B27-8B16-BD7399D4FD47}"/>
                  </a:ext>
                </a:extLst>
              </p:cNvPr>
              <p:cNvSpPr>
                <a:spLocks/>
              </p:cNvSpPr>
              <p:nvPr/>
            </p:nvSpPr>
            <p:spPr bwMode="auto">
              <a:xfrm>
                <a:off x="1695" y="5981"/>
                <a:ext cx="60" cy="65"/>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8" name="Freeform 3295">
                <a:extLst>
                  <a:ext uri="{FF2B5EF4-FFF2-40B4-BE49-F238E27FC236}">
                    <a16:creationId xmlns:a16="http://schemas.microsoft.com/office/drawing/2014/main" xmlns="" id="{2D32F2F0-D8F0-46CB-A100-98CFF31A2FEC}"/>
                  </a:ext>
                </a:extLst>
              </p:cNvPr>
              <p:cNvSpPr>
                <a:spLocks/>
              </p:cNvSpPr>
              <p:nvPr/>
            </p:nvSpPr>
            <p:spPr bwMode="auto">
              <a:xfrm>
                <a:off x="2958" y="6314"/>
                <a:ext cx="49" cy="72"/>
              </a:xfrm>
              <a:custGeom>
                <a:avLst/>
                <a:gdLst>
                  <a:gd name="T0" fmla="*/ 0 w 49"/>
                  <a:gd name="T1" fmla="*/ 39 h 72"/>
                  <a:gd name="T2" fmla="*/ 33 w 49"/>
                  <a:gd name="T3" fmla="*/ 72 h 72"/>
                  <a:gd name="T4" fmla="*/ 49 w 49"/>
                  <a:gd name="T5" fmla="*/ 33 h 72"/>
                  <a:gd name="T6" fmla="*/ 16 w 49"/>
                  <a:gd name="T7" fmla="*/ 0 h 72"/>
                  <a:gd name="T8" fmla="*/ 0 w 49"/>
                  <a:gd name="T9" fmla="*/ 39 h 72"/>
                </a:gdLst>
                <a:ahLst/>
                <a:cxnLst>
                  <a:cxn ang="0">
                    <a:pos x="T0" y="T1"/>
                  </a:cxn>
                  <a:cxn ang="0">
                    <a:pos x="T2" y="T3"/>
                  </a:cxn>
                  <a:cxn ang="0">
                    <a:pos x="T4" y="T5"/>
                  </a:cxn>
                  <a:cxn ang="0">
                    <a:pos x="T6" y="T7"/>
                  </a:cxn>
                  <a:cxn ang="0">
                    <a:pos x="T8" y="T9"/>
                  </a:cxn>
                </a:cxnLst>
                <a:rect l="0" t="0" r="r" b="b"/>
                <a:pathLst>
                  <a:path w="49" h="72">
                    <a:moveTo>
                      <a:pt x="0" y="39"/>
                    </a:moveTo>
                    <a:lnTo>
                      <a:pt x="33" y="72"/>
                    </a:lnTo>
                    <a:lnTo>
                      <a:pt x="49" y="33"/>
                    </a:lnTo>
                    <a:lnTo>
                      <a:pt x="16" y="0"/>
                    </a:lnTo>
                    <a:lnTo>
                      <a:pt x="0" y="3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3296">
                <a:extLst>
                  <a:ext uri="{FF2B5EF4-FFF2-40B4-BE49-F238E27FC236}">
                    <a16:creationId xmlns:a16="http://schemas.microsoft.com/office/drawing/2014/main" xmlns="" id="{A6228832-7092-4CAC-9BE7-37FC162ED0A2}"/>
                  </a:ext>
                </a:extLst>
              </p:cNvPr>
              <p:cNvSpPr>
                <a:spLocks/>
              </p:cNvSpPr>
              <p:nvPr/>
            </p:nvSpPr>
            <p:spPr bwMode="auto">
              <a:xfrm>
                <a:off x="2958" y="6314"/>
                <a:ext cx="49" cy="72"/>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0" name="Freeform 3297">
                <a:extLst>
                  <a:ext uri="{FF2B5EF4-FFF2-40B4-BE49-F238E27FC236}">
                    <a16:creationId xmlns:a16="http://schemas.microsoft.com/office/drawing/2014/main" xmlns="" id="{7AEEA277-FADB-4F25-8B58-7F59FDEE555D}"/>
                  </a:ext>
                </a:extLst>
              </p:cNvPr>
              <p:cNvSpPr>
                <a:spLocks/>
              </p:cNvSpPr>
              <p:nvPr/>
            </p:nvSpPr>
            <p:spPr bwMode="auto">
              <a:xfrm>
                <a:off x="2045" y="6041"/>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Freeform 3298">
                <a:extLst>
                  <a:ext uri="{FF2B5EF4-FFF2-40B4-BE49-F238E27FC236}">
                    <a16:creationId xmlns:a16="http://schemas.microsoft.com/office/drawing/2014/main" xmlns="" id="{B243BE4A-0C18-4FBA-B6DE-4C2CC20B75B6}"/>
                  </a:ext>
                </a:extLst>
              </p:cNvPr>
              <p:cNvSpPr>
                <a:spLocks/>
              </p:cNvSpPr>
              <p:nvPr/>
            </p:nvSpPr>
            <p:spPr bwMode="auto">
              <a:xfrm>
                <a:off x="2045" y="6041"/>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2" name="Freeform 3299">
                <a:extLst>
                  <a:ext uri="{FF2B5EF4-FFF2-40B4-BE49-F238E27FC236}">
                    <a16:creationId xmlns:a16="http://schemas.microsoft.com/office/drawing/2014/main" xmlns="" id="{9D8DCB5F-F871-45EB-B025-86BDBFACCE81}"/>
                  </a:ext>
                </a:extLst>
              </p:cNvPr>
              <p:cNvSpPr>
                <a:spLocks/>
              </p:cNvSpPr>
              <p:nvPr/>
            </p:nvSpPr>
            <p:spPr bwMode="auto">
              <a:xfrm>
                <a:off x="1104" y="6041"/>
                <a:ext cx="60" cy="49"/>
              </a:xfrm>
              <a:custGeom>
                <a:avLst/>
                <a:gdLst>
                  <a:gd name="T0" fmla="*/ 0 w 60"/>
                  <a:gd name="T1" fmla="*/ 38 h 49"/>
                  <a:gd name="T2" fmla="*/ 33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8"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3300">
                <a:extLst>
                  <a:ext uri="{FF2B5EF4-FFF2-40B4-BE49-F238E27FC236}">
                    <a16:creationId xmlns:a16="http://schemas.microsoft.com/office/drawing/2014/main" xmlns="" id="{89A97D0B-29B8-46A9-8E49-1CE2B96B4E0C}"/>
                  </a:ext>
                </a:extLst>
              </p:cNvPr>
              <p:cNvSpPr>
                <a:spLocks/>
              </p:cNvSpPr>
              <p:nvPr/>
            </p:nvSpPr>
            <p:spPr bwMode="auto">
              <a:xfrm>
                <a:off x="1104" y="6041"/>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4" name="Freeform 3301">
                <a:extLst>
                  <a:ext uri="{FF2B5EF4-FFF2-40B4-BE49-F238E27FC236}">
                    <a16:creationId xmlns:a16="http://schemas.microsoft.com/office/drawing/2014/main" xmlns="" id="{C9AF5D84-FAAF-481C-9761-F92743892A51}"/>
                  </a:ext>
                </a:extLst>
              </p:cNvPr>
              <p:cNvSpPr>
                <a:spLocks/>
              </p:cNvSpPr>
              <p:nvPr/>
            </p:nvSpPr>
            <p:spPr bwMode="auto">
              <a:xfrm>
                <a:off x="2389" y="6134"/>
                <a:ext cx="60" cy="77"/>
              </a:xfrm>
              <a:custGeom>
                <a:avLst/>
                <a:gdLst>
                  <a:gd name="T0" fmla="*/ 0 w 60"/>
                  <a:gd name="T1" fmla="*/ 38 h 77"/>
                  <a:gd name="T2" fmla="*/ 39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9" y="77"/>
                    </a:lnTo>
                    <a:lnTo>
                      <a:pt x="60" y="38"/>
                    </a:lnTo>
                    <a:lnTo>
                      <a:pt x="22"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3302">
                <a:extLst>
                  <a:ext uri="{FF2B5EF4-FFF2-40B4-BE49-F238E27FC236}">
                    <a16:creationId xmlns:a16="http://schemas.microsoft.com/office/drawing/2014/main" xmlns="" id="{48A5694B-F199-4767-940C-C96CC156B040}"/>
                  </a:ext>
                </a:extLst>
              </p:cNvPr>
              <p:cNvSpPr>
                <a:spLocks/>
              </p:cNvSpPr>
              <p:nvPr/>
            </p:nvSpPr>
            <p:spPr bwMode="auto">
              <a:xfrm>
                <a:off x="2389" y="6134"/>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6" name="Freeform 3303">
                <a:extLst>
                  <a:ext uri="{FF2B5EF4-FFF2-40B4-BE49-F238E27FC236}">
                    <a16:creationId xmlns:a16="http://schemas.microsoft.com/office/drawing/2014/main" xmlns="" id="{02F6A4E7-F07C-4EA9-B919-B9B4F895F3AE}"/>
                  </a:ext>
                </a:extLst>
              </p:cNvPr>
              <p:cNvSpPr>
                <a:spLocks/>
              </p:cNvSpPr>
              <p:nvPr/>
            </p:nvSpPr>
            <p:spPr bwMode="auto">
              <a:xfrm>
                <a:off x="1443" y="5986"/>
                <a:ext cx="60" cy="60"/>
              </a:xfrm>
              <a:custGeom>
                <a:avLst/>
                <a:gdLst>
                  <a:gd name="T0" fmla="*/ 0 w 60"/>
                  <a:gd name="T1" fmla="*/ 39 h 60"/>
                  <a:gd name="T2" fmla="*/ 33 w 60"/>
                  <a:gd name="T3" fmla="*/ 60 h 60"/>
                  <a:gd name="T4" fmla="*/ 60 w 60"/>
                  <a:gd name="T5" fmla="*/ 17 h 60"/>
                  <a:gd name="T6" fmla="*/ 28 w 60"/>
                  <a:gd name="T7" fmla="*/ 0 h 60"/>
                  <a:gd name="T8" fmla="*/ 0 w 60"/>
                  <a:gd name="T9" fmla="*/ 39 h 60"/>
                </a:gdLst>
                <a:ahLst/>
                <a:cxnLst>
                  <a:cxn ang="0">
                    <a:pos x="T0" y="T1"/>
                  </a:cxn>
                  <a:cxn ang="0">
                    <a:pos x="T2" y="T3"/>
                  </a:cxn>
                  <a:cxn ang="0">
                    <a:pos x="T4" y="T5"/>
                  </a:cxn>
                  <a:cxn ang="0">
                    <a:pos x="T6" y="T7"/>
                  </a:cxn>
                  <a:cxn ang="0">
                    <a:pos x="T8" y="T9"/>
                  </a:cxn>
                </a:cxnLst>
                <a:rect l="0" t="0" r="r" b="b"/>
                <a:pathLst>
                  <a:path w="60" h="60">
                    <a:moveTo>
                      <a:pt x="0" y="39"/>
                    </a:moveTo>
                    <a:lnTo>
                      <a:pt x="33" y="60"/>
                    </a:lnTo>
                    <a:lnTo>
                      <a:pt x="60" y="17"/>
                    </a:lnTo>
                    <a:lnTo>
                      <a:pt x="28"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3304">
                <a:extLst>
                  <a:ext uri="{FF2B5EF4-FFF2-40B4-BE49-F238E27FC236}">
                    <a16:creationId xmlns:a16="http://schemas.microsoft.com/office/drawing/2014/main" xmlns="" id="{7C1E6809-DBA8-43EA-B44D-DCAC37AA7E45}"/>
                  </a:ext>
                </a:extLst>
              </p:cNvPr>
              <p:cNvSpPr>
                <a:spLocks/>
              </p:cNvSpPr>
              <p:nvPr/>
            </p:nvSpPr>
            <p:spPr bwMode="auto">
              <a:xfrm>
                <a:off x="1443" y="5986"/>
                <a:ext cx="60" cy="60"/>
              </a:xfrm>
              <a:custGeom>
                <a:avLst/>
                <a:gdLst>
                  <a:gd name="T0" fmla="*/ 0 w 11"/>
                  <a:gd name="T1" fmla="*/ 7 h 11"/>
                  <a:gd name="T2" fmla="*/ 6 w 11"/>
                  <a:gd name="T3" fmla="*/ 11 h 11"/>
                  <a:gd name="T4" fmla="*/ 11 w 11"/>
                  <a:gd name="T5" fmla="*/ 3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8" name="Freeform 3305">
                <a:extLst>
                  <a:ext uri="{FF2B5EF4-FFF2-40B4-BE49-F238E27FC236}">
                    <a16:creationId xmlns:a16="http://schemas.microsoft.com/office/drawing/2014/main" xmlns="" id="{6308F9E8-5409-4327-B5A7-FF34D4859DD5}"/>
                  </a:ext>
                </a:extLst>
              </p:cNvPr>
              <p:cNvSpPr>
                <a:spLocks/>
              </p:cNvSpPr>
              <p:nvPr/>
            </p:nvSpPr>
            <p:spPr bwMode="auto">
              <a:xfrm>
                <a:off x="2723" y="6243"/>
                <a:ext cx="54" cy="77"/>
              </a:xfrm>
              <a:custGeom>
                <a:avLst/>
                <a:gdLst>
                  <a:gd name="T0" fmla="*/ 0 w 54"/>
                  <a:gd name="T1" fmla="*/ 39 h 77"/>
                  <a:gd name="T2" fmla="*/ 38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16"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3306">
                <a:extLst>
                  <a:ext uri="{FF2B5EF4-FFF2-40B4-BE49-F238E27FC236}">
                    <a16:creationId xmlns:a16="http://schemas.microsoft.com/office/drawing/2014/main" xmlns="" id="{BF19EE6A-C76C-4927-A219-FC22DAFF67A5}"/>
                  </a:ext>
                </a:extLst>
              </p:cNvPr>
              <p:cNvSpPr>
                <a:spLocks/>
              </p:cNvSpPr>
              <p:nvPr/>
            </p:nvSpPr>
            <p:spPr bwMode="auto">
              <a:xfrm>
                <a:off x="2723" y="6243"/>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0" name="Freeform 3307">
                <a:extLst>
                  <a:ext uri="{FF2B5EF4-FFF2-40B4-BE49-F238E27FC236}">
                    <a16:creationId xmlns:a16="http://schemas.microsoft.com/office/drawing/2014/main" xmlns="" id="{66D86417-3335-42F6-AAF1-5DB34EE08146}"/>
                  </a:ext>
                </a:extLst>
              </p:cNvPr>
              <p:cNvSpPr>
                <a:spLocks/>
              </p:cNvSpPr>
              <p:nvPr/>
            </p:nvSpPr>
            <p:spPr bwMode="auto">
              <a:xfrm>
                <a:off x="1793" y="5997"/>
                <a:ext cx="60" cy="66"/>
              </a:xfrm>
              <a:custGeom>
                <a:avLst/>
                <a:gdLst>
                  <a:gd name="T0" fmla="*/ 0 w 60"/>
                  <a:gd name="T1" fmla="*/ 39 h 66"/>
                  <a:gd name="T2" fmla="*/ 39 w 60"/>
                  <a:gd name="T3" fmla="*/ 66 h 66"/>
                  <a:gd name="T4" fmla="*/ 60 w 60"/>
                  <a:gd name="T5" fmla="*/ 28 h 66"/>
                  <a:gd name="T6" fmla="*/ 22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9" y="66"/>
                    </a:lnTo>
                    <a:lnTo>
                      <a:pt x="60" y="28"/>
                    </a:lnTo>
                    <a:lnTo>
                      <a:pt x="22"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3308">
                <a:extLst>
                  <a:ext uri="{FF2B5EF4-FFF2-40B4-BE49-F238E27FC236}">
                    <a16:creationId xmlns:a16="http://schemas.microsoft.com/office/drawing/2014/main" xmlns="" id="{C31F3C4B-B6B8-4A05-8CDC-F4A543C9FE5A}"/>
                  </a:ext>
                </a:extLst>
              </p:cNvPr>
              <p:cNvSpPr>
                <a:spLocks/>
              </p:cNvSpPr>
              <p:nvPr/>
            </p:nvSpPr>
            <p:spPr bwMode="auto">
              <a:xfrm>
                <a:off x="1793" y="5997"/>
                <a:ext cx="60" cy="66"/>
              </a:xfrm>
              <a:custGeom>
                <a:avLst/>
                <a:gdLst>
                  <a:gd name="T0" fmla="*/ 0 w 11"/>
                  <a:gd name="T1" fmla="*/ 7 h 12"/>
                  <a:gd name="T2" fmla="*/ 7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2" name="Freeform 3309">
                <a:extLst>
                  <a:ext uri="{FF2B5EF4-FFF2-40B4-BE49-F238E27FC236}">
                    <a16:creationId xmlns:a16="http://schemas.microsoft.com/office/drawing/2014/main" xmlns="" id="{44544A02-47A6-46AB-990A-7887FC9C67C3}"/>
                  </a:ext>
                </a:extLst>
              </p:cNvPr>
              <p:cNvSpPr>
                <a:spLocks/>
              </p:cNvSpPr>
              <p:nvPr/>
            </p:nvSpPr>
            <p:spPr bwMode="auto">
              <a:xfrm>
                <a:off x="3045" y="6347"/>
                <a:ext cx="50" cy="77"/>
              </a:xfrm>
              <a:custGeom>
                <a:avLst/>
                <a:gdLst>
                  <a:gd name="T0" fmla="*/ 0 w 50"/>
                  <a:gd name="T1" fmla="*/ 39 h 77"/>
                  <a:gd name="T2" fmla="*/ 33 w 50"/>
                  <a:gd name="T3" fmla="*/ 77 h 77"/>
                  <a:gd name="T4" fmla="*/ 50 w 50"/>
                  <a:gd name="T5" fmla="*/ 39 h 77"/>
                  <a:gd name="T6" fmla="*/ 17 w 50"/>
                  <a:gd name="T7" fmla="*/ 0 h 77"/>
                  <a:gd name="T8" fmla="*/ 0 w 50"/>
                  <a:gd name="T9" fmla="*/ 39 h 77"/>
                </a:gdLst>
                <a:ahLst/>
                <a:cxnLst>
                  <a:cxn ang="0">
                    <a:pos x="T0" y="T1"/>
                  </a:cxn>
                  <a:cxn ang="0">
                    <a:pos x="T2" y="T3"/>
                  </a:cxn>
                  <a:cxn ang="0">
                    <a:pos x="T4" y="T5"/>
                  </a:cxn>
                  <a:cxn ang="0">
                    <a:pos x="T6" y="T7"/>
                  </a:cxn>
                  <a:cxn ang="0">
                    <a:pos x="T8" y="T9"/>
                  </a:cxn>
                </a:cxnLst>
                <a:rect l="0" t="0" r="r" b="b"/>
                <a:pathLst>
                  <a:path w="50" h="77">
                    <a:moveTo>
                      <a:pt x="0" y="39"/>
                    </a:moveTo>
                    <a:lnTo>
                      <a:pt x="33" y="77"/>
                    </a:lnTo>
                    <a:lnTo>
                      <a:pt x="50" y="39"/>
                    </a:lnTo>
                    <a:lnTo>
                      <a:pt x="17" y="0"/>
                    </a:lnTo>
                    <a:lnTo>
                      <a:pt x="0" y="3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310">
                <a:extLst>
                  <a:ext uri="{FF2B5EF4-FFF2-40B4-BE49-F238E27FC236}">
                    <a16:creationId xmlns:a16="http://schemas.microsoft.com/office/drawing/2014/main" xmlns="" id="{0CA487E4-106A-4A02-84F3-FE43B2BAF604}"/>
                  </a:ext>
                </a:extLst>
              </p:cNvPr>
              <p:cNvSpPr>
                <a:spLocks/>
              </p:cNvSpPr>
              <p:nvPr/>
            </p:nvSpPr>
            <p:spPr bwMode="auto">
              <a:xfrm>
                <a:off x="3045" y="6347"/>
                <a:ext cx="50"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311">
                <a:extLst>
                  <a:ext uri="{FF2B5EF4-FFF2-40B4-BE49-F238E27FC236}">
                    <a16:creationId xmlns:a16="http://schemas.microsoft.com/office/drawing/2014/main" xmlns="" id="{81F37DB5-2291-4299-855E-AD203758D723}"/>
                  </a:ext>
                </a:extLst>
              </p:cNvPr>
              <p:cNvSpPr>
                <a:spLocks/>
              </p:cNvSpPr>
              <p:nvPr/>
            </p:nvSpPr>
            <p:spPr bwMode="auto">
              <a:xfrm>
                <a:off x="864" y="6101"/>
                <a:ext cx="60" cy="49"/>
              </a:xfrm>
              <a:custGeom>
                <a:avLst/>
                <a:gdLst>
                  <a:gd name="T0" fmla="*/ 0 w 60"/>
                  <a:gd name="T1" fmla="*/ 38 h 49"/>
                  <a:gd name="T2" fmla="*/ 27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7" y="49"/>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312">
                <a:extLst>
                  <a:ext uri="{FF2B5EF4-FFF2-40B4-BE49-F238E27FC236}">
                    <a16:creationId xmlns:a16="http://schemas.microsoft.com/office/drawing/2014/main" xmlns="" id="{DD49EA25-E683-43C8-97C5-8DB454D94D4F}"/>
                  </a:ext>
                </a:extLst>
              </p:cNvPr>
              <p:cNvSpPr>
                <a:spLocks/>
              </p:cNvSpPr>
              <p:nvPr/>
            </p:nvSpPr>
            <p:spPr bwMode="auto">
              <a:xfrm>
                <a:off x="864" y="6101"/>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313">
                <a:extLst>
                  <a:ext uri="{FF2B5EF4-FFF2-40B4-BE49-F238E27FC236}">
                    <a16:creationId xmlns:a16="http://schemas.microsoft.com/office/drawing/2014/main" xmlns="" id="{27AFEAF3-EE1D-4F4A-8AE2-F85F20A57A62}"/>
                  </a:ext>
                </a:extLst>
              </p:cNvPr>
              <p:cNvSpPr>
                <a:spLocks/>
              </p:cNvSpPr>
              <p:nvPr/>
            </p:nvSpPr>
            <p:spPr bwMode="auto">
              <a:xfrm>
                <a:off x="2143" y="6068"/>
                <a:ext cx="60" cy="77"/>
              </a:xfrm>
              <a:custGeom>
                <a:avLst/>
                <a:gdLst>
                  <a:gd name="T0" fmla="*/ 0 w 60"/>
                  <a:gd name="T1" fmla="*/ 39 h 77"/>
                  <a:gd name="T2" fmla="*/ 38 w 60"/>
                  <a:gd name="T3" fmla="*/ 77 h 77"/>
                  <a:gd name="T4" fmla="*/ 60 w 60"/>
                  <a:gd name="T5" fmla="*/ 39 h 77"/>
                  <a:gd name="T6" fmla="*/ 22 w 60"/>
                  <a:gd name="T7" fmla="*/ 0 h 77"/>
                  <a:gd name="T8" fmla="*/ 0 w 60"/>
                  <a:gd name="T9" fmla="*/ 39 h 77"/>
                </a:gdLst>
                <a:ahLst/>
                <a:cxnLst>
                  <a:cxn ang="0">
                    <a:pos x="T0" y="T1"/>
                  </a:cxn>
                  <a:cxn ang="0">
                    <a:pos x="T2" y="T3"/>
                  </a:cxn>
                  <a:cxn ang="0">
                    <a:pos x="T4" y="T5"/>
                  </a:cxn>
                  <a:cxn ang="0">
                    <a:pos x="T6" y="T7"/>
                  </a:cxn>
                  <a:cxn ang="0">
                    <a:pos x="T8" y="T9"/>
                  </a:cxn>
                </a:cxnLst>
                <a:rect l="0" t="0" r="r" b="b"/>
                <a:pathLst>
                  <a:path w="60" h="77">
                    <a:moveTo>
                      <a:pt x="0" y="39"/>
                    </a:moveTo>
                    <a:lnTo>
                      <a:pt x="38" y="77"/>
                    </a:lnTo>
                    <a:lnTo>
                      <a:pt x="60" y="39"/>
                    </a:lnTo>
                    <a:lnTo>
                      <a:pt x="22"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3314">
                <a:extLst>
                  <a:ext uri="{FF2B5EF4-FFF2-40B4-BE49-F238E27FC236}">
                    <a16:creationId xmlns:a16="http://schemas.microsoft.com/office/drawing/2014/main" xmlns="" id="{D24031CA-4D2D-4783-8524-E09087F598E1}"/>
                  </a:ext>
                </a:extLst>
              </p:cNvPr>
              <p:cNvSpPr>
                <a:spLocks/>
              </p:cNvSpPr>
              <p:nvPr/>
            </p:nvSpPr>
            <p:spPr bwMode="auto">
              <a:xfrm>
                <a:off x="2143" y="6068"/>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 name="Freeform 3315">
                <a:extLst>
                  <a:ext uri="{FF2B5EF4-FFF2-40B4-BE49-F238E27FC236}">
                    <a16:creationId xmlns:a16="http://schemas.microsoft.com/office/drawing/2014/main" xmlns="" id="{85809780-1240-4A4A-B5F7-9C7AB88E29D1}"/>
                  </a:ext>
                </a:extLst>
              </p:cNvPr>
              <p:cNvSpPr>
                <a:spLocks/>
              </p:cNvSpPr>
              <p:nvPr/>
            </p:nvSpPr>
            <p:spPr bwMode="auto">
              <a:xfrm>
                <a:off x="1192" y="6025"/>
                <a:ext cx="60" cy="54"/>
              </a:xfrm>
              <a:custGeom>
                <a:avLst/>
                <a:gdLst>
                  <a:gd name="T0" fmla="*/ 0 w 60"/>
                  <a:gd name="T1" fmla="*/ 38 h 54"/>
                  <a:gd name="T2" fmla="*/ 33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3316">
                <a:extLst>
                  <a:ext uri="{FF2B5EF4-FFF2-40B4-BE49-F238E27FC236}">
                    <a16:creationId xmlns:a16="http://schemas.microsoft.com/office/drawing/2014/main" xmlns="" id="{CE10E6BE-B179-4AA2-BEAA-EDF950751567}"/>
                  </a:ext>
                </a:extLst>
              </p:cNvPr>
              <p:cNvSpPr>
                <a:spLocks/>
              </p:cNvSpPr>
              <p:nvPr/>
            </p:nvSpPr>
            <p:spPr bwMode="auto">
              <a:xfrm>
                <a:off x="1192" y="6025"/>
                <a:ext cx="60" cy="54"/>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0" name="Freeform 3317">
                <a:extLst>
                  <a:ext uri="{FF2B5EF4-FFF2-40B4-BE49-F238E27FC236}">
                    <a16:creationId xmlns:a16="http://schemas.microsoft.com/office/drawing/2014/main" xmlns="" id="{F65C9FD3-775B-4FA8-BAE9-F1987D12CFA3}"/>
                  </a:ext>
                </a:extLst>
              </p:cNvPr>
              <p:cNvSpPr>
                <a:spLocks/>
              </p:cNvSpPr>
              <p:nvPr/>
            </p:nvSpPr>
            <p:spPr bwMode="auto">
              <a:xfrm>
                <a:off x="2482" y="6172"/>
                <a:ext cx="60" cy="77"/>
              </a:xfrm>
              <a:custGeom>
                <a:avLst/>
                <a:gdLst>
                  <a:gd name="T0" fmla="*/ 0 w 60"/>
                  <a:gd name="T1" fmla="*/ 39 h 77"/>
                  <a:gd name="T2" fmla="*/ 38 w 60"/>
                  <a:gd name="T3" fmla="*/ 77 h 77"/>
                  <a:gd name="T4" fmla="*/ 60 w 60"/>
                  <a:gd name="T5" fmla="*/ 39 h 77"/>
                  <a:gd name="T6" fmla="*/ 22 w 60"/>
                  <a:gd name="T7" fmla="*/ 0 h 77"/>
                  <a:gd name="T8" fmla="*/ 0 w 60"/>
                  <a:gd name="T9" fmla="*/ 39 h 77"/>
                </a:gdLst>
                <a:ahLst/>
                <a:cxnLst>
                  <a:cxn ang="0">
                    <a:pos x="T0" y="T1"/>
                  </a:cxn>
                  <a:cxn ang="0">
                    <a:pos x="T2" y="T3"/>
                  </a:cxn>
                  <a:cxn ang="0">
                    <a:pos x="T4" y="T5"/>
                  </a:cxn>
                  <a:cxn ang="0">
                    <a:pos x="T6" y="T7"/>
                  </a:cxn>
                  <a:cxn ang="0">
                    <a:pos x="T8" y="T9"/>
                  </a:cxn>
                </a:cxnLst>
                <a:rect l="0" t="0" r="r" b="b"/>
                <a:pathLst>
                  <a:path w="60" h="77">
                    <a:moveTo>
                      <a:pt x="0" y="39"/>
                    </a:moveTo>
                    <a:lnTo>
                      <a:pt x="38" y="77"/>
                    </a:lnTo>
                    <a:lnTo>
                      <a:pt x="60" y="39"/>
                    </a:lnTo>
                    <a:lnTo>
                      <a:pt x="22"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3318">
                <a:extLst>
                  <a:ext uri="{FF2B5EF4-FFF2-40B4-BE49-F238E27FC236}">
                    <a16:creationId xmlns:a16="http://schemas.microsoft.com/office/drawing/2014/main" xmlns="" id="{0A767BA5-9AC0-4265-9665-78F8A439756E}"/>
                  </a:ext>
                </a:extLst>
              </p:cNvPr>
              <p:cNvSpPr>
                <a:spLocks/>
              </p:cNvSpPr>
              <p:nvPr/>
            </p:nvSpPr>
            <p:spPr bwMode="auto">
              <a:xfrm>
                <a:off x="2482" y="6172"/>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2" name="Freeform 3319">
                <a:extLst>
                  <a:ext uri="{FF2B5EF4-FFF2-40B4-BE49-F238E27FC236}">
                    <a16:creationId xmlns:a16="http://schemas.microsoft.com/office/drawing/2014/main" xmlns="" id="{EDD1BAFD-BC73-4F33-B179-4A869E0BAA36}"/>
                  </a:ext>
                </a:extLst>
              </p:cNvPr>
              <p:cNvSpPr>
                <a:spLocks/>
              </p:cNvSpPr>
              <p:nvPr/>
            </p:nvSpPr>
            <p:spPr bwMode="auto">
              <a:xfrm>
                <a:off x="1536" y="5986"/>
                <a:ext cx="60" cy="60"/>
              </a:xfrm>
              <a:custGeom>
                <a:avLst/>
                <a:gdLst>
                  <a:gd name="T0" fmla="*/ 0 w 60"/>
                  <a:gd name="T1" fmla="*/ 39 h 60"/>
                  <a:gd name="T2" fmla="*/ 39 w 60"/>
                  <a:gd name="T3" fmla="*/ 60 h 60"/>
                  <a:gd name="T4" fmla="*/ 60 w 60"/>
                  <a:gd name="T5" fmla="*/ 22 h 60"/>
                  <a:gd name="T6" fmla="*/ 28 w 60"/>
                  <a:gd name="T7" fmla="*/ 0 h 60"/>
                  <a:gd name="T8" fmla="*/ 0 w 60"/>
                  <a:gd name="T9" fmla="*/ 39 h 60"/>
                </a:gdLst>
                <a:ahLst/>
                <a:cxnLst>
                  <a:cxn ang="0">
                    <a:pos x="T0" y="T1"/>
                  </a:cxn>
                  <a:cxn ang="0">
                    <a:pos x="T2" y="T3"/>
                  </a:cxn>
                  <a:cxn ang="0">
                    <a:pos x="T4" y="T5"/>
                  </a:cxn>
                  <a:cxn ang="0">
                    <a:pos x="T6" y="T7"/>
                  </a:cxn>
                  <a:cxn ang="0">
                    <a:pos x="T8" y="T9"/>
                  </a:cxn>
                </a:cxnLst>
                <a:rect l="0" t="0" r="r" b="b"/>
                <a:pathLst>
                  <a:path w="60" h="60">
                    <a:moveTo>
                      <a:pt x="0" y="39"/>
                    </a:moveTo>
                    <a:lnTo>
                      <a:pt x="39" y="60"/>
                    </a:lnTo>
                    <a:lnTo>
                      <a:pt x="60" y="22"/>
                    </a:lnTo>
                    <a:lnTo>
                      <a:pt x="28" y="0"/>
                    </a:lnTo>
                    <a:lnTo>
                      <a:pt x="0" y="39"/>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3320">
                <a:extLst>
                  <a:ext uri="{FF2B5EF4-FFF2-40B4-BE49-F238E27FC236}">
                    <a16:creationId xmlns:a16="http://schemas.microsoft.com/office/drawing/2014/main" xmlns="" id="{6F814057-4ED7-4522-8331-D7CBB5CFBDBC}"/>
                  </a:ext>
                </a:extLst>
              </p:cNvPr>
              <p:cNvSpPr>
                <a:spLocks/>
              </p:cNvSpPr>
              <p:nvPr/>
            </p:nvSpPr>
            <p:spPr bwMode="auto">
              <a:xfrm>
                <a:off x="1536" y="5986"/>
                <a:ext cx="60" cy="60"/>
              </a:xfrm>
              <a:custGeom>
                <a:avLst/>
                <a:gdLst>
                  <a:gd name="T0" fmla="*/ 0 w 11"/>
                  <a:gd name="T1" fmla="*/ 7 h 11"/>
                  <a:gd name="T2" fmla="*/ 7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4" name="Freeform 3321">
                <a:extLst>
                  <a:ext uri="{FF2B5EF4-FFF2-40B4-BE49-F238E27FC236}">
                    <a16:creationId xmlns:a16="http://schemas.microsoft.com/office/drawing/2014/main" xmlns="" id="{54B89BA6-DF0F-4275-9617-8213ADC8819C}"/>
                  </a:ext>
                </a:extLst>
              </p:cNvPr>
              <p:cNvSpPr>
                <a:spLocks/>
              </p:cNvSpPr>
              <p:nvPr/>
            </p:nvSpPr>
            <p:spPr bwMode="auto">
              <a:xfrm>
                <a:off x="2816" y="6282"/>
                <a:ext cx="49" cy="71"/>
              </a:xfrm>
              <a:custGeom>
                <a:avLst/>
                <a:gdLst>
                  <a:gd name="T0" fmla="*/ 0 w 49"/>
                  <a:gd name="T1" fmla="*/ 38 h 71"/>
                  <a:gd name="T2" fmla="*/ 33 w 49"/>
                  <a:gd name="T3" fmla="*/ 71 h 71"/>
                  <a:gd name="T4" fmla="*/ 49 w 49"/>
                  <a:gd name="T5" fmla="*/ 32 h 71"/>
                  <a:gd name="T6" fmla="*/ 16 w 49"/>
                  <a:gd name="T7" fmla="*/ 0 h 71"/>
                  <a:gd name="T8" fmla="*/ 0 w 49"/>
                  <a:gd name="T9" fmla="*/ 38 h 71"/>
                </a:gdLst>
                <a:ahLst/>
                <a:cxnLst>
                  <a:cxn ang="0">
                    <a:pos x="T0" y="T1"/>
                  </a:cxn>
                  <a:cxn ang="0">
                    <a:pos x="T2" y="T3"/>
                  </a:cxn>
                  <a:cxn ang="0">
                    <a:pos x="T4" y="T5"/>
                  </a:cxn>
                  <a:cxn ang="0">
                    <a:pos x="T6" y="T7"/>
                  </a:cxn>
                  <a:cxn ang="0">
                    <a:pos x="T8" y="T9"/>
                  </a:cxn>
                </a:cxnLst>
                <a:rect l="0" t="0" r="r" b="b"/>
                <a:pathLst>
                  <a:path w="49" h="71">
                    <a:moveTo>
                      <a:pt x="0" y="38"/>
                    </a:moveTo>
                    <a:lnTo>
                      <a:pt x="33" y="71"/>
                    </a:lnTo>
                    <a:lnTo>
                      <a:pt x="49" y="32"/>
                    </a:lnTo>
                    <a:lnTo>
                      <a:pt x="16"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3322">
                <a:extLst>
                  <a:ext uri="{FF2B5EF4-FFF2-40B4-BE49-F238E27FC236}">
                    <a16:creationId xmlns:a16="http://schemas.microsoft.com/office/drawing/2014/main" xmlns="" id="{52231AAE-2773-4185-B115-1AB90B85338B}"/>
                  </a:ext>
                </a:extLst>
              </p:cNvPr>
              <p:cNvSpPr>
                <a:spLocks/>
              </p:cNvSpPr>
              <p:nvPr/>
            </p:nvSpPr>
            <p:spPr bwMode="auto">
              <a:xfrm>
                <a:off x="2816" y="6282"/>
                <a:ext cx="49" cy="71"/>
              </a:xfrm>
              <a:custGeom>
                <a:avLst/>
                <a:gdLst>
                  <a:gd name="T0" fmla="*/ 0 w 9"/>
                  <a:gd name="T1" fmla="*/ 7 h 13"/>
                  <a:gd name="T2" fmla="*/ 6 w 9"/>
                  <a:gd name="T3" fmla="*/ 13 h 13"/>
                  <a:gd name="T4" fmla="*/ 9 w 9"/>
                  <a:gd name="T5" fmla="*/ 6 h 13"/>
                  <a:gd name="T6" fmla="*/ 3 w 9"/>
                  <a:gd name="T7" fmla="*/ 0 h 13"/>
                  <a:gd name="T8" fmla="*/ 0 w 9"/>
                  <a:gd name="T9" fmla="*/ 7 h 13"/>
                </a:gdLst>
                <a:ahLst/>
                <a:cxnLst>
                  <a:cxn ang="0">
                    <a:pos x="T0" y="T1"/>
                  </a:cxn>
                  <a:cxn ang="0">
                    <a:pos x="T2" y="T3"/>
                  </a:cxn>
                  <a:cxn ang="0">
                    <a:pos x="T4" y="T5"/>
                  </a:cxn>
                  <a:cxn ang="0">
                    <a:pos x="T6" y="T7"/>
                  </a:cxn>
                  <a:cxn ang="0">
                    <a:pos x="T8" y="T9"/>
                  </a:cxn>
                </a:cxnLst>
                <a:rect l="0" t="0" r="r" b="b"/>
                <a:pathLst>
                  <a:path w="9" h="13">
                    <a:moveTo>
                      <a:pt x="0" y="7"/>
                    </a:moveTo>
                    <a:lnTo>
                      <a:pt x="6" y="13"/>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6" name="Freeform 3323">
                <a:extLst>
                  <a:ext uri="{FF2B5EF4-FFF2-40B4-BE49-F238E27FC236}">
                    <a16:creationId xmlns:a16="http://schemas.microsoft.com/office/drawing/2014/main" xmlns="" id="{12377F9F-89B2-495E-A20C-EA9BEBDA8515}"/>
                  </a:ext>
                </a:extLst>
              </p:cNvPr>
              <p:cNvSpPr>
                <a:spLocks/>
              </p:cNvSpPr>
              <p:nvPr/>
            </p:nvSpPr>
            <p:spPr bwMode="auto">
              <a:xfrm>
                <a:off x="1892" y="6019"/>
                <a:ext cx="60" cy="71"/>
              </a:xfrm>
              <a:custGeom>
                <a:avLst/>
                <a:gdLst>
                  <a:gd name="T0" fmla="*/ 0 w 60"/>
                  <a:gd name="T1" fmla="*/ 38 h 71"/>
                  <a:gd name="T2" fmla="*/ 32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2" y="71"/>
                    </a:lnTo>
                    <a:lnTo>
                      <a:pt x="60" y="33"/>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3324">
                <a:extLst>
                  <a:ext uri="{FF2B5EF4-FFF2-40B4-BE49-F238E27FC236}">
                    <a16:creationId xmlns:a16="http://schemas.microsoft.com/office/drawing/2014/main" xmlns="" id="{BE23583F-3C72-45A5-9C7C-C1A95EF0B7CD}"/>
                  </a:ext>
                </a:extLst>
              </p:cNvPr>
              <p:cNvSpPr>
                <a:spLocks/>
              </p:cNvSpPr>
              <p:nvPr/>
            </p:nvSpPr>
            <p:spPr bwMode="auto">
              <a:xfrm>
                <a:off x="1892" y="6019"/>
                <a:ext cx="60" cy="71"/>
              </a:xfrm>
              <a:custGeom>
                <a:avLst/>
                <a:gdLst>
                  <a:gd name="T0" fmla="*/ 0 w 11"/>
                  <a:gd name="T1" fmla="*/ 7 h 13"/>
                  <a:gd name="T2" fmla="*/ 6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6"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8" name="Freeform 3325">
                <a:extLst>
                  <a:ext uri="{FF2B5EF4-FFF2-40B4-BE49-F238E27FC236}">
                    <a16:creationId xmlns:a16="http://schemas.microsoft.com/office/drawing/2014/main" xmlns="" id="{BA2EC061-F106-49F5-A482-CCDCB1B6478F}"/>
                  </a:ext>
                </a:extLst>
              </p:cNvPr>
              <p:cNvSpPr>
                <a:spLocks/>
              </p:cNvSpPr>
              <p:nvPr/>
            </p:nvSpPr>
            <p:spPr bwMode="auto">
              <a:xfrm>
                <a:off x="3133" y="6380"/>
                <a:ext cx="49" cy="77"/>
              </a:xfrm>
              <a:custGeom>
                <a:avLst/>
                <a:gdLst>
                  <a:gd name="T0" fmla="*/ 0 w 49"/>
                  <a:gd name="T1" fmla="*/ 38 h 77"/>
                  <a:gd name="T2" fmla="*/ 33 w 49"/>
                  <a:gd name="T3" fmla="*/ 77 h 77"/>
                  <a:gd name="T4" fmla="*/ 49 w 49"/>
                  <a:gd name="T5" fmla="*/ 38 h 77"/>
                  <a:gd name="T6" fmla="*/ 16 w 49"/>
                  <a:gd name="T7" fmla="*/ 0 h 77"/>
                  <a:gd name="T8" fmla="*/ 0 w 49"/>
                  <a:gd name="T9" fmla="*/ 38 h 77"/>
                </a:gdLst>
                <a:ahLst/>
                <a:cxnLst>
                  <a:cxn ang="0">
                    <a:pos x="T0" y="T1"/>
                  </a:cxn>
                  <a:cxn ang="0">
                    <a:pos x="T2" y="T3"/>
                  </a:cxn>
                  <a:cxn ang="0">
                    <a:pos x="T4" y="T5"/>
                  </a:cxn>
                  <a:cxn ang="0">
                    <a:pos x="T6" y="T7"/>
                  </a:cxn>
                  <a:cxn ang="0">
                    <a:pos x="T8" y="T9"/>
                  </a:cxn>
                </a:cxnLst>
                <a:rect l="0" t="0" r="r" b="b"/>
                <a:pathLst>
                  <a:path w="49" h="77">
                    <a:moveTo>
                      <a:pt x="0" y="38"/>
                    </a:moveTo>
                    <a:lnTo>
                      <a:pt x="33" y="77"/>
                    </a:lnTo>
                    <a:lnTo>
                      <a:pt x="49" y="38"/>
                    </a:lnTo>
                    <a:lnTo>
                      <a:pt x="16"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3326">
                <a:extLst>
                  <a:ext uri="{FF2B5EF4-FFF2-40B4-BE49-F238E27FC236}">
                    <a16:creationId xmlns:a16="http://schemas.microsoft.com/office/drawing/2014/main" xmlns="" id="{5921FCA3-B48C-45E4-9618-376CCA8BE765}"/>
                  </a:ext>
                </a:extLst>
              </p:cNvPr>
              <p:cNvSpPr>
                <a:spLocks/>
              </p:cNvSpPr>
              <p:nvPr/>
            </p:nvSpPr>
            <p:spPr bwMode="auto">
              <a:xfrm>
                <a:off x="3133" y="6380"/>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0" name="Freeform 3327">
                <a:extLst>
                  <a:ext uri="{FF2B5EF4-FFF2-40B4-BE49-F238E27FC236}">
                    <a16:creationId xmlns:a16="http://schemas.microsoft.com/office/drawing/2014/main" xmlns="" id="{680BC859-B754-4BB9-82E2-06915477B866}"/>
                  </a:ext>
                </a:extLst>
              </p:cNvPr>
              <p:cNvSpPr>
                <a:spLocks/>
              </p:cNvSpPr>
              <p:nvPr/>
            </p:nvSpPr>
            <p:spPr bwMode="auto">
              <a:xfrm>
                <a:off x="951" y="6085"/>
                <a:ext cx="60" cy="49"/>
              </a:xfrm>
              <a:custGeom>
                <a:avLst/>
                <a:gdLst>
                  <a:gd name="T0" fmla="*/ 0 w 60"/>
                  <a:gd name="T1" fmla="*/ 38 h 49"/>
                  <a:gd name="T2" fmla="*/ 33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3328">
                <a:extLst>
                  <a:ext uri="{FF2B5EF4-FFF2-40B4-BE49-F238E27FC236}">
                    <a16:creationId xmlns:a16="http://schemas.microsoft.com/office/drawing/2014/main" xmlns="" id="{96354B41-3387-4630-9D8E-C6413DBE2759}"/>
                  </a:ext>
                </a:extLst>
              </p:cNvPr>
              <p:cNvSpPr>
                <a:spLocks/>
              </p:cNvSpPr>
              <p:nvPr/>
            </p:nvSpPr>
            <p:spPr bwMode="auto">
              <a:xfrm>
                <a:off x="951" y="6085"/>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2" name="Freeform 3329">
                <a:extLst>
                  <a:ext uri="{FF2B5EF4-FFF2-40B4-BE49-F238E27FC236}">
                    <a16:creationId xmlns:a16="http://schemas.microsoft.com/office/drawing/2014/main" xmlns="" id="{A412FDEF-212E-45F5-9BD5-B0D92873D4B0}"/>
                  </a:ext>
                </a:extLst>
              </p:cNvPr>
              <p:cNvSpPr>
                <a:spLocks/>
              </p:cNvSpPr>
              <p:nvPr/>
            </p:nvSpPr>
            <p:spPr bwMode="auto">
              <a:xfrm>
                <a:off x="2236" y="6101"/>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3330">
                <a:extLst>
                  <a:ext uri="{FF2B5EF4-FFF2-40B4-BE49-F238E27FC236}">
                    <a16:creationId xmlns:a16="http://schemas.microsoft.com/office/drawing/2014/main" xmlns="" id="{1D007E1D-3CB0-477A-9925-7D2708FB0766}"/>
                  </a:ext>
                </a:extLst>
              </p:cNvPr>
              <p:cNvSpPr>
                <a:spLocks/>
              </p:cNvSpPr>
              <p:nvPr/>
            </p:nvSpPr>
            <p:spPr bwMode="auto">
              <a:xfrm>
                <a:off x="2236" y="6101"/>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4" name="Freeform 3331">
                <a:extLst>
                  <a:ext uri="{FF2B5EF4-FFF2-40B4-BE49-F238E27FC236}">
                    <a16:creationId xmlns:a16="http://schemas.microsoft.com/office/drawing/2014/main" xmlns="" id="{E65D9F12-7863-4AC5-8848-E8690A616CDB}"/>
                  </a:ext>
                </a:extLst>
              </p:cNvPr>
              <p:cNvSpPr>
                <a:spLocks/>
              </p:cNvSpPr>
              <p:nvPr/>
            </p:nvSpPr>
            <p:spPr bwMode="auto">
              <a:xfrm>
                <a:off x="1285" y="6014"/>
                <a:ext cx="65" cy="54"/>
              </a:xfrm>
              <a:custGeom>
                <a:avLst/>
                <a:gdLst>
                  <a:gd name="T0" fmla="*/ 0 w 65"/>
                  <a:gd name="T1" fmla="*/ 38 h 54"/>
                  <a:gd name="T2" fmla="*/ 38 w 65"/>
                  <a:gd name="T3" fmla="*/ 54 h 54"/>
                  <a:gd name="T4" fmla="*/ 65 w 65"/>
                  <a:gd name="T5" fmla="*/ 16 h 54"/>
                  <a:gd name="T6" fmla="*/ 27 w 65"/>
                  <a:gd name="T7" fmla="*/ 0 h 54"/>
                  <a:gd name="T8" fmla="*/ 0 w 65"/>
                  <a:gd name="T9" fmla="*/ 38 h 54"/>
                </a:gdLst>
                <a:ahLst/>
                <a:cxnLst>
                  <a:cxn ang="0">
                    <a:pos x="T0" y="T1"/>
                  </a:cxn>
                  <a:cxn ang="0">
                    <a:pos x="T2" y="T3"/>
                  </a:cxn>
                  <a:cxn ang="0">
                    <a:pos x="T4" y="T5"/>
                  </a:cxn>
                  <a:cxn ang="0">
                    <a:pos x="T6" y="T7"/>
                  </a:cxn>
                  <a:cxn ang="0">
                    <a:pos x="T8" y="T9"/>
                  </a:cxn>
                </a:cxnLst>
                <a:rect l="0" t="0" r="r" b="b"/>
                <a:pathLst>
                  <a:path w="65" h="54">
                    <a:moveTo>
                      <a:pt x="0" y="38"/>
                    </a:moveTo>
                    <a:lnTo>
                      <a:pt x="38" y="54"/>
                    </a:lnTo>
                    <a:lnTo>
                      <a:pt x="65" y="16"/>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3332">
                <a:extLst>
                  <a:ext uri="{FF2B5EF4-FFF2-40B4-BE49-F238E27FC236}">
                    <a16:creationId xmlns:a16="http://schemas.microsoft.com/office/drawing/2014/main" xmlns="" id="{A76230BE-7A80-4764-889D-A73E472EC101}"/>
                  </a:ext>
                </a:extLst>
              </p:cNvPr>
              <p:cNvSpPr>
                <a:spLocks/>
              </p:cNvSpPr>
              <p:nvPr/>
            </p:nvSpPr>
            <p:spPr bwMode="auto">
              <a:xfrm>
                <a:off x="1285" y="6014"/>
                <a:ext cx="65" cy="54"/>
              </a:xfrm>
              <a:custGeom>
                <a:avLst/>
                <a:gdLst>
                  <a:gd name="T0" fmla="*/ 0 w 12"/>
                  <a:gd name="T1" fmla="*/ 7 h 10"/>
                  <a:gd name="T2" fmla="*/ 7 w 12"/>
                  <a:gd name="T3" fmla="*/ 10 h 10"/>
                  <a:gd name="T4" fmla="*/ 12 w 12"/>
                  <a:gd name="T5" fmla="*/ 3 h 10"/>
                  <a:gd name="T6" fmla="*/ 5 w 12"/>
                  <a:gd name="T7" fmla="*/ 0 h 10"/>
                  <a:gd name="T8" fmla="*/ 0 w 12"/>
                  <a:gd name="T9" fmla="*/ 7 h 10"/>
                </a:gdLst>
                <a:ahLst/>
                <a:cxnLst>
                  <a:cxn ang="0">
                    <a:pos x="T0" y="T1"/>
                  </a:cxn>
                  <a:cxn ang="0">
                    <a:pos x="T2" y="T3"/>
                  </a:cxn>
                  <a:cxn ang="0">
                    <a:pos x="T4" y="T5"/>
                  </a:cxn>
                  <a:cxn ang="0">
                    <a:pos x="T6" y="T7"/>
                  </a:cxn>
                  <a:cxn ang="0">
                    <a:pos x="T8" y="T9"/>
                  </a:cxn>
                </a:cxnLst>
                <a:rect l="0" t="0" r="r" b="b"/>
                <a:pathLst>
                  <a:path w="12" h="10">
                    <a:moveTo>
                      <a:pt x="0" y="7"/>
                    </a:moveTo>
                    <a:lnTo>
                      <a:pt x="7" y="10"/>
                    </a:lnTo>
                    <a:lnTo>
                      <a:pt x="12"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6" name="Freeform 3333">
                <a:extLst>
                  <a:ext uri="{FF2B5EF4-FFF2-40B4-BE49-F238E27FC236}">
                    <a16:creationId xmlns:a16="http://schemas.microsoft.com/office/drawing/2014/main" xmlns="" id="{24B1634F-E827-4147-A756-510A044BE97F}"/>
                  </a:ext>
                </a:extLst>
              </p:cNvPr>
              <p:cNvSpPr>
                <a:spLocks/>
              </p:cNvSpPr>
              <p:nvPr/>
            </p:nvSpPr>
            <p:spPr bwMode="auto">
              <a:xfrm>
                <a:off x="2575" y="6211"/>
                <a:ext cx="55" cy="76"/>
              </a:xfrm>
              <a:custGeom>
                <a:avLst/>
                <a:gdLst>
                  <a:gd name="T0" fmla="*/ 0 w 55"/>
                  <a:gd name="T1" fmla="*/ 38 h 76"/>
                  <a:gd name="T2" fmla="*/ 38 w 55"/>
                  <a:gd name="T3" fmla="*/ 76 h 76"/>
                  <a:gd name="T4" fmla="*/ 55 w 55"/>
                  <a:gd name="T5" fmla="*/ 32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2"/>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3334">
                <a:extLst>
                  <a:ext uri="{FF2B5EF4-FFF2-40B4-BE49-F238E27FC236}">
                    <a16:creationId xmlns:a16="http://schemas.microsoft.com/office/drawing/2014/main" xmlns="" id="{D7307159-50C2-411A-8195-DF0375DF1388}"/>
                  </a:ext>
                </a:extLst>
              </p:cNvPr>
              <p:cNvSpPr>
                <a:spLocks/>
              </p:cNvSpPr>
              <p:nvPr/>
            </p:nvSpPr>
            <p:spPr bwMode="auto">
              <a:xfrm>
                <a:off x="2575" y="6211"/>
                <a:ext cx="55" cy="76"/>
              </a:xfrm>
              <a:custGeom>
                <a:avLst/>
                <a:gdLst>
                  <a:gd name="T0" fmla="*/ 0 w 10"/>
                  <a:gd name="T1" fmla="*/ 7 h 14"/>
                  <a:gd name="T2" fmla="*/ 7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8" name="Freeform 3335">
                <a:extLst>
                  <a:ext uri="{FF2B5EF4-FFF2-40B4-BE49-F238E27FC236}">
                    <a16:creationId xmlns:a16="http://schemas.microsoft.com/office/drawing/2014/main" xmlns="" id="{21F2150C-1C1A-461D-B4C9-8A9ACA4BAF25}"/>
                  </a:ext>
                </a:extLst>
              </p:cNvPr>
              <p:cNvSpPr>
                <a:spLocks/>
              </p:cNvSpPr>
              <p:nvPr/>
            </p:nvSpPr>
            <p:spPr bwMode="auto">
              <a:xfrm>
                <a:off x="1635" y="5992"/>
                <a:ext cx="60" cy="65"/>
              </a:xfrm>
              <a:custGeom>
                <a:avLst/>
                <a:gdLst>
                  <a:gd name="T0" fmla="*/ 0 w 60"/>
                  <a:gd name="T1" fmla="*/ 44 h 65"/>
                  <a:gd name="T2" fmla="*/ 38 w 60"/>
                  <a:gd name="T3" fmla="*/ 65 h 65"/>
                  <a:gd name="T4" fmla="*/ 60 w 60"/>
                  <a:gd name="T5" fmla="*/ 27 h 65"/>
                  <a:gd name="T6" fmla="*/ 27 w 60"/>
                  <a:gd name="T7" fmla="*/ 0 h 65"/>
                  <a:gd name="T8" fmla="*/ 0 w 60"/>
                  <a:gd name="T9" fmla="*/ 44 h 65"/>
                </a:gdLst>
                <a:ahLst/>
                <a:cxnLst>
                  <a:cxn ang="0">
                    <a:pos x="T0" y="T1"/>
                  </a:cxn>
                  <a:cxn ang="0">
                    <a:pos x="T2" y="T3"/>
                  </a:cxn>
                  <a:cxn ang="0">
                    <a:pos x="T4" y="T5"/>
                  </a:cxn>
                  <a:cxn ang="0">
                    <a:pos x="T6" y="T7"/>
                  </a:cxn>
                  <a:cxn ang="0">
                    <a:pos x="T8" y="T9"/>
                  </a:cxn>
                </a:cxnLst>
                <a:rect l="0" t="0" r="r" b="b"/>
                <a:pathLst>
                  <a:path w="60" h="65">
                    <a:moveTo>
                      <a:pt x="0" y="44"/>
                    </a:moveTo>
                    <a:lnTo>
                      <a:pt x="38" y="65"/>
                    </a:lnTo>
                    <a:lnTo>
                      <a:pt x="60" y="27"/>
                    </a:lnTo>
                    <a:lnTo>
                      <a:pt x="27" y="0"/>
                    </a:lnTo>
                    <a:lnTo>
                      <a:pt x="0" y="44"/>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3336">
                <a:extLst>
                  <a:ext uri="{FF2B5EF4-FFF2-40B4-BE49-F238E27FC236}">
                    <a16:creationId xmlns:a16="http://schemas.microsoft.com/office/drawing/2014/main" xmlns="" id="{E111B65B-9037-4875-B420-926E78769619}"/>
                  </a:ext>
                </a:extLst>
              </p:cNvPr>
              <p:cNvSpPr>
                <a:spLocks/>
              </p:cNvSpPr>
              <p:nvPr/>
            </p:nvSpPr>
            <p:spPr bwMode="auto">
              <a:xfrm>
                <a:off x="1635" y="5992"/>
                <a:ext cx="60" cy="65"/>
              </a:xfrm>
              <a:custGeom>
                <a:avLst/>
                <a:gdLst>
                  <a:gd name="T0" fmla="*/ 0 w 11"/>
                  <a:gd name="T1" fmla="*/ 8 h 12"/>
                  <a:gd name="T2" fmla="*/ 7 w 11"/>
                  <a:gd name="T3" fmla="*/ 12 h 12"/>
                  <a:gd name="T4" fmla="*/ 11 w 11"/>
                  <a:gd name="T5" fmla="*/ 5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7" y="12"/>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0" name="Freeform 3337">
                <a:extLst>
                  <a:ext uri="{FF2B5EF4-FFF2-40B4-BE49-F238E27FC236}">
                    <a16:creationId xmlns:a16="http://schemas.microsoft.com/office/drawing/2014/main" xmlns="" id="{60CC523F-5886-4EB6-96C4-1C6F4BAFE37D}"/>
                  </a:ext>
                </a:extLst>
              </p:cNvPr>
              <p:cNvSpPr>
                <a:spLocks/>
              </p:cNvSpPr>
              <p:nvPr/>
            </p:nvSpPr>
            <p:spPr bwMode="auto">
              <a:xfrm>
                <a:off x="2903" y="6314"/>
                <a:ext cx="55" cy="77"/>
              </a:xfrm>
              <a:custGeom>
                <a:avLst/>
                <a:gdLst>
                  <a:gd name="T0" fmla="*/ 0 w 55"/>
                  <a:gd name="T1" fmla="*/ 39 h 77"/>
                  <a:gd name="T2" fmla="*/ 39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9" y="77"/>
                    </a:lnTo>
                    <a:lnTo>
                      <a:pt x="55" y="39"/>
                    </a:lnTo>
                    <a:lnTo>
                      <a:pt x="17" y="0"/>
                    </a:lnTo>
                    <a:lnTo>
                      <a:pt x="0" y="3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3338">
                <a:extLst>
                  <a:ext uri="{FF2B5EF4-FFF2-40B4-BE49-F238E27FC236}">
                    <a16:creationId xmlns:a16="http://schemas.microsoft.com/office/drawing/2014/main" xmlns="" id="{63C5967D-2E68-41E7-AB83-DC778184DB3D}"/>
                  </a:ext>
                </a:extLst>
              </p:cNvPr>
              <p:cNvSpPr>
                <a:spLocks/>
              </p:cNvSpPr>
              <p:nvPr/>
            </p:nvSpPr>
            <p:spPr bwMode="auto">
              <a:xfrm>
                <a:off x="2903" y="6314"/>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2" name="Freeform 3339">
                <a:extLst>
                  <a:ext uri="{FF2B5EF4-FFF2-40B4-BE49-F238E27FC236}">
                    <a16:creationId xmlns:a16="http://schemas.microsoft.com/office/drawing/2014/main" xmlns="" id="{CF3892C7-DAD9-43FB-B5FC-A909FCBD8A93}"/>
                  </a:ext>
                </a:extLst>
              </p:cNvPr>
              <p:cNvSpPr>
                <a:spLocks/>
              </p:cNvSpPr>
              <p:nvPr/>
            </p:nvSpPr>
            <p:spPr bwMode="auto">
              <a:xfrm>
                <a:off x="1985" y="6046"/>
                <a:ext cx="60" cy="72"/>
              </a:xfrm>
              <a:custGeom>
                <a:avLst/>
                <a:gdLst>
                  <a:gd name="T0" fmla="*/ 0 w 60"/>
                  <a:gd name="T1" fmla="*/ 39 h 72"/>
                  <a:gd name="T2" fmla="*/ 38 w 60"/>
                  <a:gd name="T3" fmla="*/ 72 h 72"/>
                  <a:gd name="T4" fmla="*/ 60 w 60"/>
                  <a:gd name="T5" fmla="*/ 33 h 72"/>
                  <a:gd name="T6" fmla="*/ 27 w 60"/>
                  <a:gd name="T7" fmla="*/ 0 h 72"/>
                  <a:gd name="T8" fmla="*/ 0 w 60"/>
                  <a:gd name="T9" fmla="*/ 39 h 72"/>
                </a:gdLst>
                <a:ahLst/>
                <a:cxnLst>
                  <a:cxn ang="0">
                    <a:pos x="T0" y="T1"/>
                  </a:cxn>
                  <a:cxn ang="0">
                    <a:pos x="T2" y="T3"/>
                  </a:cxn>
                  <a:cxn ang="0">
                    <a:pos x="T4" y="T5"/>
                  </a:cxn>
                  <a:cxn ang="0">
                    <a:pos x="T6" y="T7"/>
                  </a:cxn>
                  <a:cxn ang="0">
                    <a:pos x="T8" y="T9"/>
                  </a:cxn>
                </a:cxnLst>
                <a:rect l="0" t="0" r="r" b="b"/>
                <a:pathLst>
                  <a:path w="60" h="72">
                    <a:moveTo>
                      <a:pt x="0" y="39"/>
                    </a:moveTo>
                    <a:lnTo>
                      <a:pt x="38" y="72"/>
                    </a:lnTo>
                    <a:lnTo>
                      <a:pt x="60" y="33"/>
                    </a:lnTo>
                    <a:lnTo>
                      <a:pt x="27"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3340">
                <a:extLst>
                  <a:ext uri="{FF2B5EF4-FFF2-40B4-BE49-F238E27FC236}">
                    <a16:creationId xmlns:a16="http://schemas.microsoft.com/office/drawing/2014/main" xmlns="" id="{2718E2FE-23BB-4BF4-9455-6C521CCDA50A}"/>
                  </a:ext>
                </a:extLst>
              </p:cNvPr>
              <p:cNvSpPr>
                <a:spLocks/>
              </p:cNvSpPr>
              <p:nvPr/>
            </p:nvSpPr>
            <p:spPr bwMode="auto">
              <a:xfrm>
                <a:off x="1985" y="6046"/>
                <a:ext cx="60" cy="72"/>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4" name="Freeform 3341">
                <a:extLst>
                  <a:ext uri="{FF2B5EF4-FFF2-40B4-BE49-F238E27FC236}">
                    <a16:creationId xmlns:a16="http://schemas.microsoft.com/office/drawing/2014/main" xmlns="" id="{7F3EB4A0-EFD5-4133-8DBE-A561A6F00FB2}"/>
                  </a:ext>
                </a:extLst>
              </p:cNvPr>
              <p:cNvSpPr>
                <a:spLocks/>
              </p:cNvSpPr>
              <p:nvPr/>
            </p:nvSpPr>
            <p:spPr bwMode="auto">
              <a:xfrm>
                <a:off x="1044" y="6068"/>
                <a:ext cx="60" cy="50"/>
              </a:xfrm>
              <a:custGeom>
                <a:avLst/>
                <a:gdLst>
                  <a:gd name="T0" fmla="*/ 0 w 60"/>
                  <a:gd name="T1" fmla="*/ 39 h 50"/>
                  <a:gd name="T2" fmla="*/ 33 w 60"/>
                  <a:gd name="T3" fmla="*/ 50 h 50"/>
                  <a:gd name="T4" fmla="*/ 60 w 60"/>
                  <a:gd name="T5" fmla="*/ 11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3" y="50"/>
                    </a:lnTo>
                    <a:lnTo>
                      <a:pt x="60" y="11"/>
                    </a:lnTo>
                    <a:lnTo>
                      <a:pt x="27"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3342">
                <a:extLst>
                  <a:ext uri="{FF2B5EF4-FFF2-40B4-BE49-F238E27FC236}">
                    <a16:creationId xmlns:a16="http://schemas.microsoft.com/office/drawing/2014/main" xmlns="" id="{0BBB34AC-C209-4084-A3C5-CC4A5CF5139C}"/>
                  </a:ext>
                </a:extLst>
              </p:cNvPr>
              <p:cNvSpPr>
                <a:spLocks/>
              </p:cNvSpPr>
              <p:nvPr/>
            </p:nvSpPr>
            <p:spPr bwMode="auto">
              <a:xfrm>
                <a:off x="1044" y="6068"/>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6" name="Freeform 3343">
                <a:extLst>
                  <a:ext uri="{FF2B5EF4-FFF2-40B4-BE49-F238E27FC236}">
                    <a16:creationId xmlns:a16="http://schemas.microsoft.com/office/drawing/2014/main" xmlns="" id="{18F2E192-116E-4665-AEC6-C996CCDC7BED}"/>
                  </a:ext>
                </a:extLst>
              </p:cNvPr>
              <p:cNvSpPr>
                <a:spLocks/>
              </p:cNvSpPr>
              <p:nvPr/>
            </p:nvSpPr>
            <p:spPr bwMode="auto">
              <a:xfrm>
                <a:off x="2335" y="6139"/>
                <a:ext cx="54" cy="77"/>
              </a:xfrm>
              <a:custGeom>
                <a:avLst/>
                <a:gdLst>
                  <a:gd name="T0" fmla="*/ 0 w 54"/>
                  <a:gd name="T1" fmla="*/ 39 h 77"/>
                  <a:gd name="T2" fmla="*/ 38 w 54"/>
                  <a:gd name="T3" fmla="*/ 77 h 77"/>
                  <a:gd name="T4" fmla="*/ 54 w 54"/>
                  <a:gd name="T5" fmla="*/ 33 h 77"/>
                  <a:gd name="T6" fmla="*/ 21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3"/>
                    </a:lnTo>
                    <a:lnTo>
                      <a:pt x="21"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3344">
                <a:extLst>
                  <a:ext uri="{FF2B5EF4-FFF2-40B4-BE49-F238E27FC236}">
                    <a16:creationId xmlns:a16="http://schemas.microsoft.com/office/drawing/2014/main" xmlns="" id="{F4E1C2C1-10B1-4E9C-BDFB-0CEDE042B895}"/>
                  </a:ext>
                </a:extLst>
              </p:cNvPr>
              <p:cNvSpPr>
                <a:spLocks/>
              </p:cNvSpPr>
              <p:nvPr/>
            </p:nvSpPr>
            <p:spPr bwMode="auto">
              <a:xfrm>
                <a:off x="2335" y="6139"/>
                <a:ext cx="54" cy="77"/>
              </a:xfrm>
              <a:custGeom>
                <a:avLst/>
                <a:gdLst>
                  <a:gd name="T0" fmla="*/ 0 w 10"/>
                  <a:gd name="T1" fmla="*/ 7 h 14"/>
                  <a:gd name="T2" fmla="*/ 7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8" name="Freeform 3345">
                <a:extLst>
                  <a:ext uri="{FF2B5EF4-FFF2-40B4-BE49-F238E27FC236}">
                    <a16:creationId xmlns:a16="http://schemas.microsoft.com/office/drawing/2014/main" xmlns="" id="{965DB146-5A13-40F0-A62C-5EBA40798076}"/>
                  </a:ext>
                </a:extLst>
              </p:cNvPr>
              <p:cNvSpPr>
                <a:spLocks/>
              </p:cNvSpPr>
              <p:nvPr/>
            </p:nvSpPr>
            <p:spPr bwMode="auto">
              <a:xfrm>
                <a:off x="1383" y="6008"/>
                <a:ext cx="60" cy="55"/>
              </a:xfrm>
              <a:custGeom>
                <a:avLst/>
                <a:gdLst>
                  <a:gd name="T0" fmla="*/ 0 w 60"/>
                  <a:gd name="T1" fmla="*/ 38 h 55"/>
                  <a:gd name="T2" fmla="*/ 33 w 60"/>
                  <a:gd name="T3" fmla="*/ 55 h 55"/>
                  <a:gd name="T4" fmla="*/ 60 w 60"/>
                  <a:gd name="T5" fmla="*/ 17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7"/>
                    </a:lnTo>
                    <a:lnTo>
                      <a:pt x="27"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3346">
                <a:extLst>
                  <a:ext uri="{FF2B5EF4-FFF2-40B4-BE49-F238E27FC236}">
                    <a16:creationId xmlns:a16="http://schemas.microsoft.com/office/drawing/2014/main" xmlns="" id="{2FCD062A-15B6-4CA1-8FEB-B639AB0C6FF6}"/>
                  </a:ext>
                </a:extLst>
              </p:cNvPr>
              <p:cNvSpPr>
                <a:spLocks/>
              </p:cNvSpPr>
              <p:nvPr/>
            </p:nvSpPr>
            <p:spPr bwMode="auto">
              <a:xfrm>
                <a:off x="1383" y="6008"/>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0" name="Freeform 3347">
                <a:extLst>
                  <a:ext uri="{FF2B5EF4-FFF2-40B4-BE49-F238E27FC236}">
                    <a16:creationId xmlns:a16="http://schemas.microsoft.com/office/drawing/2014/main" xmlns="" id="{9A467B3C-FF73-4B3A-B8A2-6B4E08610BEB}"/>
                  </a:ext>
                </a:extLst>
              </p:cNvPr>
              <p:cNvSpPr>
                <a:spLocks/>
              </p:cNvSpPr>
              <p:nvPr/>
            </p:nvSpPr>
            <p:spPr bwMode="auto">
              <a:xfrm>
                <a:off x="2668" y="6243"/>
                <a:ext cx="55" cy="77"/>
              </a:xfrm>
              <a:custGeom>
                <a:avLst/>
                <a:gdLst>
                  <a:gd name="T0" fmla="*/ 0 w 55"/>
                  <a:gd name="T1" fmla="*/ 39 h 77"/>
                  <a:gd name="T2" fmla="*/ 38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17" y="0"/>
                    </a:lnTo>
                    <a:lnTo>
                      <a:pt x="0" y="3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3348">
                <a:extLst>
                  <a:ext uri="{FF2B5EF4-FFF2-40B4-BE49-F238E27FC236}">
                    <a16:creationId xmlns:a16="http://schemas.microsoft.com/office/drawing/2014/main" xmlns="" id="{CEEB945A-880C-436E-AFA4-194E7B37D6F3}"/>
                  </a:ext>
                </a:extLst>
              </p:cNvPr>
              <p:cNvSpPr>
                <a:spLocks/>
              </p:cNvSpPr>
              <p:nvPr/>
            </p:nvSpPr>
            <p:spPr bwMode="auto">
              <a:xfrm>
                <a:off x="2668" y="6243"/>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2" name="Freeform 3349">
                <a:extLst>
                  <a:ext uri="{FF2B5EF4-FFF2-40B4-BE49-F238E27FC236}">
                    <a16:creationId xmlns:a16="http://schemas.microsoft.com/office/drawing/2014/main" xmlns="" id="{FB9CFC35-93AD-4D51-9DBA-C3A877444541}"/>
                  </a:ext>
                </a:extLst>
              </p:cNvPr>
              <p:cNvSpPr>
                <a:spLocks/>
              </p:cNvSpPr>
              <p:nvPr/>
            </p:nvSpPr>
            <p:spPr bwMode="auto">
              <a:xfrm>
                <a:off x="1733" y="6008"/>
                <a:ext cx="60" cy="66"/>
              </a:xfrm>
              <a:custGeom>
                <a:avLst/>
                <a:gdLst>
                  <a:gd name="T0" fmla="*/ 0 w 60"/>
                  <a:gd name="T1" fmla="*/ 38 h 66"/>
                  <a:gd name="T2" fmla="*/ 33 w 60"/>
                  <a:gd name="T3" fmla="*/ 66 h 66"/>
                  <a:gd name="T4" fmla="*/ 60 w 60"/>
                  <a:gd name="T5" fmla="*/ 28 h 66"/>
                  <a:gd name="T6" fmla="*/ 22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3" y="66"/>
                    </a:lnTo>
                    <a:lnTo>
                      <a:pt x="60" y="28"/>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3350">
                <a:extLst>
                  <a:ext uri="{FF2B5EF4-FFF2-40B4-BE49-F238E27FC236}">
                    <a16:creationId xmlns:a16="http://schemas.microsoft.com/office/drawing/2014/main" xmlns="" id="{1A82F166-5267-4279-8AB8-51BC391966FF}"/>
                  </a:ext>
                </a:extLst>
              </p:cNvPr>
              <p:cNvSpPr>
                <a:spLocks/>
              </p:cNvSpPr>
              <p:nvPr/>
            </p:nvSpPr>
            <p:spPr bwMode="auto">
              <a:xfrm>
                <a:off x="1733" y="6008"/>
                <a:ext cx="60" cy="66"/>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4" name="Freeform 3351">
                <a:extLst>
                  <a:ext uri="{FF2B5EF4-FFF2-40B4-BE49-F238E27FC236}">
                    <a16:creationId xmlns:a16="http://schemas.microsoft.com/office/drawing/2014/main" xmlns="" id="{D935F339-FB16-40BF-AA04-1671880AA5BC}"/>
                  </a:ext>
                </a:extLst>
              </p:cNvPr>
              <p:cNvSpPr>
                <a:spLocks/>
              </p:cNvSpPr>
              <p:nvPr/>
            </p:nvSpPr>
            <p:spPr bwMode="auto">
              <a:xfrm>
                <a:off x="2991" y="6347"/>
                <a:ext cx="54" cy="77"/>
              </a:xfrm>
              <a:custGeom>
                <a:avLst/>
                <a:gdLst>
                  <a:gd name="T0" fmla="*/ 0 w 54"/>
                  <a:gd name="T1" fmla="*/ 39 h 77"/>
                  <a:gd name="T2" fmla="*/ 38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16" y="0"/>
                    </a:lnTo>
                    <a:lnTo>
                      <a:pt x="0" y="3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3352">
                <a:extLst>
                  <a:ext uri="{FF2B5EF4-FFF2-40B4-BE49-F238E27FC236}">
                    <a16:creationId xmlns:a16="http://schemas.microsoft.com/office/drawing/2014/main" xmlns="" id="{53E4AD94-1D2E-40A9-B7FF-2B3CBACF88D5}"/>
                  </a:ext>
                </a:extLst>
              </p:cNvPr>
              <p:cNvSpPr>
                <a:spLocks/>
              </p:cNvSpPr>
              <p:nvPr/>
            </p:nvSpPr>
            <p:spPr bwMode="auto">
              <a:xfrm>
                <a:off x="2991" y="6347"/>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6" name="Freeform 3353">
                <a:extLst>
                  <a:ext uri="{FF2B5EF4-FFF2-40B4-BE49-F238E27FC236}">
                    <a16:creationId xmlns:a16="http://schemas.microsoft.com/office/drawing/2014/main" xmlns="" id="{5E984ABC-04CF-4E1B-8DD3-80F86B022CB8}"/>
                  </a:ext>
                </a:extLst>
              </p:cNvPr>
              <p:cNvSpPr>
                <a:spLocks/>
              </p:cNvSpPr>
              <p:nvPr/>
            </p:nvSpPr>
            <p:spPr bwMode="auto">
              <a:xfrm>
                <a:off x="804" y="6129"/>
                <a:ext cx="60" cy="49"/>
              </a:xfrm>
              <a:custGeom>
                <a:avLst/>
                <a:gdLst>
                  <a:gd name="T0" fmla="*/ 0 w 60"/>
                  <a:gd name="T1" fmla="*/ 38 h 49"/>
                  <a:gd name="T2" fmla="*/ 32 w 60"/>
                  <a:gd name="T3" fmla="*/ 49 h 49"/>
                  <a:gd name="T4" fmla="*/ 60 w 60"/>
                  <a:gd name="T5" fmla="*/ 10 h 49"/>
                  <a:gd name="T6" fmla="*/ 32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2" y="49"/>
                    </a:lnTo>
                    <a:lnTo>
                      <a:pt x="60" y="10"/>
                    </a:lnTo>
                    <a:lnTo>
                      <a:pt x="3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3354">
                <a:extLst>
                  <a:ext uri="{FF2B5EF4-FFF2-40B4-BE49-F238E27FC236}">
                    <a16:creationId xmlns:a16="http://schemas.microsoft.com/office/drawing/2014/main" xmlns="" id="{16C6D0A3-E188-4289-AAA0-C545386D5FC7}"/>
                  </a:ext>
                </a:extLst>
              </p:cNvPr>
              <p:cNvSpPr>
                <a:spLocks/>
              </p:cNvSpPr>
              <p:nvPr/>
            </p:nvSpPr>
            <p:spPr bwMode="auto">
              <a:xfrm>
                <a:off x="804" y="6129"/>
                <a:ext cx="60" cy="49"/>
              </a:xfrm>
              <a:custGeom>
                <a:avLst/>
                <a:gdLst>
                  <a:gd name="T0" fmla="*/ 0 w 11"/>
                  <a:gd name="T1" fmla="*/ 7 h 9"/>
                  <a:gd name="T2" fmla="*/ 6 w 11"/>
                  <a:gd name="T3" fmla="*/ 9 h 9"/>
                  <a:gd name="T4" fmla="*/ 11 w 11"/>
                  <a:gd name="T5" fmla="*/ 2 h 9"/>
                  <a:gd name="T6" fmla="*/ 6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8" name="Freeform 3355">
                <a:extLst>
                  <a:ext uri="{FF2B5EF4-FFF2-40B4-BE49-F238E27FC236}">
                    <a16:creationId xmlns:a16="http://schemas.microsoft.com/office/drawing/2014/main" xmlns="" id="{8015A877-41DF-4FA9-B308-2DC5AFDC1648}"/>
                  </a:ext>
                </a:extLst>
              </p:cNvPr>
              <p:cNvSpPr>
                <a:spLocks/>
              </p:cNvSpPr>
              <p:nvPr/>
            </p:nvSpPr>
            <p:spPr bwMode="auto">
              <a:xfrm>
                <a:off x="2083" y="6074"/>
                <a:ext cx="60" cy="76"/>
              </a:xfrm>
              <a:custGeom>
                <a:avLst/>
                <a:gdLst>
                  <a:gd name="T0" fmla="*/ 0 w 60"/>
                  <a:gd name="T1" fmla="*/ 38 h 76"/>
                  <a:gd name="T2" fmla="*/ 38 w 60"/>
                  <a:gd name="T3" fmla="*/ 76 h 76"/>
                  <a:gd name="T4" fmla="*/ 60 w 60"/>
                  <a:gd name="T5" fmla="*/ 33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3"/>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3356">
                <a:extLst>
                  <a:ext uri="{FF2B5EF4-FFF2-40B4-BE49-F238E27FC236}">
                    <a16:creationId xmlns:a16="http://schemas.microsoft.com/office/drawing/2014/main" xmlns="" id="{5DE8E22E-15F9-47A7-AC62-3C35F0A5EA15}"/>
                  </a:ext>
                </a:extLst>
              </p:cNvPr>
              <p:cNvSpPr>
                <a:spLocks/>
              </p:cNvSpPr>
              <p:nvPr/>
            </p:nvSpPr>
            <p:spPr bwMode="auto">
              <a:xfrm>
                <a:off x="2083" y="6074"/>
                <a:ext cx="60" cy="76"/>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0" name="Freeform 3357">
                <a:extLst>
                  <a:ext uri="{FF2B5EF4-FFF2-40B4-BE49-F238E27FC236}">
                    <a16:creationId xmlns:a16="http://schemas.microsoft.com/office/drawing/2014/main" xmlns="" id="{29518809-B5E8-40E7-9CF7-A48AAAD74C57}"/>
                  </a:ext>
                </a:extLst>
              </p:cNvPr>
              <p:cNvSpPr>
                <a:spLocks/>
              </p:cNvSpPr>
              <p:nvPr/>
            </p:nvSpPr>
            <p:spPr bwMode="auto">
              <a:xfrm>
                <a:off x="1137" y="6052"/>
                <a:ext cx="55" cy="49"/>
              </a:xfrm>
              <a:custGeom>
                <a:avLst/>
                <a:gdLst>
                  <a:gd name="T0" fmla="*/ 0 w 55"/>
                  <a:gd name="T1" fmla="*/ 38 h 49"/>
                  <a:gd name="T2" fmla="*/ 27 w 55"/>
                  <a:gd name="T3" fmla="*/ 49 h 49"/>
                  <a:gd name="T4" fmla="*/ 55 w 55"/>
                  <a:gd name="T5" fmla="*/ 11 h 49"/>
                  <a:gd name="T6" fmla="*/ 27 w 55"/>
                  <a:gd name="T7" fmla="*/ 0 h 49"/>
                  <a:gd name="T8" fmla="*/ 0 w 55"/>
                  <a:gd name="T9" fmla="*/ 38 h 49"/>
                </a:gdLst>
                <a:ahLst/>
                <a:cxnLst>
                  <a:cxn ang="0">
                    <a:pos x="T0" y="T1"/>
                  </a:cxn>
                  <a:cxn ang="0">
                    <a:pos x="T2" y="T3"/>
                  </a:cxn>
                  <a:cxn ang="0">
                    <a:pos x="T4" y="T5"/>
                  </a:cxn>
                  <a:cxn ang="0">
                    <a:pos x="T6" y="T7"/>
                  </a:cxn>
                  <a:cxn ang="0">
                    <a:pos x="T8" y="T9"/>
                  </a:cxn>
                </a:cxnLst>
                <a:rect l="0" t="0" r="r" b="b"/>
                <a:pathLst>
                  <a:path w="55" h="49">
                    <a:moveTo>
                      <a:pt x="0" y="38"/>
                    </a:moveTo>
                    <a:lnTo>
                      <a:pt x="27" y="49"/>
                    </a:lnTo>
                    <a:lnTo>
                      <a:pt x="55"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3358">
                <a:extLst>
                  <a:ext uri="{FF2B5EF4-FFF2-40B4-BE49-F238E27FC236}">
                    <a16:creationId xmlns:a16="http://schemas.microsoft.com/office/drawing/2014/main" xmlns="" id="{A9D94C90-3F47-4293-A34F-5119C690AA34}"/>
                  </a:ext>
                </a:extLst>
              </p:cNvPr>
              <p:cNvSpPr>
                <a:spLocks/>
              </p:cNvSpPr>
              <p:nvPr/>
            </p:nvSpPr>
            <p:spPr bwMode="auto">
              <a:xfrm>
                <a:off x="1137" y="6052"/>
                <a:ext cx="55" cy="49"/>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2" name="Freeform 3359">
                <a:extLst>
                  <a:ext uri="{FF2B5EF4-FFF2-40B4-BE49-F238E27FC236}">
                    <a16:creationId xmlns:a16="http://schemas.microsoft.com/office/drawing/2014/main" xmlns="" id="{07FEB95B-F041-4DBB-BFC0-545025304BA0}"/>
                  </a:ext>
                </a:extLst>
              </p:cNvPr>
              <p:cNvSpPr>
                <a:spLocks/>
              </p:cNvSpPr>
              <p:nvPr/>
            </p:nvSpPr>
            <p:spPr bwMode="auto">
              <a:xfrm>
                <a:off x="2428" y="6172"/>
                <a:ext cx="54" cy="77"/>
              </a:xfrm>
              <a:custGeom>
                <a:avLst/>
                <a:gdLst>
                  <a:gd name="T0" fmla="*/ 0 w 54"/>
                  <a:gd name="T1" fmla="*/ 39 h 77"/>
                  <a:gd name="T2" fmla="*/ 38 w 54"/>
                  <a:gd name="T3" fmla="*/ 77 h 77"/>
                  <a:gd name="T4" fmla="*/ 54 w 54"/>
                  <a:gd name="T5" fmla="*/ 39 h 77"/>
                  <a:gd name="T6" fmla="*/ 21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21"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3360">
                <a:extLst>
                  <a:ext uri="{FF2B5EF4-FFF2-40B4-BE49-F238E27FC236}">
                    <a16:creationId xmlns:a16="http://schemas.microsoft.com/office/drawing/2014/main" xmlns="" id="{F2D9B997-5048-47C6-BECD-6534FC3E314C}"/>
                  </a:ext>
                </a:extLst>
              </p:cNvPr>
              <p:cNvSpPr>
                <a:spLocks/>
              </p:cNvSpPr>
              <p:nvPr/>
            </p:nvSpPr>
            <p:spPr bwMode="auto">
              <a:xfrm>
                <a:off x="2428" y="6172"/>
                <a:ext cx="54"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4" name="Freeform 3361">
                <a:extLst>
                  <a:ext uri="{FF2B5EF4-FFF2-40B4-BE49-F238E27FC236}">
                    <a16:creationId xmlns:a16="http://schemas.microsoft.com/office/drawing/2014/main" xmlns="" id="{ABFD54F7-90BC-4FD5-9D4F-C8AE021AA7AF}"/>
                  </a:ext>
                </a:extLst>
              </p:cNvPr>
              <p:cNvSpPr>
                <a:spLocks/>
              </p:cNvSpPr>
              <p:nvPr/>
            </p:nvSpPr>
            <p:spPr bwMode="auto">
              <a:xfrm>
                <a:off x="1476" y="6003"/>
                <a:ext cx="60" cy="60"/>
              </a:xfrm>
              <a:custGeom>
                <a:avLst/>
                <a:gdLst>
                  <a:gd name="T0" fmla="*/ 0 w 60"/>
                  <a:gd name="T1" fmla="*/ 43 h 60"/>
                  <a:gd name="T2" fmla="*/ 38 w 60"/>
                  <a:gd name="T3" fmla="*/ 60 h 60"/>
                  <a:gd name="T4" fmla="*/ 60 w 60"/>
                  <a:gd name="T5" fmla="*/ 22 h 60"/>
                  <a:gd name="T6" fmla="*/ 27 w 60"/>
                  <a:gd name="T7" fmla="*/ 0 h 60"/>
                  <a:gd name="T8" fmla="*/ 0 w 60"/>
                  <a:gd name="T9" fmla="*/ 43 h 60"/>
                </a:gdLst>
                <a:ahLst/>
                <a:cxnLst>
                  <a:cxn ang="0">
                    <a:pos x="T0" y="T1"/>
                  </a:cxn>
                  <a:cxn ang="0">
                    <a:pos x="T2" y="T3"/>
                  </a:cxn>
                  <a:cxn ang="0">
                    <a:pos x="T4" y="T5"/>
                  </a:cxn>
                  <a:cxn ang="0">
                    <a:pos x="T6" y="T7"/>
                  </a:cxn>
                  <a:cxn ang="0">
                    <a:pos x="T8" y="T9"/>
                  </a:cxn>
                </a:cxnLst>
                <a:rect l="0" t="0" r="r" b="b"/>
                <a:pathLst>
                  <a:path w="60" h="60">
                    <a:moveTo>
                      <a:pt x="0" y="43"/>
                    </a:moveTo>
                    <a:lnTo>
                      <a:pt x="38" y="60"/>
                    </a:lnTo>
                    <a:lnTo>
                      <a:pt x="60" y="22"/>
                    </a:lnTo>
                    <a:lnTo>
                      <a:pt x="27" y="0"/>
                    </a:lnTo>
                    <a:lnTo>
                      <a:pt x="0" y="4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3362">
                <a:extLst>
                  <a:ext uri="{FF2B5EF4-FFF2-40B4-BE49-F238E27FC236}">
                    <a16:creationId xmlns:a16="http://schemas.microsoft.com/office/drawing/2014/main" xmlns="" id="{F9C7503D-02A3-4D46-87EC-5807CA8307C1}"/>
                  </a:ext>
                </a:extLst>
              </p:cNvPr>
              <p:cNvSpPr>
                <a:spLocks/>
              </p:cNvSpPr>
              <p:nvPr/>
            </p:nvSpPr>
            <p:spPr bwMode="auto">
              <a:xfrm>
                <a:off x="1476" y="6003"/>
                <a:ext cx="60" cy="60"/>
              </a:xfrm>
              <a:custGeom>
                <a:avLst/>
                <a:gdLst>
                  <a:gd name="T0" fmla="*/ 0 w 11"/>
                  <a:gd name="T1" fmla="*/ 8 h 11"/>
                  <a:gd name="T2" fmla="*/ 7 w 11"/>
                  <a:gd name="T3" fmla="*/ 11 h 11"/>
                  <a:gd name="T4" fmla="*/ 11 w 11"/>
                  <a:gd name="T5" fmla="*/ 4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7" y="11"/>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6" name="Freeform 3363">
                <a:extLst>
                  <a:ext uri="{FF2B5EF4-FFF2-40B4-BE49-F238E27FC236}">
                    <a16:creationId xmlns:a16="http://schemas.microsoft.com/office/drawing/2014/main" xmlns="" id="{0A8B6688-2E7C-436A-933E-82C022D3BDCF}"/>
                  </a:ext>
                </a:extLst>
              </p:cNvPr>
              <p:cNvSpPr>
                <a:spLocks/>
              </p:cNvSpPr>
              <p:nvPr/>
            </p:nvSpPr>
            <p:spPr bwMode="auto">
              <a:xfrm>
                <a:off x="2761" y="6282"/>
                <a:ext cx="55" cy="76"/>
              </a:xfrm>
              <a:custGeom>
                <a:avLst/>
                <a:gdLst>
                  <a:gd name="T0" fmla="*/ 0 w 55"/>
                  <a:gd name="T1" fmla="*/ 38 h 76"/>
                  <a:gd name="T2" fmla="*/ 33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6"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3364">
                <a:extLst>
                  <a:ext uri="{FF2B5EF4-FFF2-40B4-BE49-F238E27FC236}">
                    <a16:creationId xmlns:a16="http://schemas.microsoft.com/office/drawing/2014/main" xmlns="" id="{E546FEB9-B140-4D73-9EBA-A32690F0B4D0}"/>
                  </a:ext>
                </a:extLst>
              </p:cNvPr>
              <p:cNvSpPr>
                <a:spLocks/>
              </p:cNvSpPr>
              <p:nvPr/>
            </p:nvSpPr>
            <p:spPr bwMode="auto">
              <a:xfrm>
                <a:off x="2761" y="6282"/>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8" name="Freeform 3365">
                <a:extLst>
                  <a:ext uri="{FF2B5EF4-FFF2-40B4-BE49-F238E27FC236}">
                    <a16:creationId xmlns:a16="http://schemas.microsoft.com/office/drawing/2014/main" xmlns="" id="{7587A778-17BD-4C45-BFE3-6D425FFB1810}"/>
                  </a:ext>
                </a:extLst>
              </p:cNvPr>
              <p:cNvSpPr>
                <a:spLocks/>
              </p:cNvSpPr>
              <p:nvPr/>
            </p:nvSpPr>
            <p:spPr bwMode="auto">
              <a:xfrm>
                <a:off x="1832" y="6025"/>
                <a:ext cx="60" cy="71"/>
              </a:xfrm>
              <a:custGeom>
                <a:avLst/>
                <a:gdLst>
                  <a:gd name="T0" fmla="*/ 0 w 60"/>
                  <a:gd name="T1" fmla="*/ 38 h 71"/>
                  <a:gd name="T2" fmla="*/ 32 w 60"/>
                  <a:gd name="T3" fmla="*/ 71 h 71"/>
                  <a:gd name="T4" fmla="*/ 60 w 60"/>
                  <a:gd name="T5" fmla="*/ 32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2" y="71"/>
                    </a:lnTo>
                    <a:lnTo>
                      <a:pt x="60" y="32"/>
                    </a:lnTo>
                    <a:lnTo>
                      <a:pt x="21"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3366">
                <a:extLst>
                  <a:ext uri="{FF2B5EF4-FFF2-40B4-BE49-F238E27FC236}">
                    <a16:creationId xmlns:a16="http://schemas.microsoft.com/office/drawing/2014/main" xmlns="" id="{5418A95F-2AC5-4993-8494-0859E9F937E5}"/>
                  </a:ext>
                </a:extLst>
              </p:cNvPr>
              <p:cNvSpPr>
                <a:spLocks/>
              </p:cNvSpPr>
              <p:nvPr/>
            </p:nvSpPr>
            <p:spPr bwMode="auto">
              <a:xfrm>
                <a:off x="1832" y="6025"/>
                <a:ext cx="60" cy="71"/>
              </a:xfrm>
              <a:custGeom>
                <a:avLst/>
                <a:gdLst>
                  <a:gd name="T0" fmla="*/ 0 w 11"/>
                  <a:gd name="T1" fmla="*/ 7 h 13"/>
                  <a:gd name="T2" fmla="*/ 6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6"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0" name="Freeform 3367">
                <a:extLst>
                  <a:ext uri="{FF2B5EF4-FFF2-40B4-BE49-F238E27FC236}">
                    <a16:creationId xmlns:a16="http://schemas.microsoft.com/office/drawing/2014/main" xmlns="" id="{AAB9EED7-2DCD-4DE0-B02E-ECFAC74D9955}"/>
                  </a:ext>
                </a:extLst>
              </p:cNvPr>
              <p:cNvSpPr>
                <a:spLocks/>
              </p:cNvSpPr>
              <p:nvPr/>
            </p:nvSpPr>
            <p:spPr bwMode="auto">
              <a:xfrm>
                <a:off x="3078" y="6386"/>
                <a:ext cx="55" cy="71"/>
              </a:xfrm>
              <a:custGeom>
                <a:avLst/>
                <a:gdLst>
                  <a:gd name="T0" fmla="*/ 0 w 55"/>
                  <a:gd name="T1" fmla="*/ 38 h 71"/>
                  <a:gd name="T2" fmla="*/ 38 w 55"/>
                  <a:gd name="T3" fmla="*/ 71 h 71"/>
                  <a:gd name="T4" fmla="*/ 55 w 55"/>
                  <a:gd name="T5" fmla="*/ 32 h 71"/>
                  <a:gd name="T6" fmla="*/ 17 w 55"/>
                  <a:gd name="T7" fmla="*/ 0 h 71"/>
                  <a:gd name="T8" fmla="*/ 0 w 55"/>
                  <a:gd name="T9" fmla="*/ 38 h 71"/>
                </a:gdLst>
                <a:ahLst/>
                <a:cxnLst>
                  <a:cxn ang="0">
                    <a:pos x="T0" y="T1"/>
                  </a:cxn>
                  <a:cxn ang="0">
                    <a:pos x="T2" y="T3"/>
                  </a:cxn>
                  <a:cxn ang="0">
                    <a:pos x="T4" y="T5"/>
                  </a:cxn>
                  <a:cxn ang="0">
                    <a:pos x="T6" y="T7"/>
                  </a:cxn>
                  <a:cxn ang="0">
                    <a:pos x="T8" y="T9"/>
                  </a:cxn>
                </a:cxnLst>
                <a:rect l="0" t="0" r="r" b="b"/>
                <a:pathLst>
                  <a:path w="55" h="71">
                    <a:moveTo>
                      <a:pt x="0" y="38"/>
                    </a:moveTo>
                    <a:lnTo>
                      <a:pt x="38" y="71"/>
                    </a:lnTo>
                    <a:lnTo>
                      <a:pt x="55" y="32"/>
                    </a:lnTo>
                    <a:lnTo>
                      <a:pt x="17"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3368">
                <a:extLst>
                  <a:ext uri="{FF2B5EF4-FFF2-40B4-BE49-F238E27FC236}">
                    <a16:creationId xmlns:a16="http://schemas.microsoft.com/office/drawing/2014/main" xmlns="" id="{3440D17F-4A8F-4E28-AC09-F2AB261B1B0C}"/>
                  </a:ext>
                </a:extLst>
              </p:cNvPr>
              <p:cNvSpPr>
                <a:spLocks/>
              </p:cNvSpPr>
              <p:nvPr/>
            </p:nvSpPr>
            <p:spPr bwMode="auto">
              <a:xfrm>
                <a:off x="3078" y="6386"/>
                <a:ext cx="55" cy="71"/>
              </a:xfrm>
              <a:custGeom>
                <a:avLst/>
                <a:gdLst>
                  <a:gd name="T0" fmla="*/ 0 w 10"/>
                  <a:gd name="T1" fmla="*/ 7 h 13"/>
                  <a:gd name="T2" fmla="*/ 7 w 10"/>
                  <a:gd name="T3" fmla="*/ 13 h 13"/>
                  <a:gd name="T4" fmla="*/ 10 w 10"/>
                  <a:gd name="T5" fmla="*/ 6 h 13"/>
                  <a:gd name="T6" fmla="*/ 3 w 10"/>
                  <a:gd name="T7" fmla="*/ 0 h 13"/>
                  <a:gd name="T8" fmla="*/ 0 w 10"/>
                  <a:gd name="T9" fmla="*/ 7 h 13"/>
                </a:gdLst>
                <a:ahLst/>
                <a:cxnLst>
                  <a:cxn ang="0">
                    <a:pos x="T0" y="T1"/>
                  </a:cxn>
                  <a:cxn ang="0">
                    <a:pos x="T2" y="T3"/>
                  </a:cxn>
                  <a:cxn ang="0">
                    <a:pos x="T4" y="T5"/>
                  </a:cxn>
                  <a:cxn ang="0">
                    <a:pos x="T6" y="T7"/>
                  </a:cxn>
                  <a:cxn ang="0">
                    <a:pos x="T8" y="T9"/>
                  </a:cxn>
                </a:cxnLst>
                <a:rect l="0" t="0" r="r" b="b"/>
                <a:pathLst>
                  <a:path w="10" h="13">
                    <a:moveTo>
                      <a:pt x="0" y="7"/>
                    </a:moveTo>
                    <a:lnTo>
                      <a:pt x="7" y="13"/>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2" name="Freeform 3369">
                <a:extLst>
                  <a:ext uri="{FF2B5EF4-FFF2-40B4-BE49-F238E27FC236}">
                    <a16:creationId xmlns:a16="http://schemas.microsoft.com/office/drawing/2014/main" xmlns="" id="{A9BD360A-1160-4516-8BD6-F84EA2B4A290}"/>
                  </a:ext>
                </a:extLst>
              </p:cNvPr>
              <p:cNvSpPr>
                <a:spLocks/>
              </p:cNvSpPr>
              <p:nvPr/>
            </p:nvSpPr>
            <p:spPr bwMode="auto">
              <a:xfrm>
                <a:off x="891" y="6112"/>
                <a:ext cx="60" cy="49"/>
              </a:xfrm>
              <a:custGeom>
                <a:avLst/>
                <a:gdLst>
                  <a:gd name="T0" fmla="*/ 0 w 60"/>
                  <a:gd name="T1" fmla="*/ 38 h 49"/>
                  <a:gd name="T2" fmla="*/ 33 w 60"/>
                  <a:gd name="T3" fmla="*/ 49 h 49"/>
                  <a:gd name="T4" fmla="*/ 60 w 60"/>
                  <a:gd name="T5" fmla="*/ 11 h 49"/>
                  <a:gd name="T6" fmla="*/ 33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33"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3370">
                <a:extLst>
                  <a:ext uri="{FF2B5EF4-FFF2-40B4-BE49-F238E27FC236}">
                    <a16:creationId xmlns:a16="http://schemas.microsoft.com/office/drawing/2014/main" xmlns="" id="{335AD468-D6C4-40DE-83C8-78E5F5383050}"/>
                  </a:ext>
                </a:extLst>
              </p:cNvPr>
              <p:cNvSpPr>
                <a:spLocks/>
              </p:cNvSpPr>
              <p:nvPr/>
            </p:nvSpPr>
            <p:spPr bwMode="auto">
              <a:xfrm>
                <a:off x="891" y="6112"/>
                <a:ext cx="60" cy="49"/>
              </a:xfrm>
              <a:custGeom>
                <a:avLst/>
                <a:gdLst>
                  <a:gd name="T0" fmla="*/ 0 w 11"/>
                  <a:gd name="T1" fmla="*/ 7 h 9"/>
                  <a:gd name="T2" fmla="*/ 6 w 11"/>
                  <a:gd name="T3" fmla="*/ 9 h 9"/>
                  <a:gd name="T4" fmla="*/ 11 w 11"/>
                  <a:gd name="T5" fmla="*/ 2 h 9"/>
                  <a:gd name="T6" fmla="*/ 6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4" name="Freeform 3371">
                <a:extLst>
                  <a:ext uri="{FF2B5EF4-FFF2-40B4-BE49-F238E27FC236}">
                    <a16:creationId xmlns:a16="http://schemas.microsoft.com/office/drawing/2014/main" xmlns="" id="{8822ED99-FFF9-49ED-B341-7D362051F743}"/>
                  </a:ext>
                </a:extLst>
              </p:cNvPr>
              <p:cNvSpPr>
                <a:spLocks/>
              </p:cNvSpPr>
              <p:nvPr/>
            </p:nvSpPr>
            <p:spPr bwMode="auto">
              <a:xfrm>
                <a:off x="2181" y="6107"/>
                <a:ext cx="55" cy="76"/>
              </a:xfrm>
              <a:custGeom>
                <a:avLst/>
                <a:gdLst>
                  <a:gd name="T0" fmla="*/ 0 w 55"/>
                  <a:gd name="T1" fmla="*/ 38 h 76"/>
                  <a:gd name="T2" fmla="*/ 39 w 55"/>
                  <a:gd name="T3" fmla="*/ 76 h 76"/>
                  <a:gd name="T4" fmla="*/ 55 w 55"/>
                  <a:gd name="T5" fmla="*/ 32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2"/>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3372">
                <a:extLst>
                  <a:ext uri="{FF2B5EF4-FFF2-40B4-BE49-F238E27FC236}">
                    <a16:creationId xmlns:a16="http://schemas.microsoft.com/office/drawing/2014/main" xmlns="" id="{B6201019-CE7E-4354-AF0D-3BD9CBC0D1AC}"/>
                  </a:ext>
                </a:extLst>
              </p:cNvPr>
              <p:cNvSpPr>
                <a:spLocks/>
              </p:cNvSpPr>
              <p:nvPr/>
            </p:nvSpPr>
            <p:spPr bwMode="auto">
              <a:xfrm>
                <a:off x="2181" y="6107"/>
                <a:ext cx="55" cy="76"/>
              </a:xfrm>
              <a:custGeom>
                <a:avLst/>
                <a:gdLst>
                  <a:gd name="T0" fmla="*/ 0 w 10"/>
                  <a:gd name="T1" fmla="*/ 7 h 14"/>
                  <a:gd name="T2" fmla="*/ 7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6" name="Freeform 3373">
                <a:extLst>
                  <a:ext uri="{FF2B5EF4-FFF2-40B4-BE49-F238E27FC236}">
                    <a16:creationId xmlns:a16="http://schemas.microsoft.com/office/drawing/2014/main" xmlns="" id="{417C6E09-E2F8-46C0-A77C-C8873CBA31C3}"/>
                  </a:ext>
                </a:extLst>
              </p:cNvPr>
              <p:cNvSpPr>
                <a:spLocks/>
              </p:cNvSpPr>
              <p:nvPr/>
            </p:nvSpPr>
            <p:spPr bwMode="auto">
              <a:xfrm>
                <a:off x="1225" y="6041"/>
                <a:ext cx="60" cy="49"/>
              </a:xfrm>
              <a:custGeom>
                <a:avLst/>
                <a:gdLst>
                  <a:gd name="T0" fmla="*/ 0 w 60"/>
                  <a:gd name="T1" fmla="*/ 38 h 49"/>
                  <a:gd name="T2" fmla="*/ 38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8" y="49"/>
                    </a:lnTo>
                    <a:lnTo>
                      <a:pt x="60" y="1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3374">
                <a:extLst>
                  <a:ext uri="{FF2B5EF4-FFF2-40B4-BE49-F238E27FC236}">
                    <a16:creationId xmlns:a16="http://schemas.microsoft.com/office/drawing/2014/main" xmlns="" id="{48387692-C9E3-438E-BA52-FE4C67DC75F0}"/>
                  </a:ext>
                </a:extLst>
              </p:cNvPr>
              <p:cNvSpPr>
                <a:spLocks/>
              </p:cNvSpPr>
              <p:nvPr/>
            </p:nvSpPr>
            <p:spPr bwMode="auto">
              <a:xfrm>
                <a:off x="1225" y="6041"/>
                <a:ext cx="60" cy="49"/>
              </a:xfrm>
              <a:custGeom>
                <a:avLst/>
                <a:gdLst>
                  <a:gd name="T0" fmla="*/ 0 w 11"/>
                  <a:gd name="T1" fmla="*/ 7 h 9"/>
                  <a:gd name="T2" fmla="*/ 7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7"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 name="Freeform 3375">
                <a:extLst>
                  <a:ext uri="{FF2B5EF4-FFF2-40B4-BE49-F238E27FC236}">
                    <a16:creationId xmlns:a16="http://schemas.microsoft.com/office/drawing/2014/main" xmlns="" id="{1AC368F8-7A0F-48A8-9B24-C8E82786B6BD}"/>
                  </a:ext>
                </a:extLst>
              </p:cNvPr>
              <p:cNvSpPr>
                <a:spLocks/>
              </p:cNvSpPr>
              <p:nvPr/>
            </p:nvSpPr>
            <p:spPr bwMode="auto">
              <a:xfrm>
                <a:off x="2520" y="6211"/>
                <a:ext cx="55" cy="76"/>
              </a:xfrm>
              <a:custGeom>
                <a:avLst/>
                <a:gdLst>
                  <a:gd name="T0" fmla="*/ 0 w 55"/>
                  <a:gd name="T1" fmla="*/ 38 h 76"/>
                  <a:gd name="T2" fmla="*/ 39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3376">
                <a:extLst>
                  <a:ext uri="{FF2B5EF4-FFF2-40B4-BE49-F238E27FC236}">
                    <a16:creationId xmlns:a16="http://schemas.microsoft.com/office/drawing/2014/main" xmlns="" id="{F07206D0-EA21-4E47-A869-F563A18F8351}"/>
                  </a:ext>
                </a:extLst>
              </p:cNvPr>
              <p:cNvSpPr>
                <a:spLocks/>
              </p:cNvSpPr>
              <p:nvPr/>
            </p:nvSpPr>
            <p:spPr bwMode="auto">
              <a:xfrm>
                <a:off x="2520" y="6211"/>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 name="Freeform 3377">
                <a:extLst>
                  <a:ext uri="{FF2B5EF4-FFF2-40B4-BE49-F238E27FC236}">
                    <a16:creationId xmlns:a16="http://schemas.microsoft.com/office/drawing/2014/main" xmlns="" id="{1085D968-A932-4753-ADD9-678C73B22952}"/>
                  </a:ext>
                </a:extLst>
              </p:cNvPr>
              <p:cNvSpPr>
                <a:spLocks/>
              </p:cNvSpPr>
              <p:nvPr/>
            </p:nvSpPr>
            <p:spPr bwMode="auto">
              <a:xfrm>
                <a:off x="1575" y="6008"/>
                <a:ext cx="60" cy="66"/>
              </a:xfrm>
              <a:custGeom>
                <a:avLst/>
                <a:gdLst>
                  <a:gd name="T0" fmla="*/ 0 w 60"/>
                  <a:gd name="T1" fmla="*/ 38 h 66"/>
                  <a:gd name="T2" fmla="*/ 32 w 60"/>
                  <a:gd name="T3" fmla="*/ 66 h 66"/>
                  <a:gd name="T4" fmla="*/ 60 w 60"/>
                  <a:gd name="T5" fmla="*/ 28 h 66"/>
                  <a:gd name="T6" fmla="*/ 21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2" y="66"/>
                    </a:lnTo>
                    <a:lnTo>
                      <a:pt x="60" y="28"/>
                    </a:lnTo>
                    <a:lnTo>
                      <a:pt x="21" y="0"/>
                    </a:lnTo>
                    <a:lnTo>
                      <a:pt x="0" y="3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3378">
                <a:extLst>
                  <a:ext uri="{FF2B5EF4-FFF2-40B4-BE49-F238E27FC236}">
                    <a16:creationId xmlns:a16="http://schemas.microsoft.com/office/drawing/2014/main" xmlns="" id="{E5883611-9106-49C1-B1A8-B3769E42A4A2}"/>
                  </a:ext>
                </a:extLst>
              </p:cNvPr>
              <p:cNvSpPr>
                <a:spLocks/>
              </p:cNvSpPr>
              <p:nvPr/>
            </p:nvSpPr>
            <p:spPr bwMode="auto">
              <a:xfrm>
                <a:off x="1575" y="6008"/>
                <a:ext cx="60" cy="66"/>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 name="Freeform 3379">
                <a:extLst>
                  <a:ext uri="{FF2B5EF4-FFF2-40B4-BE49-F238E27FC236}">
                    <a16:creationId xmlns:a16="http://schemas.microsoft.com/office/drawing/2014/main" xmlns="" id="{525D4A32-34BF-47AD-9ED7-BDE631000F5D}"/>
                  </a:ext>
                </a:extLst>
              </p:cNvPr>
              <p:cNvSpPr>
                <a:spLocks/>
              </p:cNvSpPr>
              <p:nvPr/>
            </p:nvSpPr>
            <p:spPr bwMode="auto">
              <a:xfrm>
                <a:off x="2849" y="6314"/>
                <a:ext cx="54" cy="77"/>
              </a:xfrm>
              <a:custGeom>
                <a:avLst/>
                <a:gdLst>
                  <a:gd name="T0" fmla="*/ 0 w 54"/>
                  <a:gd name="T1" fmla="*/ 39 h 77"/>
                  <a:gd name="T2" fmla="*/ 38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16" y="0"/>
                    </a:lnTo>
                    <a:lnTo>
                      <a:pt x="0" y="3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3380">
                <a:extLst>
                  <a:ext uri="{FF2B5EF4-FFF2-40B4-BE49-F238E27FC236}">
                    <a16:creationId xmlns:a16="http://schemas.microsoft.com/office/drawing/2014/main" xmlns="" id="{7389BD5E-FA0E-494B-A08C-C31F8979C303}"/>
                  </a:ext>
                </a:extLst>
              </p:cNvPr>
              <p:cNvSpPr>
                <a:spLocks/>
              </p:cNvSpPr>
              <p:nvPr/>
            </p:nvSpPr>
            <p:spPr bwMode="auto">
              <a:xfrm>
                <a:off x="2849" y="6314"/>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4" name="Freeform 3381">
                <a:extLst>
                  <a:ext uri="{FF2B5EF4-FFF2-40B4-BE49-F238E27FC236}">
                    <a16:creationId xmlns:a16="http://schemas.microsoft.com/office/drawing/2014/main" xmlns="" id="{DB56F7E6-E529-460C-9025-674331349C8F}"/>
                  </a:ext>
                </a:extLst>
              </p:cNvPr>
              <p:cNvSpPr>
                <a:spLocks/>
              </p:cNvSpPr>
              <p:nvPr/>
            </p:nvSpPr>
            <p:spPr bwMode="auto">
              <a:xfrm>
                <a:off x="1924" y="6052"/>
                <a:ext cx="61" cy="71"/>
              </a:xfrm>
              <a:custGeom>
                <a:avLst/>
                <a:gdLst>
                  <a:gd name="T0" fmla="*/ 0 w 61"/>
                  <a:gd name="T1" fmla="*/ 38 h 71"/>
                  <a:gd name="T2" fmla="*/ 39 w 61"/>
                  <a:gd name="T3" fmla="*/ 71 h 71"/>
                  <a:gd name="T4" fmla="*/ 61 w 61"/>
                  <a:gd name="T5" fmla="*/ 33 h 71"/>
                  <a:gd name="T6" fmla="*/ 28 w 61"/>
                  <a:gd name="T7" fmla="*/ 0 h 71"/>
                  <a:gd name="T8" fmla="*/ 0 w 61"/>
                  <a:gd name="T9" fmla="*/ 38 h 71"/>
                </a:gdLst>
                <a:ahLst/>
                <a:cxnLst>
                  <a:cxn ang="0">
                    <a:pos x="T0" y="T1"/>
                  </a:cxn>
                  <a:cxn ang="0">
                    <a:pos x="T2" y="T3"/>
                  </a:cxn>
                  <a:cxn ang="0">
                    <a:pos x="T4" y="T5"/>
                  </a:cxn>
                  <a:cxn ang="0">
                    <a:pos x="T6" y="T7"/>
                  </a:cxn>
                  <a:cxn ang="0">
                    <a:pos x="T8" y="T9"/>
                  </a:cxn>
                </a:cxnLst>
                <a:rect l="0" t="0" r="r" b="b"/>
                <a:pathLst>
                  <a:path w="61" h="71">
                    <a:moveTo>
                      <a:pt x="0" y="38"/>
                    </a:moveTo>
                    <a:lnTo>
                      <a:pt x="39" y="71"/>
                    </a:lnTo>
                    <a:lnTo>
                      <a:pt x="61" y="33"/>
                    </a:lnTo>
                    <a:lnTo>
                      <a:pt x="28"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3382">
                <a:extLst>
                  <a:ext uri="{FF2B5EF4-FFF2-40B4-BE49-F238E27FC236}">
                    <a16:creationId xmlns:a16="http://schemas.microsoft.com/office/drawing/2014/main" xmlns="" id="{873ED8EC-2230-494F-9287-1ABF49B7E016}"/>
                  </a:ext>
                </a:extLst>
              </p:cNvPr>
              <p:cNvSpPr>
                <a:spLocks/>
              </p:cNvSpPr>
              <p:nvPr/>
            </p:nvSpPr>
            <p:spPr bwMode="auto">
              <a:xfrm>
                <a:off x="1924" y="6052"/>
                <a:ext cx="61" cy="71"/>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6" name="Freeform 3383">
                <a:extLst>
                  <a:ext uri="{FF2B5EF4-FFF2-40B4-BE49-F238E27FC236}">
                    <a16:creationId xmlns:a16="http://schemas.microsoft.com/office/drawing/2014/main" xmlns="" id="{081F254E-9D60-4F48-B594-5D9162B26261}"/>
                  </a:ext>
                </a:extLst>
              </p:cNvPr>
              <p:cNvSpPr>
                <a:spLocks/>
              </p:cNvSpPr>
              <p:nvPr/>
            </p:nvSpPr>
            <p:spPr bwMode="auto">
              <a:xfrm>
                <a:off x="984" y="6096"/>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3384">
                <a:extLst>
                  <a:ext uri="{FF2B5EF4-FFF2-40B4-BE49-F238E27FC236}">
                    <a16:creationId xmlns:a16="http://schemas.microsoft.com/office/drawing/2014/main" xmlns="" id="{16121B6B-35DA-4DFA-A6FD-AD089786F213}"/>
                  </a:ext>
                </a:extLst>
              </p:cNvPr>
              <p:cNvSpPr>
                <a:spLocks/>
              </p:cNvSpPr>
              <p:nvPr/>
            </p:nvSpPr>
            <p:spPr bwMode="auto">
              <a:xfrm>
                <a:off x="984" y="6096"/>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8" name="Freeform 3385">
                <a:extLst>
                  <a:ext uri="{FF2B5EF4-FFF2-40B4-BE49-F238E27FC236}">
                    <a16:creationId xmlns:a16="http://schemas.microsoft.com/office/drawing/2014/main" xmlns="" id="{83375639-4B2C-4C83-BD80-9EC99A950919}"/>
                  </a:ext>
                </a:extLst>
              </p:cNvPr>
              <p:cNvSpPr>
                <a:spLocks/>
              </p:cNvSpPr>
              <p:nvPr/>
            </p:nvSpPr>
            <p:spPr bwMode="auto">
              <a:xfrm>
                <a:off x="2274" y="6139"/>
                <a:ext cx="61" cy="77"/>
              </a:xfrm>
              <a:custGeom>
                <a:avLst/>
                <a:gdLst>
                  <a:gd name="T0" fmla="*/ 0 w 61"/>
                  <a:gd name="T1" fmla="*/ 39 h 77"/>
                  <a:gd name="T2" fmla="*/ 39 w 61"/>
                  <a:gd name="T3" fmla="*/ 77 h 77"/>
                  <a:gd name="T4" fmla="*/ 61 w 61"/>
                  <a:gd name="T5" fmla="*/ 39 h 77"/>
                  <a:gd name="T6" fmla="*/ 22 w 61"/>
                  <a:gd name="T7" fmla="*/ 0 h 77"/>
                  <a:gd name="T8" fmla="*/ 0 w 61"/>
                  <a:gd name="T9" fmla="*/ 39 h 77"/>
                </a:gdLst>
                <a:ahLst/>
                <a:cxnLst>
                  <a:cxn ang="0">
                    <a:pos x="T0" y="T1"/>
                  </a:cxn>
                  <a:cxn ang="0">
                    <a:pos x="T2" y="T3"/>
                  </a:cxn>
                  <a:cxn ang="0">
                    <a:pos x="T4" y="T5"/>
                  </a:cxn>
                  <a:cxn ang="0">
                    <a:pos x="T6" y="T7"/>
                  </a:cxn>
                  <a:cxn ang="0">
                    <a:pos x="T8" y="T9"/>
                  </a:cxn>
                </a:cxnLst>
                <a:rect l="0" t="0" r="r" b="b"/>
                <a:pathLst>
                  <a:path w="61" h="77">
                    <a:moveTo>
                      <a:pt x="0" y="39"/>
                    </a:moveTo>
                    <a:lnTo>
                      <a:pt x="39" y="77"/>
                    </a:lnTo>
                    <a:lnTo>
                      <a:pt x="61" y="39"/>
                    </a:lnTo>
                    <a:lnTo>
                      <a:pt x="22"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3386">
                <a:extLst>
                  <a:ext uri="{FF2B5EF4-FFF2-40B4-BE49-F238E27FC236}">
                    <a16:creationId xmlns:a16="http://schemas.microsoft.com/office/drawing/2014/main" xmlns="" id="{1EF15F8B-E055-4781-89DF-B350343D1C57}"/>
                  </a:ext>
                </a:extLst>
              </p:cNvPr>
              <p:cNvSpPr>
                <a:spLocks/>
              </p:cNvSpPr>
              <p:nvPr/>
            </p:nvSpPr>
            <p:spPr bwMode="auto">
              <a:xfrm>
                <a:off x="2274" y="6139"/>
                <a:ext cx="61"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0" name="Freeform 3387">
                <a:extLst>
                  <a:ext uri="{FF2B5EF4-FFF2-40B4-BE49-F238E27FC236}">
                    <a16:creationId xmlns:a16="http://schemas.microsoft.com/office/drawing/2014/main" xmlns="" id="{94E25A12-ED05-4B6F-8ABC-8C7302C10932}"/>
                  </a:ext>
                </a:extLst>
              </p:cNvPr>
              <p:cNvSpPr>
                <a:spLocks/>
              </p:cNvSpPr>
              <p:nvPr/>
            </p:nvSpPr>
            <p:spPr bwMode="auto">
              <a:xfrm>
                <a:off x="1323" y="6030"/>
                <a:ext cx="60" cy="55"/>
              </a:xfrm>
              <a:custGeom>
                <a:avLst/>
                <a:gdLst>
                  <a:gd name="T0" fmla="*/ 0 w 60"/>
                  <a:gd name="T1" fmla="*/ 38 h 55"/>
                  <a:gd name="T2" fmla="*/ 33 w 60"/>
                  <a:gd name="T3" fmla="*/ 55 h 55"/>
                  <a:gd name="T4" fmla="*/ 60 w 60"/>
                  <a:gd name="T5" fmla="*/ 16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3388">
                <a:extLst>
                  <a:ext uri="{FF2B5EF4-FFF2-40B4-BE49-F238E27FC236}">
                    <a16:creationId xmlns:a16="http://schemas.microsoft.com/office/drawing/2014/main" xmlns="" id="{6CED317D-F02B-4786-BAD0-9203F13B3347}"/>
                  </a:ext>
                </a:extLst>
              </p:cNvPr>
              <p:cNvSpPr>
                <a:spLocks/>
              </p:cNvSpPr>
              <p:nvPr/>
            </p:nvSpPr>
            <p:spPr bwMode="auto">
              <a:xfrm>
                <a:off x="1323" y="6030"/>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 name="Freeform 3389">
                <a:extLst>
                  <a:ext uri="{FF2B5EF4-FFF2-40B4-BE49-F238E27FC236}">
                    <a16:creationId xmlns:a16="http://schemas.microsoft.com/office/drawing/2014/main" xmlns="" id="{2D4BACE9-5D12-4EC5-B2D3-18C713198E0E}"/>
                  </a:ext>
                </a:extLst>
              </p:cNvPr>
              <p:cNvSpPr>
                <a:spLocks/>
              </p:cNvSpPr>
              <p:nvPr/>
            </p:nvSpPr>
            <p:spPr bwMode="auto">
              <a:xfrm>
                <a:off x="2613" y="6243"/>
                <a:ext cx="55" cy="82"/>
              </a:xfrm>
              <a:custGeom>
                <a:avLst/>
                <a:gdLst>
                  <a:gd name="T0" fmla="*/ 0 w 55"/>
                  <a:gd name="T1" fmla="*/ 44 h 82"/>
                  <a:gd name="T2" fmla="*/ 39 w 55"/>
                  <a:gd name="T3" fmla="*/ 82 h 82"/>
                  <a:gd name="T4" fmla="*/ 55 w 55"/>
                  <a:gd name="T5" fmla="*/ 39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9"/>
                    </a:lnTo>
                    <a:lnTo>
                      <a:pt x="17"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3390">
                <a:extLst>
                  <a:ext uri="{FF2B5EF4-FFF2-40B4-BE49-F238E27FC236}">
                    <a16:creationId xmlns:a16="http://schemas.microsoft.com/office/drawing/2014/main" xmlns="" id="{CCE2FA78-30C9-4094-9366-3D37C6EE7DAE}"/>
                  </a:ext>
                </a:extLst>
              </p:cNvPr>
              <p:cNvSpPr>
                <a:spLocks/>
              </p:cNvSpPr>
              <p:nvPr/>
            </p:nvSpPr>
            <p:spPr bwMode="auto">
              <a:xfrm>
                <a:off x="2613" y="6243"/>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4" name="Freeform 3391">
                <a:extLst>
                  <a:ext uri="{FF2B5EF4-FFF2-40B4-BE49-F238E27FC236}">
                    <a16:creationId xmlns:a16="http://schemas.microsoft.com/office/drawing/2014/main" xmlns="" id="{A71B9730-179E-4380-B393-6A016943CF68}"/>
                  </a:ext>
                </a:extLst>
              </p:cNvPr>
              <p:cNvSpPr>
                <a:spLocks/>
              </p:cNvSpPr>
              <p:nvPr/>
            </p:nvSpPr>
            <p:spPr bwMode="auto">
              <a:xfrm>
                <a:off x="1673" y="6019"/>
                <a:ext cx="60" cy="66"/>
              </a:xfrm>
              <a:custGeom>
                <a:avLst/>
                <a:gdLst>
                  <a:gd name="T0" fmla="*/ 0 w 60"/>
                  <a:gd name="T1" fmla="*/ 38 h 66"/>
                  <a:gd name="T2" fmla="*/ 33 w 60"/>
                  <a:gd name="T3" fmla="*/ 66 h 66"/>
                  <a:gd name="T4" fmla="*/ 60 w 60"/>
                  <a:gd name="T5" fmla="*/ 27 h 66"/>
                  <a:gd name="T6" fmla="*/ 22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3" y="66"/>
                    </a:lnTo>
                    <a:lnTo>
                      <a:pt x="60" y="27"/>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3392">
                <a:extLst>
                  <a:ext uri="{FF2B5EF4-FFF2-40B4-BE49-F238E27FC236}">
                    <a16:creationId xmlns:a16="http://schemas.microsoft.com/office/drawing/2014/main" xmlns="" id="{AEFC137A-6ADA-47BF-8E9A-5C7BE7194258}"/>
                  </a:ext>
                </a:extLst>
              </p:cNvPr>
              <p:cNvSpPr>
                <a:spLocks/>
              </p:cNvSpPr>
              <p:nvPr/>
            </p:nvSpPr>
            <p:spPr bwMode="auto">
              <a:xfrm>
                <a:off x="1673" y="6019"/>
                <a:ext cx="60" cy="66"/>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6" name="Freeform 3393">
                <a:extLst>
                  <a:ext uri="{FF2B5EF4-FFF2-40B4-BE49-F238E27FC236}">
                    <a16:creationId xmlns:a16="http://schemas.microsoft.com/office/drawing/2014/main" xmlns="" id="{C6DF2BB9-22EE-485C-B84D-91FED38936FD}"/>
                  </a:ext>
                </a:extLst>
              </p:cNvPr>
              <p:cNvSpPr>
                <a:spLocks/>
              </p:cNvSpPr>
              <p:nvPr/>
            </p:nvSpPr>
            <p:spPr bwMode="auto">
              <a:xfrm>
                <a:off x="2942" y="6353"/>
                <a:ext cx="49" cy="76"/>
              </a:xfrm>
              <a:custGeom>
                <a:avLst/>
                <a:gdLst>
                  <a:gd name="T0" fmla="*/ 0 w 49"/>
                  <a:gd name="T1" fmla="*/ 38 h 76"/>
                  <a:gd name="T2" fmla="*/ 32 w 49"/>
                  <a:gd name="T3" fmla="*/ 76 h 76"/>
                  <a:gd name="T4" fmla="*/ 49 w 49"/>
                  <a:gd name="T5" fmla="*/ 33 h 76"/>
                  <a:gd name="T6" fmla="*/ 16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2" y="76"/>
                    </a:lnTo>
                    <a:lnTo>
                      <a:pt x="49" y="33"/>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3394">
                <a:extLst>
                  <a:ext uri="{FF2B5EF4-FFF2-40B4-BE49-F238E27FC236}">
                    <a16:creationId xmlns:a16="http://schemas.microsoft.com/office/drawing/2014/main" xmlns="" id="{73B6396E-D662-48AA-969E-E578E0D42022}"/>
                  </a:ext>
                </a:extLst>
              </p:cNvPr>
              <p:cNvSpPr>
                <a:spLocks/>
              </p:cNvSpPr>
              <p:nvPr/>
            </p:nvSpPr>
            <p:spPr bwMode="auto">
              <a:xfrm>
                <a:off x="2942" y="6353"/>
                <a:ext cx="49" cy="76"/>
              </a:xfrm>
              <a:custGeom>
                <a:avLst/>
                <a:gdLst>
                  <a:gd name="T0" fmla="*/ 0 w 9"/>
                  <a:gd name="T1" fmla="*/ 7 h 14"/>
                  <a:gd name="T2" fmla="*/ 6 w 9"/>
                  <a:gd name="T3" fmla="*/ 14 h 14"/>
                  <a:gd name="T4" fmla="*/ 9 w 9"/>
                  <a:gd name="T5" fmla="*/ 6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8" name="Freeform 3395">
                <a:extLst>
                  <a:ext uri="{FF2B5EF4-FFF2-40B4-BE49-F238E27FC236}">
                    <a16:creationId xmlns:a16="http://schemas.microsoft.com/office/drawing/2014/main" xmlns="" id="{8127CE1C-7ED1-44F1-B1C4-B3C8BD708ED6}"/>
                  </a:ext>
                </a:extLst>
              </p:cNvPr>
              <p:cNvSpPr>
                <a:spLocks/>
              </p:cNvSpPr>
              <p:nvPr/>
            </p:nvSpPr>
            <p:spPr bwMode="auto">
              <a:xfrm>
                <a:off x="2023" y="6079"/>
                <a:ext cx="60" cy="71"/>
              </a:xfrm>
              <a:custGeom>
                <a:avLst/>
                <a:gdLst>
                  <a:gd name="T0" fmla="*/ 0 w 60"/>
                  <a:gd name="T1" fmla="*/ 39 h 71"/>
                  <a:gd name="T2" fmla="*/ 38 w 60"/>
                  <a:gd name="T3" fmla="*/ 71 h 71"/>
                  <a:gd name="T4" fmla="*/ 60 w 60"/>
                  <a:gd name="T5" fmla="*/ 33 h 71"/>
                  <a:gd name="T6" fmla="*/ 22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8" y="71"/>
                    </a:lnTo>
                    <a:lnTo>
                      <a:pt x="60" y="33"/>
                    </a:lnTo>
                    <a:lnTo>
                      <a:pt x="22"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3396">
                <a:extLst>
                  <a:ext uri="{FF2B5EF4-FFF2-40B4-BE49-F238E27FC236}">
                    <a16:creationId xmlns:a16="http://schemas.microsoft.com/office/drawing/2014/main" xmlns="" id="{4D9F6420-F9DA-455C-BF3D-1624B412F949}"/>
                  </a:ext>
                </a:extLst>
              </p:cNvPr>
              <p:cNvSpPr>
                <a:spLocks/>
              </p:cNvSpPr>
              <p:nvPr/>
            </p:nvSpPr>
            <p:spPr bwMode="auto">
              <a:xfrm>
                <a:off x="2023" y="6079"/>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0" name="Freeform 3397">
                <a:extLst>
                  <a:ext uri="{FF2B5EF4-FFF2-40B4-BE49-F238E27FC236}">
                    <a16:creationId xmlns:a16="http://schemas.microsoft.com/office/drawing/2014/main" xmlns="" id="{65536058-C563-4F56-9C90-4CA09BA9476F}"/>
                  </a:ext>
                </a:extLst>
              </p:cNvPr>
              <p:cNvSpPr>
                <a:spLocks/>
              </p:cNvSpPr>
              <p:nvPr/>
            </p:nvSpPr>
            <p:spPr bwMode="auto">
              <a:xfrm>
                <a:off x="1077" y="6079"/>
                <a:ext cx="60" cy="50"/>
              </a:xfrm>
              <a:custGeom>
                <a:avLst/>
                <a:gdLst>
                  <a:gd name="T0" fmla="*/ 0 w 60"/>
                  <a:gd name="T1" fmla="*/ 39 h 50"/>
                  <a:gd name="T2" fmla="*/ 27 w 60"/>
                  <a:gd name="T3" fmla="*/ 50 h 50"/>
                  <a:gd name="T4" fmla="*/ 60 w 60"/>
                  <a:gd name="T5" fmla="*/ 11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27" y="50"/>
                    </a:lnTo>
                    <a:lnTo>
                      <a:pt x="60" y="11"/>
                    </a:lnTo>
                    <a:lnTo>
                      <a:pt x="27"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3398">
                <a:extLst>
                  <a:ext uri="{FF2B5EF4-FFF2-40B4-BE49-F238E27FC236}">
                    <a16:creationId xmlns:a16="http://schemas.microsoft.com/office/drawing/2014/main" xmlns="" id="{5DFDF3BE-3D9C-4527-AE5A-17DA3FCFC92D}"/>
                  </a:ext>
                </a:extLst>
              </p:cNvPr>
              <p:cNvSpPr>
                <a:spLocks/>
              </p:cNvSpPr>
              <p:nvPr/>
            </p:nvSpPr>
            <p:spPr bwMode="auto">
              <a:xfrm>
                <a:off x="1077" y="6079"/>
                <a:ext cx="60" cy="50"/>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2" name="Freeform 3399">
                <a:extLst>
                  <a:ext uri="{FF2B5EF4-FFF2-40B4-BE49-F238E27FC236}">
                    <a16:creationId xmlns:a16="http://schemas.microsoft.com/office/drawing/2014/main" xmlns="" id="{51CBB27E-A579-4698-B986-813032809C11}"/>
                  </a:ext>
                </a:extLst>
              </p:cNvPr>
              <p:cNvSpPr>
                <a:spLocks/>
              </p:cNvSpPr>
              <p:nvPr/>
            </p:nvSpPr>
            <p:spPr bwMode="auto">
              <a:xfrm>
                <a:off x="2373" y="6172"/>
                <a:ext cx="55" cy="77"/>
              </a:xfrm>
              <a:custGeom>
                <a:avLst/>
                <a:gdLst>
                  <a:gd name="T0" fmla="*/ 0 w 55"/>
                  <a:gd name="T1" fmla="*/ 44 h 77"/>
                  <a:gd name="T2" fmla="*/ 33 w 55"/>
                  <a:gd name="T3" fmla="*/ 77 h 77"/>
                  <a:gd name="T4" fmla="*/ 55 w 55"/>
                  <a:gd name="T5" fmla="*/ 39 h 77"/>
                  <a:gd name="T6" fmla="*/ 16 w 55"/>
                  <a:gd name="T7" fmla="*/ 0 h 77"/>
                  <a:gd name="T8" fmla="*/ 0 w 55"/>
                  <a:gd name="T9" fmla="*/ 44 h 77"/>
                </a:gdLst>
                <a:ahLst/>
                <a:cxnLst>
                  <a:cxn ang="0">
                    <a:pos x="T0" y="T1"/>
                  </a:cxn>
                  <a:cxn ang="0">
                    <a:pos x="T2" y="T3"/>
                  </a:cxn>
                  <a:cxn ang="0">
                    <a:pos x="T4" y="T5"/>
                  </a:cxn>
                  <a:cxn ang="0">
                    <a:pos x="T6" y="T7"/>
                  </a:cxn>
                  <a:cxn ang="0">
                    <a:pos x="T8" y="T9"/>
                  </a:cxn>
                </a:cxnLst>
                <a:rect l="0" t="0" r="r" b="b"/>
                <a:pathLst>
                  <a:path w="55" h="77">
                    <a:moveTo>
                      <a:pt x="0" y="44"/>
                    </a:moveTo>
                    <a:lnTo>
                      <a:pt x="33" y="77"/>
                    </a:lnTo>
                    <a:lnTo>
                      <a:pt x="55" y="39"/>
                    </a:lnTo>
                    <a:lnTo>
                      <a:pt x="16"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3400">
                <a:extLst>
                  <a:ext uri="{FF2B5EF4-FFF2-40B4-BE49-F238E27FC236}">
                    <a16:creationId xmlns:a16="http://schemas.microsoft.com/office/drawing/2014/main" xmlns="" id="{5C808918-D94F-47B3-AA5B-E39315B17CD5}"/>
                  </a:ext>
                </a:extLst>
              </p:cNvPr>
              <p:cNvSpPr>
                <a:spLocks/>
              </p:cNvSpPr>
              <p:nvPr/>
            </p:nvSpPr>
            <p:spPr bwMode="auto">
              <a:xfrm>
                <a:off x="2373" y="6172"/>
                <a:ext cx="55" cy="77"/>
              </a:xfrm>
              <a:custGeom>
                <a:avLst/>
                <a:gdLst>
                  <a:gd name="T0" fmla="*/ 0 w 10"/>
                  <a:gd name="T1" fmla="*/ 8 h 14"/>
                  <a:gd name="T2" fmla="*/ 6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6"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4" name="Freeform 3401">
                <a:extLst>
                  <a:ext uri="{FF2B5EF4-FFF2-40B4-BE49-F238E27FC236}">
                    <a16:creationId xmlns:a16="http://schemas.microsoft.com/office/drawing/2014/main" xmlns="" id="{681F93DF-79BC-4F33-A0E5-0FB31F0C233C}"/>
                  </a:ext>
                </a:extLst>
              </p:cNvPr>
              <p:cNvSpPr>
                <a:spLocks/>
              </p:cNvSpPr>
              <p:nvPr/>
            </p:nvSpPr>
            <p:spPr bwMode="auto">
              <a:xfrm>
                <a:off x="1416" y="6025"/>
                <a:ext cx="60" cy="60"/>
              </a:xfrm>
              <a:custGeom>
                <a:avLst/>
                <a:gdLst>
                  <a:gd name="T0" fmla="*/ 0 w 60"/>
                  <a:gd name="T1" fmla="*/ 38 h 60"/>
                  <a:gd name="T2" fmla="*/ 33 w 60"/>
                  <a:gd name="T3" fmla="*/ 60 h 60"/>
                  <a:gd name="T4" fmla="*/ 60 w 60"/>
                  <a:gd name="T5" fmla="*/ 21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1"/>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Freeform 3402">
                <a:extLst>
                  <a:ext uri="{FF2B5EF4-FFF2-40B4-BE49-F238E27FC236}">
                    <a16:creationId xmlns:a16="http://schemas.microsoft.com/office/drawing/2014/main" xmlns="" id="{4DDECA7E-9370-476D-8858-990489486F8D}"/>
                  </a:ext>
                </a:extLst>
              </p:cNvPr>
              <p:cNvSpPr>
                <a:spLocks/>
              </p:cNvSpPr>
              <p:nvPr/>
            </p:nvSpPr>
            <p:spPr bwMode="auto">
              <a:xfrm>
                <a:off x="1416" y="6025"/>
                <a:ext cx="60" cy="60"/>
              </a:xfrm>
              <a:custGeom>
                <a:avLst/>
                <a:gdLst>
                  <a:gd name="T0" fmla="*/ 0 w 11"/>
                  <a:gd name="T1" fmla="*/ 7 h 11"/>
                  <a:gd name="T2" fmla="*/ 6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6" name="Freeform 3403">
                <a:extLst>
                  <a:ext uri="{FF2B5EF4-FFF2-40B4-BE49-F238E27FC236}">
                    <a16:creationId xmlns:a16="http://schemas.microsoft.com/office/drawing/2014/main" xmlns="" id="{0B39354F-6050-4E76-97F8-774974A65CC4}"/>
                  </a:ext>
                </a:extLst>
              </p:cNvPr>
              <p:cNvSpPr>
                <a:spLocks/>
              </p:cNvSpPr>
              <p:nvPr/>
            </p:nvSpPr>
            <p:spPr bwMode="auto">
              <a:xfrm>
                <a:off x="2706" y="6282"/>
                <a:ext cx="55" cy="76"/>
              </a:xfrm>
              <a:custGeom>
                <a:avLst/>
                <a:gdLst>
                  <a:gd name="T0" fmla="*/ 0 w 55"/>
                  <a:gd name="T1" fmla="*/ 38 h 76"/>
                  <a:gd name="T2" fmla="*/ 33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7"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3404">
                <a:extLst>
                  <a:ext uri="{FF2B5EF4-FFF2-40B4-BE49-F238E27FC236}">
                    <a16:creationId xmlns:a16="http://schemas.microsoft.com/office/drawing/2014/main" xmlns="" id="{88CCDBAD-4407-432B-8FDB-AB5188967B3E}"/>
                  </a:ext>
                </a:extLst>
              </p:cNvPr>
              <p:cNvSpPr>
                <a:spLocks/>
              </p:cNvSpPr>
              <p:nvPr/>
            </p:nvSpPr>
            <p:spPr bwMode="auto">
              <a:xfrm>
                <a:off x="2706" y="6282"/>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8" name="Freeform 3405">
                <a:extLst>
                  <a:ext uri="{FF2B5EF4-FFF2-40B4-BE49-F238E27FC236}">
                    <a16:creationId xmlns:a16="http://schemas.microsoft.com/office/drawing/2014/main" xmlns="" id="{10358107-38DD-40ED-9F37-D2C6B30D84EC}"/>
                  </a:ext>
                </a:extLst>
              </p:cNvPr>
              <p:cNvSpPr>
                <a:spLocks/>
              </p:cNvSpPr>
              <p:nvPr/>
            </p:nvSpPr>
            <p:spPr bwMode="auto">
              <a:xfrm>
                <a:off x="1766" y="6036"/>
                <a:ext cx="66" cy="71"/>
              </a:xfrm>
              <a:custGeom>
                <a:avLst/>
                <a:gdLst>
                  <a:gd name="T0" fmla="*/ 0 w 66"/>
                  <a:gd name="T1" fmla="*/ 38 h 71"/>
                  <a:gd name="T2" fmla="*/ 38 w 66"/>
                  <a:gd name="T3" fmla="*/ 71 h 71"/>
                  <a:gd name="T4" fmla="*/ 66 w 66"/>
                  <a:gd name="T5" fmla="*/ 27 h 71"/>
                  <a:gd name="T6" fmla="*/ 27 w 66"/>
                  <a:gd name="T7" fmla="*/ 0 h 71"/>
                  <a:gd name="T8" fmla="*/ 0 w 66"/>
                  <a:gd name="T9" fmla="*/ 38 h 71"/>
                </a:gdLst>
                <a:ahLst/>
                <a:cxnLst>
                  <a:cxn ang="0">
                    <a:pos x="T0" y="T1"/>
                  </a:cxn>
                  <a:cxn ang="0">
                    <a:pos x="T2" y="T3"/>
                  </a:cxn>
                  <a:cxn ang="0">
                    <a:pos x="T4" y="T5"/>
                  </a:cxn>
                  <a:cxn ang="0">
                    <a:pos x="T6" y="T7"/>
                  </a:cxn>
                  <a:cxn ang="0">
                    <a:pos x="T8" y="T9"/>
                  </a:cxn>
                </a:cxnLst>
                <a:rect l="0" t="0" r="r" b="b"/>
                <a:pathLst>
                  <a:path w="66" h="71">
                    <a:moveTo>
                      <a:pt x="0" y="38"/>
                    </a:moveTo>
                    <a:lnTo>
                      <a:pt x="38" y="71"/>
                    </a:lnTo>
                    <a:lnTo>
                      <a:pt x="66" y="27"/>
                    </a:lnTo>
                    <a:lnTo>
                      <a:pt x="27"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3406">
                <a:extLst>
                  <a:ext uri="{FF2B5EF4-FFF2-40B4-BE49-F238E27FC236}">
                    <a16:creationId xmlns:a16="http://schemas.microsoft.com/office/drawing/2014/main" xmlns="" id="{9EDF26B1-1737-4B4C-81EA-CE9C0D389372}"/>
                  </a:ext>
                </a:extLst>
              </p:cNvPr>
              <p:cNvSpPr>
                <a:spLocks/>
              </p:cNvSpPr>
              <p:nvPr/>
            </p:nvSpPr>
            <p:spPr bwMode="auto">
              <a:xfrm>
                <a:off x="1766" y="6036"/>
                <a:ext cx="66" cy="71"/>
              </a:xfrm>
              <a:custGeom>
                <a:avLst/>
                <a:gdLst>
                  <a:gd name="T0" fmla="*/ 0 w 12"/>
                  <a:gd name="T1" fmla="*/ 7 h 13"/>
                  <a:gd name="T2" fmla="*/ 7 w 12"/>
                  <a:gd name="T3" fmla="*/ 13 h 13"/>
                  <a:gd name="T4" fmla="*/ 12 w 12"/>
                  <a:gd name="T5" fmla="*/ 5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0" name="Freeform 3407">
                <a:extLst>
                  <a:ext uri="{FF2B5EF4-FFF2-40B4-BE49-F238E27FC236}">
                    <a16:creationId xmlns:a16="http://schemas.microsoft.com/office/drawing/2014/main" xmlns="" id="{E0CD57D8-3BB6-4EB6-8CA6-2A5FDD18E509}"/>
                  </a:ext>
                </a:extLst>
              </p:cNvPr>
              <p:cNvSpPr>
                <a:spLocks/>
              </p:cNvSpPr>
              <p:nvPr/>
            </p:nvSpPr>
            <p:spPr bwMode="auto">
              <a:xfrm>
                <a:off x="3029" y="6386"/>
                <a:ext cx="49" cy="76"/>
              </a:xfrm>
              <a:custGeom>
                <a:avLst/>
                <a:gdLst>
                  <a:gd name="T0" fmla="*/ 0 w 49"/>
                  <a:gd name="T1" fmla="*/ 38 h 76"/>
                  <a:gd name="T2" fmla="*/ 38 w 49"/>
                  <a:gd name="T3" fmla="*/ 76 h 76"/>
                  <a:gd name="T4" fmla="*/ 49 w 49"/>
                  <a:gd name="T5" fmla="*/ 38 h 76"/>
                  <a:gd name="T6" fmla="*/ 16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8" y="76"/>
                    </a:lnTo>
                    <a:lnTo>
                      <a:pt x="49" y="38"/>
                    </a:lnTo>
                    <a:lnTo>
                      <a:pt x="16"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3408">
                <a:extLst>
                  <a:ext uri="{FF2B5EF4-FFF2-40B4-BE49-F238E27FC236}">
                    <a16:creationId xmlns:a16="http://schemas.microsoft.com/office/drawing/2014/main" xmlns="" id="{04F633FC-F249-4F0D-93A0-14F506A1713B}"/>
                  </a:ext>
                </a:extLst>
              </p:cNvPr>
              <p:cNvSpPr>
                <a:spLocks/>
              </p:cNvSpPr>
              <p:nvPr/>
            </p:nvSpPr>
            <p:spPr bwMode="auto">
              <a:xfrm>
                <a:off x="3029" y="6386"/>
                <a:ext cx="49" cy="76"/>
              </a:xfrm>
              <a:custGeom>
                <a:avLst/>
                <a:gdLst>
                  <a:gd name="T0" fmla="*/ 0 w 9"/>
                  <a:gd name="T1" fmla="*/ 7 h 14"/>
                  <a:gd name="T2" fmla="*/ 7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7"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2" name="Freeform 3409">
                <a:extLst>
                  <a:ext uri="{FF2B5EF4-FFF2-40B4-BE49-F238E27FC236}">
                    <a16:creationId xmlns:a16="http://schemas.microsoft.com/office/drawing/2014/main" xmlns="" id="{7D32E019-728B-4B6D-B559-484B54369F8A}"/>
                  </a:ext>
                </a:extLst>
              </p:cNvPr>
              <p:cNvSpPr>
                <a:spLocks/>
              </p:cNvSpPr>
              <p:nvPr/>
            </p:nvSpPr>
            <p:spPr bwMode="auto">
              <a:xfrm>
                <a:off x="836" y="6139"/>
                <a:ext cx="55" cy="50"/>
              </a:xfrm>
              <a:custGeom>
                <a:avLst/>
                <a:gdLst>
                  <a:gd name="T0" fmla="*/ 0 w 55"/>
                  <a:gd name="T1" fmla="*/ 39 h 50"/>
                  <a:gd name="T2" fmla="*/ 28 w 55"/>
                  <a:gd name="T3" fmla="*/ 50 h 50"/>
                  <a:gd name="T4" fmla="*/ 55 w 55"/>
                  <a:gd name="T5" fmla="*/ 11 h 50"/>
                  <a:gd name="T6" fmla="*/ 28 w 55"/>
                  <a:gd name="T7" fmla="*/ 0 h 50"/>
                  <a:gd name="T8" fmla="*/ 0 w 55"/>
                  <a:gd name="T9" fmla="*/ 39 h 50"/>
                </a:gdLst>
                <a:ahLst/>
                <a:cxnLst>
                  <a:cxn ang="0">
                    <a:pos x="T0" y="T1"/>
                  </a:cxn>
                  <a:cxn ang="0">
                    <a:pos x="T2" y="T3"/>
                  </a:cxn>
                  <a:cxn ang="0">
                    <a:pos x="T4" y="T5"/>
                  </a:cxn>
                  <a:cxn ang="0">
                    <a:pos x="T6" y="T7"/>
                  </a:cxn>
                  <a:cxn ang="0">
                    <a:pos x="T8" y="T9"/>
                  </a:cxn>
                </a:cxnLst>
                <a:rect l="0" t="0" r="r" b="b"/>
                <a:pathLst>
                  <a:path w="55" h="50">
                    <a:moveTo>
                      <a:pt x="0" y="39"/>
                    </a:moveTo>
                    <a:lnTo>
                      <a:pt x="28" y="50"/>
                    </a:lnTo>
                    <a:lnTo>
                      <a:pt x="55" y="11"/>
                    </a:lnTo>
                    <a:lnTo>
                      <a:pt x="28"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3410">
                <a:extLst>
                  <a:ext uri="{FF2B5EF4-FFF2-40B4-BE49-F238E27FC236}">
                    <a16:creationId xmlns:a16="http://schemas.microsoft.com/office/drawing/2014/main" xmlns="" id="{7926F870-15C3-4591-A1C5-F9EBB4BEB727}"/>
                  </a:ext>
                </a:extLst>
              </p:cNvPr>
              <p:cNvSpPr>
                <a:spLocks/>
              </p:cNvSpPr>
              <p:nvPr/>
            </p:nvSpPr>
            <p:spPr bwMode="auto">
              <a:xfrm>
                <a:off x="836" y="6139"/>
                <a:ext cx="55" cy="50"/>
              </a:xfrm>
              <a:custGeom>
                <a:avLst/>
                <a:gdLst>
                  <a:gd name="T0" fmla="*/ 0 w 10"/>
                  <a:gd name="T1" fmla="*/ 7 h 9"/>
                  <a:gd name="T2" fmla="*/ 5 w 10"/>
                  <a:gd name="T3" fmla="*/ 9 h 9"/>
                  <a:gd name="T4" fmla="*/ 10 w 10"/>
                  <a:gd name="T5" fmla="*/ 2 h 9"/>
                  <a:gd name="T6" fmla="*/ 5 w 10"/>
                  <a:gd name="T7" fmla="*/ 0 h 9"/>
                  <a:gd name="T8" fmla="*/ 0 w 10"/>
                  <a:gd name="T9" fmla="*/ 7 h 9"/>
                </a:gdLst>
                <a:ahLst/>
                <a:cxnLst>
                  <a:cxn ang="0">
                    <a:pos x="T0" y="T1"/>
                  </a:cxn>
                  <a:cxn ang="0">
                    <a:pos x="T2" y="T3"/>
                  </a:cxn>
                  <a:cxn ang="0">
                    <a:pos x="T4" y="T5"/>
                  </a:cxn>
                  <a:cxn ang="0">
                    <a:pos x="T6" y="T7"/>
                  </a:cxn>
                  <a:cxn ang="0">
                    <a:pos x="T8" y="T9"/>
                  </a:cxn>
                </a:cxnLst>
                <a:rect l="0" t="0" r="r" b="b"/>
                <a:pathLst>
                  <a:path w="10" h="9">
                    <a:moveTo>
                      <a:pt x="0" y="7"/>
                    </a:moveTo>
                    <a:lnTo>
                      <a:pt x="5" y="9"/>
                    </a:lnTo>
                    <a:lnTo>
                      <a:pt x="10"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4" name="Freeform 3411">
                <a:extLst>
                  <a:ext uri="{FF2B5EF4-FFF2-40B4-BE49-F238E27FC236}">
                    <a16:creationId xmlns:a16="http://schemas.microsoft.com/office/drawing/2014/main" xmlns="" id="{DBA291A6-53C7-46FF-801A-14D007836087}"/>
                  </a:ext>
                </a:extLst>
              </p:cNvPr>
              <p:cNvSpPr>
                <a:spLocks/>
              </p:cNvSpPr>
              <p:nvPr/>
            </p:nvSpPr>
            <p:spPr bwMode="auto">
              <a:xfrm>
                <a:off x="2121" y="6107"/>
                <a:ext cx="60" cy="76"/>
              </a:xfrm>
              <a:custGeom>
                <a:avLst/>
                <a:gdLst>
                  <a:gd name="T0" fmla="*/ 0 w 60"/>
                  <a:gd name="T1" fmla="*/ 43 h 76"/>
                  <a:gd name="T2" fmla="*/ 39 w 60"/>
                  <a:gd name="T3" fmla="*/ 76 h 76"/>
                  <a:gd name="T4" fmla="*/ 60 w 60"/>
                  <a:gd name="T5" fmla="*/ 38 h 76"/>
                  <a:gd name="T6" fmla="*/ 22 w 60"/>
                  <a:gd name="T7" fmla="*/ 0 h 76"/>
                  <a:gd name="T8" fmla="*/ 0 w 60"/>
                  <a:gd name="T9" fmla="*/ 43 h 76"/>
                </a:gdLst>
                <a:ahLst/>
                <a:cxnLst>
                  <a:cxn ang="0">
                    <a:pos x="T0" y="T1"/>
                  </a:cxn>
                  <a:cxn ang="0">
                    <a:pos x="T2" y="T3"/>
                  </a:cxn>
                  <a:cxn ang="0">
                    <a:pos x="T4" y="T5"/>
                  </a:cxn>
                  <a:cxn ang="0">
                    <a:pos x="T6" y="T7"/>
                  </a:cxn>
                  <a:cxn ang="0">
                    <a:pos x="T8" y="T9"/>
                  </a:cxn>
                </a:cxnLst>
                <a:rect l="0" t="0" r="r" b="b"/>
                <a:pathLst>
                  <a:path w="60" h="76">
                    <a:moveTo>
                      <a:pt x="0" y="43"/>
                    </a:moveTo>
                    <a:lnTo>
                      <a:pt x="39" y="76"/>
                    </a:lnTo>
                    <a:lnTo>
                      <a:pt x="60" y="38"/>
                    </a:lnTo>
                    <a:lnTo>
                      <a:pt x="22" y="0"/>
                    </a:lnTo>
                    <a:lnTo>
                      <a:pt x="0" y="4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3412">
                <a:extLst>
                  <a:ext uri="{FF2B5EF4-FFF2-40B4-BE49-F238E27FC236}">
                    <a16:creationId xmlns:a16="http://schemas.microsoft.com/office/drawing/2014/main" xmlns="" id="{16488663-EDC3-49E8-BC8D-22250BCE31A4}"/>
                  </a:ext>
                </a:extLst>
              </p:cNvPr>
              <p:cNvSpPr>
                <a:spLocks/>
              </p:cNvSpPr>
              <p:nvPr/>
            </p:nvSpPr>
            <p:spPr bwMode="auto">
              <a:xfrm>
                <a:off x="2121" y="6107"/>
                <a:ext cx="60" cy="76"/>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6" name="Freeform 3413">
                <a:extLst>
                  <a:ext uri="{FF2B5EF4-FFF2-40B4-BE49-F238E27FC236}">
                    <a16:creationId xmlns:a16="http://schemas.microsoft.com/office/drawing/2014/main" xmlns="" id="{631E9FFC-6CDC-4F45-AA5E-1EFE376A7F81}"/>
                  </a:ext>
                </a:extLst>
              </p:cNvPr>
              <p:cNvSpPr>
                <a:spLocks/>
              </p:cNvSpPr>
              <p:nvPr/>
            </p:nvSpPr>
            <p:spPr bwMode="auto">
              <a:xfrm>
                <a:off x="1164" y="6063"/>
                <a:ext cx="61" cy="55"/>
              </a:xfrm>
              <a:custGeom>
                <a:avLst/>
                <a:gdLst>
                  <a:gd name="T0" fmla="*/ 0 w 61"/>
                  <a:gd name="T1" fmla="*/ 38 h 55"/>
                  <a:gd name="T2" fmla="*/ 33 w 61"/>
                  <a:gd name="T3" fmla="*/ 55 h 55"/>
                  <a:gd name="T4" fmla="*/ 61 w 61"/>
                  <a:gd name="T5" fmla="*/ 16 h 55"/>
                  <a:gd name="T6" fmla="*/ 28 w 61"/>
                  <a:gd name="T7" fmla="*/ 0 h 55"/>
                  <a:gd name="T8" fmla="*/ 0 w 61"/>
                  <a:gd name="T9" fmla="*/ 38 h 55"/>
                </a:gdLst>
                <a:ahLst/>
                <a:cxnLst>
                  <a:cxn ang="0">
                    <a:pos x="T0" y="T1"/>
                  </a:cxn>
                  <a:cxn ang="0">
                    <a:pos x="T2" y="T3"/>
                  </a:cxn>
                  <a:cxn ang="0">
                    <a:pos x="T4" y="T5"/>
                  </a:cxn>
                  <a:cxn ang="0">
                    <a:pos x="T6" y="T7"/>
                  </a:cxn>
                  <a:cxn ang="0">
                    <a:pos x="T8" y="T9"/>
                  </a:cxn>
                </a:cxnLst>
                <a:rect l="0" t="0" r="r" b="b"/>
                <a:pathLst>
                  <a:path w="61" h="55">
                    <a:moveTo>
                      <a:pt x="0" y="38"/>
                    </a:moveTo>
                    <a:lnTo>
                      <a:pt x="33" y="55"/>
                    </a:lnTo>
                    <a:lnTo>
                      <a:pt x="61" y="16"/>
                    </a:lnTo>
                    <a:lnTo>
                      <a:pt x="28"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3414">
                <a:extLst>
                  <a:ext uri="{FF2B5EF4-FFF2-40B4-BE49-F238E27FC236}">
                    <a16:creationId xmlns:a16="http://schemas.microsoft.com/office/drawing/2014/main" xmlns="" id="{34C8C413-6250-45C7-B83A-B53931E68934}"/>
                  </a:ext>
                </a:extLst>
              </p:cNvPr>
              <p:cNvSpPr>
                <a:spLocks/>
              </p:cNvSpPr>
              <p:nvPr/>
            </p:nvSpPr>
            <p:spPr bwMode="auto">
              <a:xfrm>
                <a:off x="1164" y="6063"/>
                <a:ext cx="61"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8" name="Freeform 3415">
                <a:extLst>
                  <a:ext uri="{FF2B5EF4-FFF2-40B4-BE49-F238E27FC236}">
                    <a16:creationId xmlns:a16="http://schemas.microsoft.com/office/drawing/2014/main" xmlns="" id="{E5A2ED1B-F7AE-4509-8BEE-36FFF6009627}"/>
                  </a:ext>
                </a:extLst>
              </p:cNvPr>
              <p:cNvSpPr>
                <a:spLocks/>
              </p:cNvSpPr>
              <p:nvPr/>
            </p:nvSpPr>
            <p:spPr bwMode="auto">
              <a:xfrm>
                <a:off x="2466" y="6211"/>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3416">
                <a:extLst>
                  <a:ext uri="{FF2B5EF4-FFF2-40B4-BE49-F238E27FC236}">
                    <a16:creationId xmlns:a16="http://schemas.microsoft.com/office/drawing/2014/main" xmlns="" id="{F9766001-3FD0-49C7-AAB7-54BEF8E8E0CF}"/>
                  </a:ext>
                </a:extLst>
              </p:cNvPr>
              <p:cNvSpPr>
                <a:spLocks/>
              </p:cNvSpPr>
              <p:nvPr/>
            </p:nvSpPr>
            <p:spPr bwMode="auto">
              <a:xfrm>
                <a:off x="2466" y="6211"/>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0" name="Freeform 3417">
                <a:extLst>
                  <a:ext uri="{FF2B5EF4-FFF2-40B4-BE49-F238E27FC236}">
                    <a16:creationId xmlns:a16="http://schemas.microsoft.com/office/drawing/2014/main" xmlns="" id="{F8B703FF-33EC-4A5D-9DBD-B8D7DC6DB1FF}"/>
                  </a:ext>
                </a:extLst>
              </p:cNvPr>
              <p:cNvSpPr>
                <a:spLocks/>
              </p:cNvSpPr>
              <p:nvPr/>
            </p:nvSpPr>
            <p:spPr bwMode="auto">
              <a:xfrm>
                <a:off x="1514" y="6025"/>
                <a:ext cx="61" cy="65"/>
              </a:xfrm>
              <a:custGeom>
                <a:avLst/>
                <a:gdLst>
                  <a:gd name="T0" fmla="*/ 0 w 61"/>
                  <a:gd name="T1" fmla="*/ 38 h 65"/>
                  <a:gd name="T2" fmla="*/ 33 w 61"/>
                  <a:gd name="T3" fmla="*/ 65 h 65"/>
                  <a:gd name="T4" fmla="*/ 61 w 61"/>
                  <a:gd name="T5" fmla="*/ 21 h 65"/>
                  <a:gd name="T6" fmla="*/ 22 w 61"/>
                  <a:gd name="T7" fmla="*/ 0 h 65"/>
                  <a:gd name="T8" fmla="*/ 0 w 61"/>
                  <a:gd name="T9" fmla="*/ 38 h 65"/>
                </a:gdLst>
                <a:ahLst/>
                <a:cxnLst>
                  <a:cxn ang="0">
                    <a:pos x="T0" y="T1"/>
                  </a:cxn>
                  <a:cxn ang="0">
                    <a:pos x="T2" y="T3"/>
                  </a:cxn>
                  <a:cxn ang="0">
                    <a:pos x="T4" y="T5"/>
                  </a:cxn>
                  <a:cxn ang="0">
                    <a:pos x="T6" y="T7"/>
                  </a:cxn>
                  <a:cxn ang="0">
                    <a:pos x="T8" y="T9"/>
                  </a:cxn>
                </a:cxnLst>
                <a:rect l="0" t="0" r="r" b="b"/>
                <a:pathLst>
                  <a:path w="61" h="65">
                    <a:moveTo>
                      <a:pt x="0" y="38"/>
                    </a:moveTo>
                    <a:lnTo>
                      <a:pt x="33" y="65"/>
                    </a:lnTo>
                    <a:lnTo>
                      <a:pt x="61" y="21"/>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3418">
                <a:extLst>
                  <a:ext uri="{FF2B5EF4-FFF2-40B4-BE49-F238E27FC236}">
                    <a16:creationId xmlns:a16="http://schemas.microsoft.com/office/drawing/2014/main" xmlns="" id="{0F98C9FD-3DF5-4768-9454-0F9E72178750}"/>
                  </a:ext>
                </a:extLst>
              </p:cNvPr>
              <p:cNvSpPr>
                <a:spLocks/>
              </p:cNvSpPr>
              <p:nvPr/>
            </p:nvSpPr>
            <p:spPr bwMode="auto">
              <a:xfrm>
                <a:off x="1514" y="6025"/>
                <a:ext cx="61" cy="65"/>
              </a:xfrm>
              <a:custGeom>
                <a:avLst/>
                <a:gdLst>
                  <a:gd name="T0" fmla="*/ 0 w 11"/>
                  <a:gd name="T1" fmla="*/ 7 h 12"/>
                  <a:gd name="T2" fmla="*/ 6 w 11"/>
                  <a:gd name="T3" fmla="*/ 12 h 12"/>
                  <a:gd name="T4" fmla="*/ 11 w 11"/>
                  <a:gd name="T5" fmla="*/ 4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2" name="Freeform 3419">
                <a:extLst>
                  <a:ext uri="{FF2B5EF4-FFF2-40B4-BE49-F238E27FC236}">
                    <a16:creationId xmlns:a16="http://schemas.microsoft.com/office/drawing/2014/main" xmlns="" id="{CB04B1AF-7E30-4AB3-999D-A1FB47125CE9}"/>
                  </a:ext>
                </a:extLst>
              </p:cNvPr>
              <p:cNvSpPr>
                <a:spLocks/>
              </p:cNvSpPr>
              <p:nvPr/>
            </p:nvSpPr>
            <p:spPr bwMode="auto">
              <a:xfrm>
                <a:off x="2794" y="6320"/>
                <a:ext cx="55" cy="76"/>
              </a:xfrm>
              <a:custGeom>
                <a:avLst/>
                <a:gdLst>
                  <a:gd name="T0" fmla="*/ 0 w 55"/>
                  <a:gd name="T1" fmla="*/ 38 h 76"/>
                  <a:gd name="T2" fmla="*/ 38 w 55"/>
                  <a:gd name="T3" fmla="*/ 76 h 76"/>
                  <a:gd name="T4" fmla="*/ 55 w 55"/>
                  <a:gd name="T5" fmla="*/ 33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3"/>
                    </a:lnTo>
                    <a:lnTo>
                      <a:pt x="22"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3420">
                <a:extLst>
                  <a:ext uri="{FF2B5EF4-FFF2-40B4-BE49-F238E27FC236}">
                    <a16:creationId xmlns:a16="http://schemas.microsoft.com/office/drawing/2014/main" xmlns="" id="{40B4E36E-3422-4F71-9D41-3E1E93244FA2}"/>
                  </a:ext>
                </a:extLst>
              </p:cNvPr>
              <p:cNvSpPr>
                <a:spLocks/>
              </p:cNvSpPr>
              <p:nvPr/>
            </p:nvSpPr>
            <p:spPr bwMode="auto">
              <a:xfrm>
                <a:off x="2794" y="6320"/>
                <a:ext cx="55" cy="76"/>
              </a:xfrm>
              <a:custGeom>
                <a:avLst/>
                <a:gdLst>
                  <a:gd name="T0" fmla="*/ 0 w 10"/>
                  <a:gd name="T1" fmla="*/ 7 h 14"/>
                  <a:gd name="T2" fmla="*/ 7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622">
              <a:extLst>
                <a:ext uri="{FF2B5EF4-FFF2-40B4-BE49-F238E27FC236}">
                  <a16:creationId xmlns:a16="http://schemas.microsoft.com/office/drawing/2014/main" xmlns="" id="{1A14EA0B-CBBD-471E-9374-378DC6EEAEA9}"/>
                </a:ext>
              </a:extLst>
            </p:cNvPr>
            <p:cNvGrpSpPr>
              <a:grpSpLocks/>
            </p:cNvGrpSpPr>
            <p:nvPr/>
          </p:nvGrpSpPr>
          <p:grpSpPr bwMode="auto">
            <a:xfrm>
              <a:off x="776" y="6036"/>
              <a:ext cx="2390" cy="541"/>
              <a:chOff x="776" y="6036"/>
              <a:chExt cx="2390" cy="541"/>
            </a:xfrm>
          </p:grpSpPr>
          <p:sp>
            <p:nvSpPr>
              <p:cNvPr id="1284" name="Freeform 3422">
                <a:extLst>
                  <a:ext uri="{FF2B5EF4-FFF2-40B4-BE49-F238E27FC236}">
                    <a16:creationId xmlns:a16="http://schemas.microsoft.com/office/drawing/2014/main" xmlns="" id="{22161313-74AC-4CAF-AC06-5F030CBDB55B}"/>
                  </a:ext>
                </a:extLst>
              </p:cNvPr>
              <p:cNvSpPr>
                <a:spLocks/>
              </p:cNvSpPr>
              <p:nvPr/>
            </p:nvSpPr>
            <p:spPr bwMode="auto">
              <a:xfrm>
                <a:off x="1864" y="6057"/>
                <a:ext cx="60" cy="72"/>
              </a:xfrm>
              <a:custGeom>
                <a:avLst/>
                <a:gdLst>
                  <a:gd name="T0" fmla="*/ 0 w 60"/>
                  <a:gd name="T1" fmla="*/ 39 h 72"/>
                  <a:gd name="T2" fmla="*/ 39 w 60"/>
                  <a:gd name="T3" fmla="*/ 72 h 72"/>
                  <a:gd name="T4" fmla="*/ 60 w 60"/>
                  <a:gd name="T5" fmla="*/ 33 h 72"/>
                  <a:gd name="T6" fmla="*/ 28 w 60"/>
                  <a:gd name="T7" fmla="*/ 0 h 72"/>
                  <a:gd name="T8" fmla="*/ 0 w 60"/>
                  <a:gd name="T9" fmla="*/ 39 h 72"/>
                </a:gdLst>
                <a:ahLst/>
                <a:cxnLst>
                  <a:cxn ang="0">
                    <a:pos x="T0" y="T1"/>
                  </a:cxn>
                  <a:cxn ang="0">
                    <a:pos x="T2" y="T3"/>
                  </a:cxn>
                  <a:cxn ang="0">
                    <a:pos x="T4" y="T5"/>
                  </a:cxn>
                  <a:cxn ang="0">
                    <a:pos x="T6" y="T7"/>
                  </a:cxn>
                  <a:cxn ang="0">
                    <a:pos x="T8" y="T9"/>
                  </a:cxn>
                </a:cxnLst>
                <a:rect l="0" t="0" r="r" b="b"/>
                <a:pathLst>
                  <a:path w="60" h="72">
                    <a:moveTo>
                      <a:pt x="0" y="39"/>
                    </a:moveTo>
                    <a:lnTo>
                      <a:pt x="39" y="72"/>
                    </a:lnTo>
                    <a:lnTo>
                      <a:pt x="60" y="33"/>
                    </a:lnTo>
                    <a:lnTo>
                      <a:pt x="28"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Freeform 3423">
                <a:extLst>
                  <a:ext uri="{FF2B5EF4-FFF2-40B4-BE49-F238E27FC236}">
                    <a16:creationId xmlns:a16="http://schemas.microsoft.com/office/drawing/2014/main" xmlns="" id="{0506F5D6-79E0-49EC-983A-EE36DBE5BCD8}"/>
                  </a:ext>
                </a:extLst>
              </p:cNvPr>
              <p:cNvSpPr>
                <a:spLocks/>
              </p:cNvSpPr>
              <p:nvPr/>
            </p:nvSpPr>
            <p:spPr bwMode="auto">
              <a:xfrm>
                <a:off x="1864" y="6057"/>
                <a:ext cx="60" cy="72"/>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Freeform 3424">
                <a:extLst>
                  <a:ext uri="{FF2B5EF4-FFF2-40B4-BE49-F238E27FC236}">
                    <a16:creationId xmlns:a16="http://schemas.microsoft.com/office/drawing/2014/main" xmlns="" id="{F3084BBF-9CB2-4B1D-81E9-8EBE0AA69203}"/>
                  </a:ext>
                </a:extLst>
              </p:cNvPr>
              <p:cNvSpPr>
                <a:spLocks/>
              </p:cNvSpPr>
              <p:nvPr/>
            </p:nvSpPr>
            <p:spPr bwMode="auto">
              <a:xfrm>
                <a:off x="3116" y="6418"/>
                <a:ext cx="50" cy="77"/>
              </a:xfrm>
              <a:custGeom>
                <a:avLst/>
                <a:gdLst>
                  <a:gd name="T0" fmla="*/ 0 w 50"/>
                  <a:gd name="T1" fmla="*/ 39 h 77"/>
                  <a:gd name="T2" fmla="*/ 39 w 50"/>
                  <a:gd name="T3" fmla="*/ 77 h 77"/>
                  <a:gd name="T4" fmla="*/ 50 w 50"/>
                  <a:gd name="T5" fmla="*/ 39 h 77"/>
                  <a:gd name="T6" fmla="*/ 17 w 50"/>
                  <a:gd name="T7" fmla="*/ 0 h 77"/>
                  <a:gd name="T8" fmla="*/ 0 w 50"/>
                  <a:gd name="T9" fmla="*/ 39 h 77"/>
                </a:gdLst>
                <a:ahLst/>
                <a:cxnLst>
                  <a:cxn ang="0">
                    <a:pos x="T0" y="T1"/>
                  </a:cxn>
                  <a:cxn ang="0">
                    <a:pos x="T2" y="T3"/>
                  </a:cxn>
                  <a:cxn ang="0">
                    <a:pos x="T4" y="T5"/>
                  </a:cxn>
                  <a:cxn ang="0">
                    <a:pos x="T6" y="T7"/>
                  </a:cxn>
                  <a:cxn ang="0">
                    <a:pos x="T8" y="T9"/>
                  </a:cxn>
                </a:cxnLst>
                <a:rect l="0" t="0" r="r" b="b"/>
                <a:pathLst>
                  <a:path w="50" h="77">
                    <a:moveTo>
                      <a:pt x="0" y="39"/>
                    </a:moveTo>
                    <a:lnTo>
                      <a:pt x="39" y="77"/>
                    </a:lnTo>
                    <a:lnTo>
                      <a:pt x="50" y="39"/>
                    </a:lnTo>
                    <a:lnTo>
                      <a:pt x="17" y="0"/>
                    </a:lnTo>
                    <a:lnTo>
                      <a:pt x="0" y="3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Freeform 3425">
                <a:extLst>
                  <a:ext uri="{FF2B5EF4-FFF2-40B4-BE49-F238E27FC236}">
                    <a16:creationId xmlns:a16="http://schemas.microsoft.com/office/drawing/2014/main" xmlns="" id="{24D0F841-D2F4-401B-9346-7E6DD31A26E6}"/>
                  </a:ext>
                </a:extLst>
              </p:cNvPr>
              <p:cNvSpPr>
                <a:spLocks/>
              </p:cNvSpPr>
              <p:nvPr/>
            </p:nvSpPr>
            <p:spPr bwMode="auto">
              <a:xfrm>
                <a:off x="3116" y="6418"/>
                <a:ext cx="50" cy="77"/>
              </a:xfrm>
              <a:custGeom>
                <a:avLst/>
                <a:gdLst>
                  <a:gd name="T0" fmla="*/ 0 w 9"/>
                  <a:gd name="T1" fmla="*/ 7 h 14"/>
                  <a:gd name="T2" fmla="*/ 7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7"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Freeform 3426">
                <a:extLst>
                  <a:ext uri="{FF2B5EF4-FFF2-40B4-BE49-F238E27FC236}">
                    <a16:creationId xmlns:a16="http://schemas.microsoft.com/office/drawing/2014/main" xmlns="" id="{DC060391-ACDF-426F-A9CC-073F12D14140}"/>
                  </a:ext>
                </a:extLst>
              </p:cNvPr>
              <p:cNvSpPr>
                <a:spLocks/>
              </p:cNvSpPr>
              <p:nvPr/>
            </p:nvSpPr>
            <p:spPr bwMode="auto">
              <a:xfrm>
                <a:off x="924" y="6123"/>
                <a:ext cx="60" cy="49"/>
              </a:xfrm>
              <a:custGeom>
                <a:avLst/>
                <a:gdLst>
                  <a:gd name="T0" fmla="*/ 0 w 60"/>
                  <a:gd name="T1" fmla="*/ 38 h 49"/>
                  <a:gd name="T2" fmla="*/ 33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33" y="49"/>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3427">
                <a:extLst>
                  <a:ext uri="{FF2B5EF4-FFF2-40B4-BE49-F238E27FC236}">
                    <a16:creationId xmlns:a16="http://schemas.microsoft.com/office/drawing/2014/main" xmlns="" id="{F51649A3-9C21-4A38-8690-98FA30A9D8B4}"/>
                  </a:ext>
                </a:extLst>
              </p:cNvPr>
              <p:cNvSpPr>
                <a:spLocks/>
              </p:cNvSpPr>
              <p:nvPr/>
            </p:nvSpPr>
            <p:spPr bwMode="auto">
              <a:xfrm>
                <a:off x="924" y="6123"/>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0" name="Freeform 3428">
                <a:extLst>
                  <a:ext uri="{FF2B5EF4-FFF2-40B4-BE49-F238E27FC236}">
                    <a16:creationId xmlns:a16="http://schemas.microsoft.com/office/drawing/2014/main" xmlns="" id="{D4B2B7C6-1731-462F-BB22-BF19294DC3C0}"/>
                  </a:ext>
                </a:extLst>
              </p:cNvPr>
              <p:cNvSpPr>
                <a:spLocks/>
              </p:cNvSpPr>
              <p:nvPr/>
            </p:nvSpPr>
            <p:spPr bwMode="auto">
              <a:xfrm>
                <a:off x="2220" y="6139"/>
                <a:ext cx="54" cy="77"/>
              </a:xfrm>
              <a:custGeom>
                <a:avLst/>
                <a:gdLst>
                  <a:gd name="T0" fmla="*/ 0 w 54"/>
                  <a:gd name="T1" fmla="*/ 44 h 77"/>
                  <a:gd name="T2" fmla="*/ 33 w 54"/>
                  <a:gd name="T3" fmla="*/ 77 h 77"/>
                  <a:gd name="T4" fmla="*/ 54 w 54"/>
                  <a:gd name="T5" fmla="*/ 39 h 77"/>
                  <a:gd name="T6" fmla="*/ 16 w 54"/>
                  <a:gd name="T7" fmla="*/ 0 h 77"/>
                  <a:gd name="T8" fmla="*/ 0 w 54"/>
                  <a:gd name="T9" fmla="*/ 44 h 77"/>
                </a:gdLst>
                <a:ahLst/>
                <a:cxnLst>
                  <a:cxn ang="0">
                    <a:pos x="T0" y="T1"/>
                  </a:cxn>
                  <a:cxn ang="0">
                    <a:pos x="T2" y="T3"/>
                  </a:cxn>
                  <a:cxn ang="0">
                    <a:pos x="T4" y="T5"/>
                  </a:cxn>
                  <a:cxn ang="0">
                    <a:pos x="T6" y="T7"/>
                  </a:cxn>
                  <a:cxn ang="0">
                    <a:pos x="T8" y="T9"/>
                  </a:cxn>
                </a:cxnLst>
                <a:rect l="0" t="0" r="r" b="b"/>
                <a:pathLst>
                  <a:path w="54" h="77">
                    <a:moveTo>
                      <a:pt x="0" y="44"/>
                    </a:moveTo>
                    <a:lnTo>
                      <a:pt x="33" y="77"/>
                    </a:lnTo>
                    <a:lnTo>
                      <a:pt x="54" y="39"/>
                    </a:lnTo>
                    <a:lnTo>
                      <a:pt x="16"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3429">
                <a:extLst>
                  <a:ext uri="{FF2B5EF4-FFF2-40B4-BE49-F238E27FC236}">
                    <a16:creationId xmlns:a16="http://schemas.microsoft.com/office/drawing/2014/main" xmlns="" id="{5CD8CBBE-7A93-45A3-8C44-0892A0A46475}"/>
                  </a:ext>
                </a:extLst>
              </p:cNvPr>
              <p:cNvSpPr>
                <a:spLocks/>
              </p:cNvSpPr>
              <p:nvPr/>
            </p:nvSpPr>
            <p:spPr bwMode="auto">
              <a:xfrm>
                <a:off x="2220" y="6139"/>
                <a:ext cx="54" cy="77"/>
              </a:xfrm>
              <a:custGeom>
                <a:avLst/>
                <a:gdLst>
                  <a:gd name="T0" fmla="*/ 0 w 10"/>
                  <a:gd name="T1" fmla="*/ 8 h 14"/>
                  <a:gd name="T2" fmla="*/ 6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6"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Freeform 3430">
                <a:extLst>
                  <a:ext uri="{FF2B5EF4-FFF2-40B4-BE49-F238E27FC236}">
                    <a16:creationId xmlns:a16="http://schemas.microsoft.com/office/drawing/2014/main" xmlns="" id="{5B9057DC-78C2-4CAF-8547-133D3A87E41C}"/>
                  </a:ext>
                </a:extLst>
              </p:cNvPr>
              <p:cNvSpPr>
                <a:spLocks/>
              </p:cNvSpPr>
              <p:nvPr/>
            </p:nvSpPr>
            <p:spPr bwMode="auto">
              <a:xfrm>
                <a:off x="1263" y="6052"/>
                <a:ext cx="60" cy="55"/>
              </a:xfrm>
              <a:custGeom>
                <a:avLst/>
                <a:gdLst>
                  <a:gd name="T0" fmla="*/ 0 w 60"/>
                  <a:gd name="T1" fmla="*/ 38 h 55"/>
                  <a:gd name="T2" fmla="*/ 33 w 60"/>
                  <a:gd name="T3" fmla="*/ 55 h 55"/>
                  <a:gd name="T4" fmla="*/ 60 w 60"/>
                  <a:gd name="T5" fmla="*/ 16 h 55"/>
                  <a:gd name="T6" fmla="*/ 22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3431">
                <a:extLst>
                  <a:ext uri="{FF2B5EF4-FFF2-40B4-BE49-F238E27FC236}">
                    <a16:creationId xmlns:a16="http://schemas.microsoft.com/office/drawing/2014/main" xmlns="" id="{325680F2-7DF7-4F4E-A484-6CAC3F5923F4}"/>
                  </a:ext>
                </a:extLst>
              </p:cNvPr>
              <p:cNvSpPr>
                <a:spLocks/>
              </p:cNvSpPr>
              <p:nvPr/>
            </p:nvSpPr>
            <p:spPr bwMode="auto">
              <a:xfrm>
                <a:off x="1263" y="6052"/>
                <a:ext cx="60" cy="55"/>
              </a:xfrm>
              <a:custGeom>
                <a:avLst/>
                <a:gdLst>
                  <a:gd name="T0" fmla="*/ 0 w 11"/>
                  <a:gd name="T1" fmla="*/ 7 h 10"/>
                  <a:gd name="T2" fmla="*/ 6 w 11"/>
                  <a:gd name="T3" fmla="*/ 10 h 10"/>
                  <a:gd name="T4" fmla="*/ 11 w 11"/>
                  <a:gd name="T5" fmla="*/ 3 h 10"/>
                  <a:gd name="T6" fmla="*/ 4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Freeform 3432">
                <a:extLst>
                  <a:ext uri="{FF2B5EF4-FFF2-40B4-BE49-F238E27FC236}">
                    <a16:creationId xmlns:a16="http://schemas.microsoft.com/office/drawing/2014/main" xmlns="" id="{56AAB5C7-3467-4319-9577-CA2814C0EA6F}"/>
                  </a:ext>
                </a:extLst>
              </p:cNvPr>
              <p:cNvSpPr>
                <a:spLocks/>
              </p:cNvSpPr>
              <p:nvPr/>
            </p:nvSpPr>
            <p:spPr bwMode="auto">
              <a:xfrm>
                <a:off x="2559" y="6249"/>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3433">
                <a:extLst>
                  <a:ext uri="{FF2B5EF4-FFF2-40B4-BE49-F238E27FC236}">
                    <a16:creationId xmlns:a16="http://schemas.microsoft.com/office/drawing/2014/main" xmlns="" id="{6E0E36F8-490D-4B1C-8507-70F902005F12}"/>
                  </a:ext>
                </a:extLst>
              </p:cNvPr>
              <p:cNvSpPr>
                <a:spLocks/>
              </p:cNvSpPr>
              <p:nvPr/>
            </p:nvSpPr>
            <p:spPr bwMode="auto">
              <a:xfrm>
                <a:off x="2559" y="6249"/>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6" name="Freeform 3434">
                <a:extLst>
                  <a:ext uri="{FF2B5EF4-FFF2-40B4-BE49-F238E27FC236}">
                    <a16:creationId xmlns:a16="http://schemas.microsoft.com/office/drawing/2014/main" xmlns="" id="{E693DD31-9B83-4778-AFF9-AC12F1BBE01B}"/>
                  </a:ext>
                </a:extLst>
              </p:cNvPr>
              <p:cNvSpPr>
                <a:spLocks/>
              </p:cNvSpPr>
              <p:nvPr/>
            </p:nvSpPr>
            <p:spPr bwMode="auto">
              <a:xfrm>
                <a:off x="1607" y="6036"/>
                <a:ext cx="66" cy="65"/>
              </a:xfrm>
              <a:custGeom>
                <a:avLst/>
                <a:gdLst>
                  <a:gd name="T0" fmla="*/ 0 w 66"/>
                  <a:gd name="T1" fmla="*/ 38 h 65"/>
                  <a:gd name="T2" fmla="*/ 39 w 66"/>
                  <a:gd name="T3" fmla="*/ 65 h 65"/>
                  <a:gd name="T4" fmla="*/ 66 w 66"/>
                  <a:gd name="T5" fmla="*/ 21 h 65"/>
                  <a:gd name="T6" fmla="*/ 28 w 66"/>
                  <a:gd name="T7" fmla="*/ 0 h 65"/>
                  <a:gd name="T8" fmla="*/ 0 w 66"/>
                  <a:gd name="T9" fmla="*/ 38 h 65"/>
                </a:gdLst>
                <a:ahLst/>
                <a:cxnLst>
                  <a:cxn ang="0">
                    <a:pos x="T0" y="T1"/>
                  </a:cxn>
                  <a:cxn ang="0">
                    <a:pos x="T2" y="T3"/>
                  </a:cxn>
                  <a:cxn ang="0">
                    <a:pos x="T4" y="T5"/>
                  </a:cxn>
                  <a:cxn ang="0">
                    <a:pos x="T6" y="T7"/>
                  </a:cxn>
                  <a:cxn ang="0">
                    <a:pos x="T8" y="T9"/>
                  </a:cxn>
                </a:cxnLst>
                <a:rect l="0" t="0" r="r" b="b"/>
                <a:pathLst>
                  <a:path w="66" h="65">
                    <a:moveTo>
                      <a:pt x="0" y="38"/>
                    </a:moveTo>
                    <a:lnTo>
                      <a:pt x="39" y="65"/>
                    </a:lnTo>
                    <a:lnTo>
                      <a:pt x="66" y="21"/>
                    </a:lnTo>
                    <a:lnTo>
                      <a:pt x="28"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3435">
                <a:extLst>
                  <a:ext uri="{FF2B5EF4-FFF2-40B4-BE49-F238E27FC236}">
                    <a16:creationId xmlns:a16="http://schemas.microsoft.com/office/drawing/2014/main" xmlns="" id="{4075D0D8-C377-49C6-B7C0-00BB73CB513B}"/>
                  </a:ext>
                </a:extLst>
              </p:cNvPr>
              <p:cNvSpPr>
                <a:spLocks/>
              </p:cNvSpPr>
              <p:nvPr/>
            </p:nvSpPr>
            <p:spPr bwMode="auto">
              <a:xfrm>
                <a:off x="1607" y="6036"/>
                <a:ext cx="66" cy="65"/>
              </a:xfrm>
              <a:custGeom>
                <a:avLst/>
                <a:gdLst>
                  <a:gd name="T0" fmla="*/ 0 w 12"/>
                  <a:gd name="T1" fmla="*/ 7 h 12"/>
                  <a:gd name="T2" fmla="*/ 7 w 12"/>
                  <a:gd name="T3" fmla="*/ 12 h 12"/>
                  <a:gd name="T4" fmla="*/ 12 w 12"/>
                  <a:gd name="T5" fmla="*/ 4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7" y="12"/>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Freeform 3436">
                <a:extLst>
                  <a:ext uri="{FF2B5EF4-FFF2-40B4-BE49-F238E27FC236}">
                    <a16:creationId xmlns:a16="http://schemas.microsoft.com/office/drawing/2014/main" xmlns="" id="{BC580A2A-22B6-4FC8-80B1-991F0A02AEE7}"/>
                  </a:ext>
                </a:extLst>
              </p:cNvPr>
              <p:cNvSpPr>
                <a:spLocks/>
              </p:cNvSpPr>
              <p:nvPr/>
            </p:nvSpPr>
            <p:spPr bwMode="auto">
              <a:xfrm>
                <a:off x="2887" y="6353"/>
                <a:ext cx="55" cy="76"/>
              </a:xfrm>
              <a:custGeom>
                <a:avLst/>
                <a:gdLst>
                  <a:gd name="T0" fmla="*/ 0 w 55"/>
                  <a:gd name="T1" fmla="*/ 38 h 76"/>
                  <a:gd name="T2" fmla="*/ 38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3437">
                <a:extLst>
                  <a:ext uri="{FF2B5EF4-FFF2-40B4-BE49-F238E27FC236}">
                    <a16:creationId xmlns:a16="http://schemas.microsoft.com/office/drawing/2014/main" xmlns="" id="{27400888-74AA-42BC-99FC-64687A010E88}"/>
                  </a:ext>
                </a:extLst>
              </p:cNvPr>
              <p:cNvSpPr>
                <a:spLocks/>
              </p:cNvSpPr>
              <p:nvPr/>
            </p:nvSpPr>
            <p:spPr bwMode="auto">
              <a:xfrm>
                <a:off x="2887" y="6353"/>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Freeform 3438">
                <a:extLst>
                  <a:ext uri="{FF2B5EF4-FFF2-40B4-BE49-F238E27FC236}">
                    <a16:creationId xmlns:a16="http://schemas.microsoft.com/office/drawing/2014/main" xmlns="" id="{5CDC9669-FD63-430F-ACD2-D6D106FDD581}"/>
                  </a:ext>
                </a:extLst>
              </p:cNvPr>
              <p:cNvSpPr>
                <a:spLocks/>
              </p:cNvSpPr>
              <p:nvPr/>
            </p:nvSpPr>
            <p:spPr bwMode="auto">
              <a:xfrm>
                <a:off x="1963" y="6085"/>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3439">
                <a:extLst>
                  <a:ext uri="{FF2B5EF4-FFF2-40B4-BE49-F238E27FC236}">
                    <a16:creationId xmlns:a16="http://schemas.microsoft.com/office/drawing/2014/main" xmlns="" id="{DB6146E9-9A0E-43FD-969F-2BB9E902BCF2}"/>
                  </a:ext>
                </a:extLst>
              </p:cNvPr>
              <p:cNvSpPr>
                <a:spLocks/>
              </p:cNvSpPr>
              <p:nvPr/>
            </p:nvSpPr>
            <p:spPr bwMode="auto">
              <a:xfrm>
                <a:off x="1963" y="6085"/>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2" name="Freeform 3440">
                <a:extLst>
                  <a:ext uri="{FF2B5EF4-FFF2-40B4-BE49-F238E27FC236}">
                    <a16:creationId xmlns:a16="http://schemas.microsoft.com/office/drawing/2014/main" xmlns="" id="{256DF5B6-B12B-424B-9460-B783B3BF96A6}"/>
                  </a:ext>
                </a:extLst>
              </p:cNvPr>
              <p:cNvSpPr>
                <a:spLocks/>
              </p:cNvSpPr>
              <p:nvPr/>
            </p:nvSpPr>
            <p:spPr bwMode="auto">
              <a:xfrm>
                <a:off x="1017" y="6107"/>
                <a:ext cx="60" cy="49"/>
              </a:xfrm>
              <a:custGeom>
                <a:avLst/>
                <a:gdLst>
                  <a:gd name="T0" fmla="*/ 0 w 60"/>
                  <a:gd name="T1" fmla="*/ 38 h 49"/>
                  <a:gd name="T2" fmla="*/ 27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7" y="49"/>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3441">
                <a:extLst>
                  <a:ext uri="{FF2B5EF4-FFF2-40B4-BE49-F238E27FC236}">
                    <a16:creationId xmlns:a16="http://schemas.microsoft.com/office/drawing/2014/main" xmlns="" id="{400E8DEE-66E3-413D-AF20-FC8CA5D6B96B}"/>
                  </a:ext>
                </a:extLst>
              </p:cNvPr>
              <p:cNvSpPr>
                <a:spLocks/>
              </p:cNvSpPr>
              <p:nvPr/>
            </p:nvSpPr>
            <p:spPr bwMode="auto">
              <a:xfrm>
                <a:off x="1017" y="6107"/>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Freeform 3442">
                <a:extLst>
                  <a:ext uri="{FF2B5EF4-FFF2-40B4-BE49-F238E27FC236}">
                    <a16:creationId xmlns:a16="http://schemas.microsoft.com/office/drawing/2014/main" xmlns="" id="{55A54D4D-902B-4BD8-835B-7EA865E56954}"/>
                  </a:ext>
                </a:extLst>
              </p:cNvPr>
              <p:cNvSpPr>
                <a:spLocks/>
              </p:cNvSpPr>
              <p:nvPr/>
            </p:nvSpPr>
            <p:spPr bwMode="auto">
              <a:xfrm>
                <a:off x="2313" y="6178"/>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3443">
                <a:extLst>
                  <a:ext uri="{FF2B5EF4-FFF2-40B4-BE49-F238E27FC236}">
                    <a16:creationId xmlns:a16="http://schemas.microsoft.com/office/drawing/2014/main" xmlns="" id="{EF84EFB9-F1A0-4B86-ACCD-851E2B114D41}"/>
                  </a:ext>
                </a:extLst>
              </p:cNvPr>
              <p:cNvSpPr>
                <a:spLocks/>
              </p:cNvSpPr>
              <p:nvPr/>
            </p:nvSpPr>
            <p:spPr bwMode="auto">
              <a:xfrm>
                <a:off x="2313" y="6178"/>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Freeform 3444">
                <a:extLst>
                  <a:ext uri="{FF2B5EF4-FFF2-40B4-BE49-F238E27FC236}">
                    <a16:creationId xmlns:a16="http://schemas.microsoft.com/office/drawing/2014/main" xmlns="" id="{5F5C1B8D-BD00-4910-9B52-4E2B76A25F56}"/>
                  </a:ext>
                </a:extLst>
              </p:cNvPr>
              <p:cNvSpPr>
                <a:spLocks/>
              </p:cNvSpPr>
              <p:nvPr/>
            </p:nvSpPr>
            <p:spPr bwMode="auto">
              <a:xfrm>
                <a:off x="1356" y="6046"/>
                <a:ext cx="60" cy="61"/>
              </a:xfrm>
              <a:custGeom>
                <a:avLst/>
                <a:gdLst>
                  <a:gd name="T0" fmla="*/ 0 w 60"/>
                  <a:gd name="T1" fmla="*/ 39 h 61"/>
                  <a:gd name="T2" fmla="*/ 33 w 60"/>
                  <a:gd name="T3" fmla="*/ 61 h 61"/>
                  <a:gd name="T4" fmla="*/ 60 w 60"/>
                  <a:gd name="T5" fmla="*/ 17 h 61"/>
                  <a:gd name="T6" fmla="*/ 27 w 60"/>
                  <a:gd name="T7" fmla="*/ 0 h 61"/>
                  <a:gd name="T8" fmla="*/ 0 w 60"/>
                  <a:gd name="T9" fmla="*/ 39 h 61"/>
                </a:gdLst>
                <a:ahLst/>
                <a:cxnLst>
                  <a:cxn ang="0">
                    <a:pos x="T0" y="T1"/>
                  </a:cxn>
                  <a:cxn ang="0">
                    <a:pos x="T2" y="T3"/>
                  </a:cxn>
                  <a:cxn ang="0">
                    <a:pos x="T4" y="T5"/>
                  </a:cxn>
                  <a:cxn ang="0">
                    <a:pos x="T6" y="T7"/>
                  </a:cxn>
                  <a:cxn ang="0">
                    <a:pos x="T8" y="T9"/>
                  </a:cxn>
                </a:cxnLst>
                <a:rect l="0" t="0" r="r" b="b"/>
                <a:pathLst>
                  <a:path w="60" h="61">
                    <a:moveTo>
                      <a:pt x="0" y="39"/>
                    </a:moveTo>
                    <a:lnTo>
                      <a:pt x="33" y="61"/>
                    </a:lnTo>
                    <a:lnTo>
                      <a:pt x="60" y="17"/>
                    </a:lnTo>
                    <a:lnTo>
                      <a:pt x="27"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445">
                <a:extLst>
                  <a:ext uri="{FF2B5EF4-FFF2-40B4-BE49-F238E27FC236}">
                    <a16:creationId xmlns:a16="http://schemas.microsoft.com/office/drawing/2014/main" xmlns="" id="{7D5A7EC4-E7AD-4D34-A731-0E2B44BF3564}"/>
                  </a:ext>
                </a:extLst>
              </p:cNvPr>
              <p:cNvSpPr>
                <a:spLocks/>
              </p:cNvSpPr>
              <p:nvPr/>
            </p:nvSpPr>
            <p:spPr bwMode="auto">
              <a:xfrm>
                <a:off x="1356" y="6046"/>
                <a:ext cx="60" cy="61"/>
              </a:xfrm>
              <a:custGeom>
                <a:avLst/>
                <a:gdLst>
                  <a:gd name="T0" fmla="*/ 0 w 11"/>
                  <a:gd name="T1" fmla="*/ 7 h 11"/>
                  <a:gd name="T2" fmla="*/ 6 w 11"/>
                  <a:gd name="T3" fmla="*/ 11 h 11"/>
                  <a:gd name="T4" fmla="*/ 11 w 11"/>
                  <a:gd name="T5" fmla="*/ 3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446">
                <a:extLst>
                  <a:ext uri="{FF2B5EF4-FFF2-40B4-BE49-F238E27FC236}">
                    <a16:creationId xmlns:a16="http://schemas.microsoft.com/office/drawing/2014/main" xmlns="" id="{7BE2797A-80BF-4E53-BBD0-7A81EFC1B6B5}"/>
                  </a:ext>
                </a:extLst>
              </p:cNvPr>
              <p:cNvSpPr>
                <a:spLocks/>
              </p:cNvSpPr>
              <p:nvPr/>
            </p:nvSpPr>
            <p:spPr bwMode="auto">
              <a:xfrm>
                <a:off x="2652" y="6282"/>
                <a:ext cx="54" cy="76"/>
              </a:xfrm>
              <a:custGeom>
                <a:avLst/>
                <a:gdLst>
                  <a:gd name="T0" fmla="*/ 0 w 54"/>
                  <a:gd name="T1" fmla="*/ 43 h 76"/>
                  <a:gd name="T2" fmla="*/ 33 w 54"/>
                  <a:gd name="T3" fmla="*/ 76 h 76"/>
                  <a:gd name="T4" fmla="*/ 54 w 54"/>
                  <a:gd name="T5" fmla="*/ 38 h 76"/>
                  <a:gd name="T6" fmla="*/ 16 w 54"/>
                  <a:gd name="T7" fmla="*/ 0 h 76"/>
                  <a:gd name="T8" fmla="*/ 0 w 54"/>
                  <a:gd name="T9" fmla="*/ 43 h 76"/>
                </a:gdLst>
                <a:ahLst/>
                <a:cxnLst>
                  <a:cxn ang="0">
                    <a:pos x="T0" y="T1"/>
                  </a:cxn>
                  <a:cxn ang="0">
                    <a:pos x="T2" y="T3"/>
                  </a:cxn>
                  <a:cxn ang="0">
                    <a:pos x="T4" y="T5"/>
                  </a:cxn>
                  <a:cxn ang="0">
                    <a:pos x="T6" y="T7"/>
                  </a:cxn>
                  <a:cxn ang="0">
                    <a:pos x="T8" y="T9"/>
                  </a:cxn>
                </a:cxnLst>
                <a:rect l="0" t="0" r="r" b="b"/>
                <a:pathLst>
                  <a:path w="54" h="76">
                    <a:moveTo>
                      <a:pt x="0" y="43"/>
                    </a:moveTo>
                    <a:lnTo>
                      <a:pt x="33" y="76"/>
                    </a:lnTo>
                    <a:lnTo>
                      <a:pt x="54" y="38"/>
                    </a:lnTo>
                    <a:lnTo>
                      <a:pt x="16" y="0"/>
                    </a:lnTo>
                    <a:lnTo>
                      <a:pt x="0" y="4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447">
                <a:extLst>
                  <a:ext uri="{FF2B5EF4-FFF2-40B4-BE49-F238E27FC236}">
                    <a16:creationId xmlns:a16="http://schemas.microsoft.com/office/drawing/2014/main" xmlns="" id="{D6697956-5972-4889-BF8D-BBD09A49A730}"/>
                  </a:ext>
                </a:extLst>
              </p:cNvPr>
              <p:cNvSpPr>
                <a:spLocks/>
              </p:cNvSpPr>
              <p:nvPr/>
            </p:nvSpPr>
            <p:spPr bwMode="auto">
              <a:xfrm>
                <a:off x="2652" y="6282"/>
                <a:ext cx="54" cy="76"/>
              </a:xfrm>
              <a:custGeom>
                <a:avLst/>
                <a:gdLst>
                  <a:gd name="T0" fmla="*/ 0 w 10"/>
                  <a:gd name="T1" fmla="*/ 8 h 14"/>
                  <a:gd name="T2" fmla="*/ 6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6"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Freeform 3448">
                <a:extLst>
                  <a:ext uri="{FF2B5EF4-FFF2-40B4-BE49-F238E27FC236}">
                    <a16:creationId xmlns:a16="http://schemas.microsoft.com/office/drawing/2014/main" xmlns="" id="{40BC235B-D30F-4E5F-967A-E86A3CF28522}"/>
                  </a:ext>
                </a:extLst>
              </p:cNvPr>
              <p:cNvSpPr>
                <a:spLocks/>
              </p:cNvSpPr>
              <p:nvPr/>
            </p:nvSpPr>
            <p:spPr bwMode="auto">
              <a:xfrm>
                <a:off x="1706" y="6046"/>
                <a:ext cx="60" cy="66"/>
              </a:xfrm>
              <a:custGeom>
                <a:avLst/>
                <a:gdLst>
                  <a:gd name="T0" fmla="*/ 0 w 60"/>
                  <a:gd name="T1" fmla="*/ 39 h 66"/>
                  <a:gd name="T2" fmla="*/ 38 w 60"/>
                  <a:gd name="T3" fmla="*/ 66 h 66"/>
                  <a:gd name="T4" fmla="*/ 60 w 60"/>
                  <a:gd name="T5" fmla="*/ 28 h 66"/>
                  <a:gd name="T6" fmla="*/ 27 w 60"/>
                  <a:gd name="T7" fmla="*/ 0 h 66"/>
                  <a:gd name="T8" fmla="*/ 0 w 60"/>
                  <a:gd name="T9" fmla="*/ 39 h 66"/>
                </a:gdLst>
                <a:ahLst/>
                <a:cxnLst>
                  <a:cxn ang="0">
                    <a:pos x="T0" y="T1"/>
                  </a:cxn>
                  <a:cxn ang="0">
                    <a:pos x="T2" y="T3"/>
                  </a:cxn>
                  <a:cxn ang="0">
                    <a:pos x="T4" y="T5"/>
                  </a:cxn>
                  <a:cxn ang="0">
                    <a:pos x="T6" y="T7"/>
                  </a:cxn>
                  <a:cxn ang="0">
                    <a:pos x="T8" y="T9"/>
                  </a:cxn>
                </a:cxnLst>
                <a:rect l="0" t="0" r="r" b="b"/>
                <a:pathLst>
                  <a:path w="60" h="66">
                    <a:moveTo>
                      <a:pt x="0" y="39"/>
                    </a:moveTo>
                    <a:lnTo>
                      <a:pt x="38" y="66"/>
                    </a:lnTo>
                    <a:lnTo>
                      <a:pt x="60" y="28"/>
                    </a:lnTo>
                    <a:lnTo>
                      <a:pt x="27"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Freeform 3449">
                <a:extLst>
                  <a:ext uri="{FF2B5EF4-FFF2-40B4-BE49-F238E27FC236}">
                    <a16:creationId xmlns:a16="http://schemas.microsoft.com/office/drawing/2014/main" xmlns="" id="{C2807489-7B19-43CD-88DC-23EE4E7B6118}"/>
                  </a:ext>
                </a:extLst>
              </p:cNvPr>
              <p:cNvSpPr>
                <a:spLocks/>
              </p:cNvSpPr>
              <p:nvPr/>
            </p:nvSpPr>
            <p:spPr bwMode="auto">
              <a:xfrm>
                <a:off x="1706" y="6046"/>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450">
                <a:extLst>
                  <a:ext uri="{FF2B5EF4-FFF2-40B4-BE49-F238E27FC236}">
                    <a16:creationId xmlns:a16="http://schemas.microsoft.com/office/drawing/2014/main" xmlns="" id="{91B12777-B10B-4472-87A7-8F5FB02035D5}"/>
                  </a:ext>
                </a:extLst>
              </p:cNvPr>
              <p:cNvSpPr>
                <a:spLocks/>
              </p:cNvSpPr>
              <p:nvPr/>
            </p:nvSpPr>
            <p:spPr bwMode="auto">
              <a:xfrm>
                <a:off x="2974" y="6386"/>
                <a:ext cx="55" cy="76"/>
              </a:xfrm>
              <a:custGeom>
                <a:avLst/>
                <a:gdLst>
                  <a:gd name="T0" fmla="*/ 0 w 55"/>
                  <a:gd name="T1" fmla="*/ 43 h 76"/>
                  <a:gd name="T2" fmla="*/ 39 w 55"/>
                  <a:gd name="T3" fmla="*/ 76 h 76"/>
                  <a:gd name="T4" fmla="*/ 55 w 55"/>
                  <a:gd name="T5" fmla="*/ 38 h 76"/>
                  <a:gd name="T6" fmla="*/ 17 w 55"/>
                  <a:gd name="T7" fmla="*/ 0 h 76"/>
                  <a:gd name="T8" fmla="*/ 0 w 55"/>
                  <a:gd name="T9" fmla="*/ 43 h 76"/>
                </a:gdLst>
                <a:ahLst/>
                <a:cxnLst>
                  <a:cxn ang="0">
                    <a:pos x="T0" y="T1"/>
                  </a:cxn>
                  <a:cxn ang="0">
                    <a:pos x="T2" y="T3"/>
                  </a:cxn>
                  <a:cxn ang="0">
                    <a:pos x="T4" y="T5"/>
                  </a:cxn>
                  <a:cxn ang="0">
                    <a:pos x="T6" y="T7"/>
                  </a:cxn>
                  <a:cxn ang="0">
                    <a:pos x="T8" y="T9"/>
                  </a:cxn>
                </a:cxnLst>
                <a:rect l="0" t="0" r="r" b="b"/>
                <a:pathLst>
                  <a:path w="55" h="76">
                    <a:moveTo>
                      <a:pt x="0" y="43"/>
                    </a:moveTo>
                    <a:lnTo>
                      <a:pt x="39" y="76"/>
                    </a:lnTo>
                    <a:lnTo>
                      <a:pt x="55" y="38"/>
                    </a:lnTo>
                    <a:lnTo>
                      <a:pt x="17" y="0"/>
                    </a:lnTo>
                    <a:lnTo>
                      <a:pt x="0" y="43"/>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451">
                <a:extLst>
                  <a:ext uri="{FF2B5EF4-FFF2-40B4-BE49-F238E27FC236}">
                    <a16:creationId xmlns:a16="http://schemas.microsoft.com/office/drawing/2014/main" xmlns="" id="{3895BFF1-B3A0-44C0-A40D-5F5EB50B749E}"/>
                  </a:ext>
                </a:extLst>
              </p:cNvPr>
              <p:cNvSpPr>
                <a:spLocks/>
              </p:cNvSpPr>
              <p:nvPr/>
            </p:nvSpPr>
            <p:spPr bwMode="auto">
              <a:xfrm>
                <a:off x="2974" y="6386"/>
                <a:ext cx="55" cy="76"/>
              </a:xfrm>
              <a:custGeom>
                <a:avLst/>
                <a:gdLst>
                  <a:gd name="T0" fmla="*/ 0 w 10"/>
                  <a:gd name="T1" fmla="*/ 8 h 14"/>
                  <a:gd name="T2" fmla="*/ 7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7"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452">
                <a:extLst>
                  <a:ext uri="{FF2B5EF4-FFF2-40B4-BE49-F238E27FC236}">
                    <a16:creationId xmlns:a16="http://schemas.microsoft.com/office/drawing/2014/main" xmlns="" id="{81EC90EA-61DC-490A-8D64-E35E7FB76813}"/>
                  </a:ext>
                </a:extLst>
              </p:cNvPr>
              <p:cNvSpPr>
                <a:spLocks/>
              </p:cNvSpPr>
              <p:nvPr/>
            </p:nvSpPr>
            <p:spPr bwMode="auto">
              <a:xfrm>
                <a:off x="776" y="6167"/>
                <a:ext cx="60" cy="49"/>
              </a:xfrm>
              <a:custGeom>
                <a:avLst/>
                <a:gdLst>
                  <a:gd name="T0" fmla="*/ 0 w 60"/>
                  <a:gd name="T1" fmla="*/ 38 h 49"/>
                  <a:gd name="T2" fmla="*/ 28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8" y="49"/>
                    </a:lnTo>
                    <a:lnTo>
                      <a:pt x="60" y="11"/>
                    </a:lnTo>
                    <a:lnTo>
                      <a:pt x="28"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453">
                <a:extLst>
                  <a:ext uri="{FF2B5EF4-FFF2-40B4-BE49-F238E27FC236}">
                    <a16:creationId xmlns:a16="http://schemas.microsoft.com/office/drawing/2014/main" xmlns="" id="{EB9BCADF-974F-4254-8AFC-7E50D08BE39F}"/>
                  </a:ext>
                </a:extLst>
              </p:cNvPr>
              <p:cNvSpPr>
                <a:spLocks/>
              </p:cNvSpPr>
              <p:nvPr/>
            </p:nvSpPr>
            <p:spPr bwMode="auto">
              <a:xfrm>
                <a:off x="776" y="6167"/>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454">
                <a:extLst>
                  <a:ext uri="{FF2B5EF4-FFF2-40B4-BE49-F238E27FC236}">
                    <a16:creationId xmlns:a16="http://schemas.microsoft.com/office/drawing/2014/main" xmlns="" id="{F80A443C-90EE-4CC1-A6ED-3D79234B6FC2}"/>
                  </a:ext>
                </a:extLst>
              </p:cNvPr>
              <p:cNvSpPr>
                <a:spLocks/>
              </p:cNvSpPr>
              <p:nvPr/>
            </p:nvSpPr>
            <p:spPr bwMode="auto">
              <a:xfrm>
                <a:off x="2061" y="6112"/>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Freeform 3455">
                <a:extLst>
                  <a:ext uri="{FF2B5EF4-FFF2-40B4-BE49-F238E27FC236}">
                    <a16:creationId xmlns:a16="http://schemas.microsoft.com/office/drawing/2014/main" xmlns="" id="{74CF8249-E526-4075-938B-839C295CAF74}"/>
                  </a:ext>
                </a:extLst>
              </p:cNvPr>
              <p:cNvSpPr>
                <a:spLocks/>
              </p:cNvSpPr>
              <p:nvPr/>
            </p:nvSpPr>
            <p:spPr bwMode="auto">
              <a:xfrm>
                <a:off x="2061" y="6112"/>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3456">
                <a:extLst>
                  <a:ext uri="{FF2B5EF4-FFF2-40B4-BE49-F238E27FC236}">
                    <a16:creationId xmlns:a16="http://schemas.microsoft.com/office/drawing/2014/main" xmlns="" id="{5168A4BD-3BDE-4E7C-B240-7BB2266181F3}"/>
                  </a:ext>
                </a:extLst>
              </p:cNvPr>
              <p:cNvSpPr>
                <a:spLocks/>
              </p:cNvSpPr>
              <p:nvPr/>
            </p:nvSpPr>
            <p:spPr bwMode="auto">
              <a:xfrm>
                <a:off x="1104" y="6090"/>
                <a:ext cx="60" cy="55"/>
              </a:xfrm>
              <a:custGeom>
                <a:avLst/>
                <a:gdLst>
                  <a:gd name="T0" fmla="*/ 0 w 60"/>
                  <a:gd name="T1" fmla="*/ 39 h 55"/>
                  <a:gd name="T2" fmla="*/ 33 w 60"/>
                  <a:gd name="T3" fmla="*/ 55 h 55"/>
                  <a:gd name="T4" fmla="*/ 60 w 60"/>
                  <a:gd name="T5" fmla="*/ 11 h 55"/>
                  <a:gd name="T6" fmla="*/ 33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11"/>
                    </a:lnTo>
                    <a:lnTo>
                      <a:pt x="33"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3457">
                <a:extLst>
                  <a:ext uri="{FF2B5EF4-FFF2-40B4-BE49-F238E27FC236}">
                    <a16:creationId xmlns:a16="http://schemas.microsoft.com/office/drawing/2014/main" xmlns="" id="{5F9F106B-DEB9-4747-B3C5-30721E8420F2}"/>
                  </a:ext>
                </a:extLst>
              </p:cNvPr>
              <p:cNvSpPr>
                <a:spLocks/>
              </p:cNvSpPr>
              <p:nvPr/>
            </p:nvSpPr>
            <p:spPr bwMode="auto">
              <a:xfrm>
                <a:off x="1104" y="6090"/>
                <a:ext cx="60" cy="55"/>
              </a:xfrm>
              <a:custGeom>
                <a:avLst/>
                <a:gdLst>
                  <a:gd name="T0" fmla="*/ 0 w 11"/>
                  <a:gd name="T1" fmla="*/ 7 h 10"/>
                  <a:gd name="T2" fmla="*/ 6 w 11"/>
                  <a:gd name="T3" fmla="*/ 10 h 10"/>
                  <a:gd name="T4" fmla="*/ 11 w 11"/>
                  <a:gd name="T5" fmla="*/ 2 h 10"/>
                  <a:gd name="T6" fmla="*/ 6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3458">
                <a:extLst>
                  <a:ext uri="{FF2B5EF4-FFF2-40B4-BE49-F238E27FC236}">
                    <a16:creationId xmlns:a16="http://schemas.microsoft.com/office/drawing/2014/main" xmlns="" id="{E72334AE-C829-46EA-83E3-60F428B51BDA}"/>
                  </a:ext>
                </a:extLst>
              </p:cNvPr>
              <p:cNvSpPr>
                <a:spLocks/>
              </p:cNvSpPr>
              <p:nvPr/>
            </p:nvSpPr>
            <p:spPr bwMode="auto">
              <a:xfrm>
                <a:off x="2406" y="6211"/>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Freeform 3459">
                <a:extLst>
                  <a:ext uri="{FF2B5EF4-FFF2-40B4-BE49-F238E27FC236}">
                    <a16:creationId xmlns:a16="http://schemas.microsoft.com/office/drawing/2014/main" xmlns="" id="{16C10381-4276-42FF-A0D7-791179FBF348}"/>
                  </a:ext>
                </a:extLst>
              </p:cNvPr>
              <p:cNvSpPr>
                <a:spLocks/>
              </p:cNvSpPr>
              <p:nvPr/>
            </p:nvSpPr>
            <p:spPr bwMode="auto">
              <a:xfrm>
                <a:off x="2406" y="6211"/>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3460">
                <a:extLst>
                  <a:ext uri="{FF2B5EF4-FFF2-40B4-BE49-F238E27FC236}">
                    <a16:creationId xmlns:a16="http://schemas.microsoft.com/office/drawing/2014/main" xmlns="" id="{067464CB-DFC4-4FC4-ADD9-864C55F80BD8}"/>
                  </a:ext>
                </a:extLst>
              </p:cNvPr>
              <p:cNvSpPr>
                <a:spLocks/>
              </p:cNvSpPr>
              <p:nvPr/>
            </p:nvSpPr>
            <p:spPr bwMode="auto">
              <a:xfrm>
                <a:off x="1449" y="6046"/>
                <a:ext cx="65" cy="61"/>
              </a:xfrm>
              <a:custGeom>
                <a:avLst/>
                <a:gdLst>
                  <a:gd name="T0" fmla="*/ 0 w 65"/>
                  <a:gd name="T1" fmla="*/ 39 h 61"/>
                  <a:gd name="T2" fmla="*/ 38 w 65"/>
                  <a:gd name="T3" fmla="*/ 61 h 61"/>
                  <a:gd name="T4" fmla="*/ 65 w 65"/>
                  <a:gd name="T5" fmla="*/ 17 h 61"/>
                  <a:gd name="T6" fmla="*/ 27 w 65"/>
                  <a:gd name="T7" fmla="*/ 0 h 61"/>
                  <a:gd name="T8" fmla="*/ 0 w 65"/>
                  <a:gd name="T9" fmla="*/ 39 h 61"/>
                </a:gdLst>
                <a:ahLst/>
                <a:cxnLst>
                  <a:cxn ang="0">
                    <a:pos x="T0" y="T1"/>
                  </a:cxn>
                  <a:cxn ang="0">
                    <a:pos x="T2" y="T3"/>
                  </a:cxn>
                  <a:cxn ang="0">
                    <a:pos x="T4" y="T5"/>
                  </a:cxn>
                  <a:cxn ang="0">
                    <a:pos x="T6" y="T7"/>
                  </a:cxn>
                  <a:cxn ang="0">
                    <a:pos x="T8" y="T9"/>
                  </a:cxn>
                </a:cxnLst>
                <a:rect l="0" t="0" r="r" b="b"/>
                <a:pathLst>
                  <a:path w="65" h="61">
                    <a:moveTo>
                      <a:pt x="0" y="39"/>
                    </a:moveTo>
                    <a:lnTo>
                      <a:pt x="38" y="61"/>
                    </a:lnTo>
                    <a:lnTo>
                      <a:pt x="65" y="17"/>
                    </a:lnTo>
                    <a:lnTo>
                      <a:pt x="27"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3461">
                <a:extLst>
                  <a:ext uri="{FF2B5EF4-FFF2-40B4-BE49-F238E27FC236}">
                    <a16:creationId xmlns:a16="http://schemas.microsoft.com/office/drawing/2014/main" xmlns="" id="{B96BC5BF-35BD-4D42-B91F-84EF28B55FD4}"/>
                  </a:ext>
                </a:extLst>
              </p:cNvPr>
              <p:cNvSpPr>
                <a:spLocks/>
              </p:cNvSpPr>
              <p:nvPr/>
            </p:nvSpPr>
            <p:spPr bwMode="auto">
              <a:xfrm>
                <a:off x="1449" y="6046"/>
                <a:ext cx="65" cy="61"/>
              </a:xfrm>
              <a:custGeom>
                <a:avLst/>
                <a:gdLst>
                  <a:gd name="T0" fmla="*/ 0 w 12"/>
                  <a:gd name="T1" fmla="*/ 7 h 11"/>
                  <a:gd name="T2" fmla="*/ 7 w 12"/>
                  <a:gd name="T3" fmla="*/ 11 h 11"/>
                  <a:gd name="T4" fmla="*/ 12 w 12"/>
                  <a:gd name="T5" fmla="*/ 3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3462">
                <a:extLst>
                  <a:ext uri="{FF2B5EF4-FFF2-40B4-BE49-F238E27FC236}">
                    <a16:creationId xmlns:a16="http://schemas.microsoft.com/office/drawing/2014/main" xmlns="" id="{18E2D40E-447C-4F2B-8277-113D9E8D8269}"/>
                  </a:ext>
                </a:extLst>
              </p:cNvPr>
              <p:cNvSpPr>
                <a:spLocks/>
              </p:cNvSpPr>
              <p:nvPr/>
            </p:nvSpPr>
            <p:spPr bwMode="auto">
              <a:xfrm>
                <a:off x="2739" y="6320"/>
                <a:ext cx="55" cy="76"/>
              </a:xfrm>
              <a:custGeom>
                <a:avLst/>
                <a:gdLst>
                  <a:gd name="T0" fmla="*/ 0 w 55"/>
                  <a:gd name="T1" fmla="*/ 38 h 76"/>
                  <a:gd name="T2" fmla="*/ 38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22"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3463">
                <a:extLst>
                  <a:ext uri="{FF2B5EF4-FFF2-40B4-BE49-F238E27FC236}">
                    <a16:creationId xmlns:a16="http://schemas.microsoft.com/office/drawing/2014/main" xmlns="" id="{2333139B-F4EB-4BFC-BECC-2DE3EB2F1577}"/>
                  </a:ext>
                </a:extLst>
              </p:cNvPr>
              <p:cNvSpPr>
                <a:spLocks/>
              </p:cNvSpPr>
              <p:nvPr/>
            </p:nvSpPr>
            <p:spPr bwMode="auto">
              <a:xfrm>
                <a:off x="2739" y="6320"/>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3464">
                <a:extLst>
                  <a:ext uri="{FF2B5EF4-FFF2-40B4-BE49-F238E27FC236}">
                    <a16:creationId xmlns:a16="http://schemas.microsoft.com/office/drawing/2014/main" xmlns="" id="{B4B02A09-EA95-43E1-8DE8-1FDA400053B8}"/>
                  </a:ext>
                </a:extLst>
              </p:cNvPr>
              <p:cNvSpPr>
                <a:spLocks/>
              </p:cNvSpPr>
              <p:nvPr/>
            </p:nvSpPr>
            <p:spPr bwMode="auto">
              <a:xfrm>
                <a:off x="1804" y="6063"/>
                <a:ext cx="60" cy="71"/>
              </a:xfrm>
              <a:custGeom>
                <a:avLst/>
                <a:gdLst>
                  <a:gd name="T0" fmla="*/ 0 w 60"/>
                  <a:gd name="T1" fmla="*/ 44 h 71"/>
                  <a:gd name="T2" fmla="*/ 38 w 60"/>
                  <a:gd name="T3" fmla="*/ 71 h 71"/>
                  <a:gd name="T4" fmla="*/ 60 w 60"/>
                  <a:gd name="T5" fmla="*/ 33 h 71"/>
                  <a:gd name="T6" fmla="*/ 28 w 60"/>
                  <a:gd name="T7" fmla="*/ 0 h 71"/>
                  <a:gd name="T8" fmla="*/ 0 w 60"/>
                  <a:gd name="T9" fmla="*/ 44 h 71"/>
                </a:gdLst>
                <a:ahLst/>
                <a:cxnLst>
                  <a:cxn ang="0">
                    <a:pos x="T0" y="T1"/>
                  </a:cxn>
                  <a:cxn ang="0">
                    <a:pos x="T2" y="T3"/>
                  </a:cxn>
                  <a:cxn ang="0">
                    <a:pos x="T4" y="T5"/>
                  </a:cxn>
                  <a:cxn ang="0">
                    <a:pos x="T6" y="T7"/>
                  </a:cxn>
                  <a:cxn ang="0">
                    <a:pos x="T8" y="T9"/>
                  </a:cxn>
                </a:cxnLst>
                <a:rect l="0" t="0" r="r" b="b"/>
                <a:pathLst>
                  <a:path w="60" h="71">
                    <a:moveTo>
                      <a:pt x="0" y="44"/>
                    </a:moveTo>
                    <a:lnTo>
                      <a:pt x="38" y="71"/>
                    </a:lnTo>
                    <a:lnTo>
                      <a:pt x="60" y="33"/>
                    </a:lnTo>
                    <a:lnTo>
                      <a:pt x="28"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3465">
                <a:extLst>
                  <a:ext uri="{FF2B5EF4-FFF2-40B4-BE49-F238E27FC236}">
                    <a16:creationId xmlns:a16="http://schemas.microsoft.com/office/drawing/2014/main" xmlns="" id="{C1E3B16F-F5CA-4F2C-BB33-E7D181ABC1DA}"/>
                  </a:ext>
                </a:extLst>
              </p:cNvPr>
              <p:cNvSpPr>
                <a:spLocks/>
              </p:cNvSpPr>
              <p:nvPr/>
            </p:nvSpPr>
            <p:spPr bwMode="auto">
              <a:xfrm>
                <a:off x="1804" y="6063"/>
                <a:ext cx="60" cy="71"/>
              </a:xfrm>
              <a:custGeom>
                <a:avLst/>
                <a:gdLst>
                  <a:gd name="T0" fmla="*/ 0 w 11"/>
                  <a:gd name="T1" fmla="*/ 8 h 13"/>
                  <a:gd name="T2" fmla="*/ 7 w 11"/>
                  <a:gd name="T3" fmla="*/ 13 h 13"/>
                  <a:gd name="T4" fmla="*/ 11 w 11"/>
                  <a:gd name="T5" fmla="*/ 6 h 13"/>
                  <a:gd name="T6" fmla="*/ 5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7" y="13"/>
                    </a:lnTo>
                    <a:lnTo>
                      <a:pt x="11"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3466">
                <a:extLst>
                  <a:ext uri="{FF2B5EF4-FFF2-40B4-BE49-F238E27FC236}">
                    <a16:creationId xmlns:a16="http://schemas.microsoft.com/office/drawing/2014/main" xmlns="" id="{0F542281-558A-413D-A613-48D08765B2A8}"/>
                  </a:ext>
                </a:extLst>
              </p:cNvPr>
              <p:cNvSpPr>
                <a:spLocks/>
              </p:cNvSpPr>
              <p:nvPr/>
            </p:nvSpPr>
            <p:spPr bwMode="auto">
              <a:xfrm>
                <a:off x="3067" y="6424"/>
                <a:ext cx="49" cy="76"/>
              </a:xfrm>
              <a:custGeom>
                <a:avLst/>
                <a:gdLst>
                  <a:gd name="T0" fmla="*/ 0 w 49"/>
                  <a:gd name="T1" fmla="*/ 38 h 76"/>
                  <a:gd name="T2" fmla="*/ 33 w 49"/>
                  <a:gd name="T3" fmla="*/ 76 h 76"/>
                  <a:gd name="T4" fmla="*/ 49 w 49"/>
                  <a:gd name="T5" fmla="*/ 33 h 76"/>
                  <a:gd name="T6" fmla="*/ 11 w 49"/>
                  <a:gd name="T7" fmla="*/ 0 h 76"/>
                  <a:gd name="T8" fmla="*/ 0 w 49"/>
                  <a:gd name="T9" fmla="*/ 38 h 76"/>
                </a:gdLst>
                <a:ahLst/>
                <a:cxnLst>
                  <a:cxn ang="0">
                    <a:pos x="T0" y="T1"/>
                  </a:cxn>
                  <a:cxn ang="0">
                    <a:pos x="T2" y="T3"/>
                  </a:cxn>
                  <a:cxn ang="0">
                    <a:pos x="T4" y="T5"/>
                  </a:cxn>
                  <a:cxn ang="0">
                    <a:pos x="T6" y="T7"/>
                  </a:cxn>
                  <a:cxn ang="0">
                    <a:pos x="T8" y="T9"/>
                  </a:cxn>
                </a:cxnLst>
                <a:rect l="0" t="0" r="r" b="b"/>
                <a:pathLst>
                  <a:path w="49" h="76">
                    <a:moveTo>
                      <a:pt x="0" y="38"/>
                    </a:moveTo>
                    <a:lnTo>
                      <a:pt x="33" y="76"/>
                    </a:lnTo>
                    <a:lnTo>
                      <a:pt x="49" y="33"/>
                    </a:lnTo>
                    <a:lnTo>
                      <a:pt x="11"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3467">
                <a:extLst>
                  <a:ext uri="{FF2B5EF4-FFF2-40B4-BE49-F238E27FC236}">
                    <a16:creationId xmlns:a16="http://schemas.microsoft.com/office/drawing/2014/main" xmlns="" id="{B9D9E931-60E9-4C91-8E33-9246F271889E}"/>
                  </a:ext>
                </a:extLst>
              </p:cNvPr>
              <p:cNvSpPr>
                <a:spLocks/>
              </p:cNvSpPr>
              <p:nvPr/>
            </p:nvSpPr>
            <p:spPr bwMode="auto">
              <a:xfrm>
                <a:off x="3067" y="6424"/>
                <a:ext cx="49" cy="76"/>
              </a:xfrm>
              <a:custGeom>
                <a:avLst/>
                <a:gdLst>
                  <a:gd name="T0" fmla="*/ 0 w 9"/>
                  <a:gd name="T1" fmla="*/ 7 h 14"/>
                  <a:gd name="T2" fmla="*/ 6 w 9"/>
                  <a:gd name="T3" fmla="*/ 14 h 14"/>
                  <a:gd name="T4" fmla="*/ 9 w 9"/>
                  <a:gd name="T5" fmla="*/ 6 h 14"/>
                  <a:gd name="T6" fmla="*/ 2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6"/>
                    </a:lnTo>
                    <a:lnTo>
                      <a:pt x="2"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3468">
                <a:extLst>
                  <a:ext uri="{FF2B5EF4-FFF2-40B4-BE49-F238E27FC236}">
                    <a16:creationId xmlns:a16="http://schemas.microsoft.com/office/drawing/2014/main" xmlns="" id="{FA4D7F14-C092-4C61-A26F-4133AEBCC24D}"/>
                  </a:ext>
                </a:extLst>
              </p:cNvPr>
              <p:cNvSpPr>
                <a:spLocks/>
              </p:cNvSpPr>
              <p:nvPr/>
            </p:nvSpPr>
            <p:spPr bwMode="auto">
              <a:xfrm>
                <a:off x="864" y="6150"/>
                <a:ext cx="60" cy="50"/>
              </a:xfrm>
              <a:custGeom>
                <a:avLst/>
                <a:gdLst>
                  <a:gd name="T0" fmla="*/ 0 w 60"/>
                  <a:gd name="T1" fmla="*/ 39 h 50"/>
                  <a:gd name="T2" fmla="*/ 32 w 60"/>
                  <a:gd name="T3" fmla="*/ 50 h 50"/>
                  <a:gd name="T4" fmla="*/ 60 w 60"/>
                  <a:gd name="T5" fmla="*/ 11 h 50"/>
                  <a:gd name="T6" fmla="*/ 27 w 60"/>
                  <a:gd name="T7" fmla="*/ 0 h 50"/>
                  <a:gd name="T8" fmla="*/ 0 w 60"/>
                  <a:gd name="T9" fmla="*/ 39 h 50"/>
                </a:gdLst>
                <a:ahLst/>
                <a:cxnLst>
                  <a:cxn ang="0">
                    <a:pos x="T0" y="T1"/>
                  </a:cxn>
                  <a:cxn ang="0">
                    <a:pos x="T2" y="T3"/>
                  </a:cxn>
                  <a:cxn ang="0">
                    <a:pos x="T4" y="T5"/>
                  </a:cxn>
                  <a:cxn ang="0">
                    <a:pos x="T6" y="T7"/>
                  </a:cxn>
                  <a:cxn ang="0">
                    <a:pos x="T8" y="T9"/>
                  </a:cxn>
                </a:cxnLst>
                <a:rect l="0" t="0" r="r" b="b"/>
                <a:pathLst>
                  <a:path w="60" h="50">
                    <a:moveTo>
                      <a:pt x="0" y="39"/>
                    </a:moveTo>
                    <a:lnTo>
                      <a:pt x="32" y="50"/>
                    </a:lnTo>
                    <a:lnTo>
                      <a:pt x="60" y="11"/>
                    </a:lnTo>
                    <a:lnTo>
                      <a:pt x="27"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3469">
                <a:extLst>
                  <a:ext uri="{FF2B5EF4-FFF2-40B4-BE49-F238E27FC236}">
                    <a16:creationId xmlns:a16="http://schemas.microsoft.com/office/drawing/2014/main" xmlns="" id="{A1D1CFF5-06C9-4885-A59E-FA5E9584F9C2}"/>
                  </a:ext>
                </a:extLst>
              </p:cNvPr>
              <p:cNvSpPr>
                <a:spLocks/>
              </p:cNvSpPr>
              <p:nvPr/>
            </p:nvSpPr>
            <p:spPr bwMode="auto">
              <a:xfrm>
                <a:off x="864" y="6150"/>
                <a:ext cx="60" cy="50"/>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3470">
                <a:extLst>
                  <a:ext uri="{FF2B5EF4-FFF2-40B4-BE49-F238E27FC236}">
                    <a16:creationId xmlns:a16="http://schemas.microsoft.com/office/drawing/2014/main" xmlns="" id="{9E788144-08F9-4B38-AE55-A6210A881531}"/>
                  </a:ext>
                </a:extLst>
              </p:cNvPr>
              <p:cNvSpPr>
                <a:spLocks/>
              </p:cNvSpPr>
              <p:nvPr/>
            </p:nvSpPr>
            <p:spPr bwMode="auto">
              <a:xfrm>
                <a:off x="2160" y="6145"/>
                <a:ext cx="60" cy="76"/>
              </a:xfrm>
              <a:custGeom>
                <a:avLst/>
                <a:gdLst>
                  <a:gd name="T0" fmla="*/ 0 w 60"/>
                  <a:gd name="T1" fmla="*/ 38 h 76"/>
                  <a:gd name="T2" fmla="*/ 38 w 60"/>
                  <a:gd name="T3" fmla="*/ 76 h 76"/>
                  <a:gd name="T4" fmla="*/ 60 w 60"/>
                  <a:gd name="T5" fmla="*/ 38 h 76"/>
                  <a:gd name="T6" fmla="*/ 21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1"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3471">
                <a:extLst>
                  <a:ext uri="{FF2B5EF4-FFF2-40B4-BE49-F238E27FC236}">
                    <a16:creationId xmlns:a16="http://schemas.microsoft.com/office/drawing/2014/main" xmlns="" id="{34775970-2926-4101-A9F6-688A4061BEC8}"/>
                  </a:ext>
                </a:extLst>
              </p:cNvPr>
              <p:cNvSpPr>
                <a:spLocks/>
              </p:cNvSpPr>
              <p:nvPr/>
            </p:nvSpPr>
            <p:spPr bwMode="auto">
              <a:xfrm>
                <a:off x="2160" y="6145"/>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3472">
                <a:extLst>
                  <a:ext uri="{FF2B5EF4-FFF2-40B4-BE49-F238E27FC236}">
                    <a16:creationId xmlns:a16="http://schemas.microsoft.com/office/drawing/2014/main" xmlns="" id="{2C86697D-7435-4B27-BE03-CCC44172D9E3}"/>
                  </a:ext>
                </a:extLst>
              </p:cNvPr>
              <p:cNvSpPr>
                <a:spLocks/>
              </p:cNvSpPr>
              <p:nvPr/>
            </p:nvSpPr>
            <p:spPr bwMode="auto">
              <a:xfrm>
                <a:off x="1197" y="6079"/>
                <a:ext cx="66" cy="55"/>
              </a:xfrm>
              <a:custGeom>
                <a:avLst/>
                <a:gdLst>
                  <a:gd name="T0" fmla="*/ 0 w 66"/>
                  <a:gd name="T1" fmla="*/ 39 h 55"/>
                  <a:gd name="T2" fmla="*/ 33 w 66"/>
                  <a:gd name="T3" fmla="*/ 55 h 55"/>
                  <a:gd name="T4" fmla="*/ 66 w 66"/>
                  <a:gd name="T5" fmla="*/ 11 h 55"/>
                  <a:gd name="T6" fmla="*/ 28 w 66"/>
                  <a:gd name="T7" fmla="*/ 0 h 55"/>
                  <a:gd name="T8" fmla="*/ 0 w 66"/>
                  <a:gd name="T9" fmla="*/ 39 h 55"/>
                </a:gdLst>
                <a:ahLst/>
                <a:cxnLst>
                  <a:cxn ang="0">
                    <a:pos x="T0" y="T1"/>
                  </a:cxn>
                  <a:cxn ang="0">
                    <a:pos x="T2" y="T3"/>
                  </a:cxn>
                  <a:cxn ang="0">
                    <a:pos x="T4" y="T5"/>
                  </a:cxn>
                  <a:cxn ang="0">
                    <a:pos x="T6" y="T7"/>
                  </a:cxn>
                  <a:cxn ang="0">
                    <a:pos x="T8" y="T9"/>
                  </a:cxn>
                </a:cxnLst>
                <a:rect l="0" t="0" r="r" b="b"/>
                <a:pathLst>
                  <a:path w="66" h="55">
                    <a:moveTo>
                      <a:pt x="0" y="39"/>
                    </a:moveTo>
                    <a:lnTo>
                      <a:pt x="33" y="55"/>
                    </a:lnTo>
                    <a:lnTo>
                      <a:pt x="66" y="11"/>
                    </a:lnTo>
                    <a:lnTo>
                      <a:pt x="28"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3473">
                <a:extLst>
                  <a:ext uri="{FF2B5EF4-FFF2-40B4-BE49-F238E27FC236}">
                    <a16:creationId xmlns:a16="http://schemas.microsoft.com/office/drawing/2014/main" xmlns="" id="{B84A8622-AEF8-4614-832F-4FBF28E1837E}"/>
                  </a:ext>
                </a:extLst>
              </p:cNvPr>
              <p:cNvSpPr>
                <a:spLocks/>
              </p:cNvSpPr>
              <p:nvPr/>
            </p:nvSpPr>
            <p:spPr bwMode="auto">
              <a:xfrm>
                <a:off x="1197" y="6079"/>
                <a:ext cx="66" cy="55"/>
              </a:xfrm>
              <a:custGeom>
                <a:avLst/>
                <a:gdLst>
                  <a:gd name="T0" fmla="*/ 0 w 12"/>
                  <a:gd name="T1" fmla="*/ 7 h 10"/>
                  <a:gd name="T2" fmla="*/ 6 w 12"/>
                  <a:gd name="T3" fmla="*/ 10 h 10"/>
                  <a:gd name="T4" fmla="*/ 12 w 12"/>
                  <a:gd name="T5" fmla="*/ 2 h 10"/>
                  <a:gd name="T6" fmla="*/ 5 w 12"/>
                  <a:gd name="T7" fmla="*/ 0 h 10"/>
                  <a:gd name="T8" fmla="*/ 0 w 12"/>
                  <a:gd name="T9" fmla="*/ 7 h 10"/>
                </a:gdLst>
                <a:ahLst/>
                <a:cxnLst>
                  <a:cxn ang="0">
                    <a:pos x="T0" y="T1"/>
                  </a:cxn>
                  <a:cxn ang="0">
                    <a:pos x="T2" y="T3"/>
                  </a:cxn>
                  <a:cxn ang="0">
                    <a:pos x="T4" y="T5"/>
                  </a:cxn>
                  <a:cxn ang="0">
                    <a:pos x="T6" y="T7"/>
                  </a:cxn>
                  <a:cxn ang="0">
                    <a:pos x="T8" y="T9"/>
                  </a:cxn>
                </a:cxnLst>
                <a:rect l="0" t="0" r="r" b="b"/>
                <a:pathLst>
                  <a:path w="12" h="10">
                    <a:moveTo>
                      <a:pt x="0" y="7"/>
                    </a:moveTo>
                    <a:lnTo>
                      <a:pt x="6" y="10"/>
                    </a:lnTo>
                    <a:lnTo>
                      <a:pt x="12"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3474">
                <a:extLst>
                  <a:ext uri="{FF2B5EF4-FFF2-40B4-BE49-F238E27FC236}">
                    <a16:creationId xmlns:a16="http://schemas.microsoft.com/office/drawing/2014/main" xmlns="" id="{78CDE278-3CC5-4F2C-B78E-AF6A117F8AA0}"/>
                  </a:ext>
                </a:extLst>
              </p:cNvPr>
              <p:cNvSpPr>
                <a:spLocks/>
              </p:cNvSpPr>
              <p:nvPr/>
            </p:nvSpPr>
            <p:spPr bwMode="auto">
              <a:xfrm>
                <a:off x="2504" y="6249"/>
                <a:ext cx="55" cy="76"/>
              </a:xfrm>
              <a:custGeom>
                <a:avLst/>
                <a:gdLst>
                  <a:gd name="T0" fmla="*/ 0 w 55"/>
                  <a:gd name="T1" fmla="*/ 38 h 76"/>
                  <a:gd name="T2" fmla="*/ 33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6"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3475">
                <a:extLst>
                  <a:ext uri="{FF2B5EF4-FFF2-40B4-BE49-F238E27FC236}">
                    <a16:creationId xmlns:a16="http://schemas.microsoft.com/office/drawing/2014/main" xmlns="" id="{04B08240-D948-4F60-9B9E-6D10989CDC2D}"/>
                  </a:ext>
                </a:extLst>
              </p:cNvPr>
              <p:cNvSpPr>
                <a:spLocks/>
              </p:cNvSpPr>
              <p:nvPr/>
            </p:nvSpPr>
            <p:spPr bwMode="auto">
              <a:xfrm>
                <a:off x="2504" y="6249"/>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3476">
                <a:extLst>
                  <a:ext uri="{FF2B5EF4-FFF2-40B4-BE49-F238E27FC236}">
                    <a16:creationId xmlns:a16="http://schemas.microsoft.com/office/drawing/2014/main" xmlns="" id="{AED9F6DC-6ED8-413B-B761-083ADE7D16DA}"/>
                  </a:ext>
                </a:extLst>
              </p:cNvPr>
              <p:cNvSpPr>
                <a:spLocks/>
              </p:cNvSpPr>
              <p:nvPr/>
            </p:nvSpPr>
            <p:spPr bwMode="auto">
              <a:xfrm>
                <a:off x="1547" y="6046"/>
                <a:ext cx="60" cy="66"/>
              </a:xfrm>
              <a:custGeom>
                <a:avLst/>
                <a:gdLst>
                  <a:gd name="T0" fmla="*/ 0 w 60"/>
                  <a:gd name="T1" fmla="*/ 44 h 66"/>
                  <a:gd name="T2" fmla="*/ 38 w 60"/>
                  <a:gd name="T3" fmla="*/ 66 h 66"/>
                  <a:gd name="T4" fmla="*/ 60 w 60"/>
                  <a:gd name="T5" fmla="*/ 28 h 66"/>
                  <a:gd name="T6" fmla="*/ 28 w 60"/>
                  <a:gd name="T7" fmla="*/ 0 h 66"/>
                  <a:gd name="T8" fmla="*/ 0 w 60"/>
                  <a:gd name="T9" fmla="*/ 44 h 66"/>
                </a:gdLst>
                <a:ahLst/>
                <a:cxnLst>
                  <a:cxn ang="0">
                    <a:pos x="T0" y="T1"/>
                  </a:cxn>
                  <a:cxn ang="0">
                    <a:pos x="T2" y="T3"/>
                  </a:cxn>
                  <a:cxn ang="0">
                    <a:pos x="T4" y="T5"/>
                  </a:cxn>
                  <a:cxn ang="0">
                    <a:pos x="T6" y="T7"/>
                  </a:cxn>
                  <a:cxn ang="0">
                    <a:pos x="T8" y="T9"/>
                  </a:cxn>
                </a:cxnLst>
                <a:rect l="0" t="0" r="r" b="b"/>
                <a:pathLst>
                  <a:path w="60" h="66">
                    <a:moveTo>
                      <a:pt x="0" y="44"/>
                    </a:moveTo>
                    <a:lnTo>
                      <a:pt x="38" y="66"/>
                    </a:lnTo>
                    <a:lnTo>
                      <a:pt x="60" y="28"/>
                    </a:lnTo>
                    <a:lnTo>
                      <a:pt x="28" y="0"/>
                    </a:lnTo>
                    <a:lnTo>
                      <a:pt x="0" y="44"/>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3477">
                <a:extLst>
                  <a:ext uri="{FF2B5EF4-FFF2-40B4-BE49-F238E27FC236}">
                    <a16:creationId xmlns:a16="http://schemas.microsoft.com/office/drawing/2014/main" xmlns="" id="{6BDA20F3-8842-4DC1-9CBB-CEDE1F880BC1}"/>
                  </a:ext>
                </a:extLst>
              </p:cNvPr>
              <p:cNvSpPr>
                <a:spLocks/>
              </p:cNvSpPr>
              <p:nvPr/>
            </p:nvSpPr>
            <p:spPr bwMode="auto">
              <a:xfrm>
                <a:off x="1547" y="6046"/>
                <a:ext cx="60" cy="66"/>
              </a:xfrm>
              <a:custGeom>
                <a:avLst/>
                <a:gdLst>
                  <a:gd name="T0" fmla="*/ 0 w 11"/>
                  <a:gd name="T1" fmla="*/ 8 h 12"/>
                  <a:gd name="T2" fmla="*/ 7 w 11"/>
                  <a:gd name="T3" fmla="*/ 12 h 12"/>
                  <a:gd name="T4" fmla="*/ 11 w 11"/>
                  <a:gd name="T5" fmla="*/ 5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7" y="12"/>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3478">
                <a:extLst>
                  <a:ext uri="{FF2B5EF4-FFF2-40B4-BE49-F238E27FC236}">
                    <a16:creationId xmlns:a16="http://schemas.microsoft.com/office/drawing/2014/main" xmlns="" id="{7D5171F5-A634-42CB-80C4-5B318A5AFBB8}"/>
                  </a:ext>
                </a:extLst>
              </p:cNvPr>
              <p:cNvSpPr>
                <a:spLocks/>
              </p:cNvSpPr>
              <p:nvPr/>
            </p:nvSpPr>
            <p:spPr bwMode="auto">
              <a:xfrm>
                <a:off x="2832" y="6353"/>
                <a:ext cx="55" cy="76"/>
              </a:xfrm>
              <a:custGeom>
                <a:avLst/>
                <a:gdLst>
                  <a:gd name="T0" fmla="*/ 0 w 55"/>
                  <a:gd name="T1" fmla="*/ 43 h 76"/>
                  <a:gd name="T2" fmla="*/ 38 w 55"/>
                  <a:gd name="T3" fmla="*/ 76 h 76"/>
                  <a:gd name="T4" fmla="*/ 55 w 55"/>
                  <a:gd name="T5" fmla="*/ 38 h 76"/>
                  <a:gd name="T6" fmla="*/ 17 w 55"/>
                  <a:gd name="T7" fmla="*/ 0 h 76"/>
                  <a:gd name="T8" fmla="*/ 0 w 55"/>
                  <a:gd name="T9" fmla="*/ 43 h 76"/>
                </a:gdLst>
                <a:ahLst/>
                <a:cxnLst>
                  <a:cxn ang="0">
                    <a:pos x="T0" y="T1"/>
                  </a:cxn>
                  <a:cxn ang="0">
                    <a:pos x="T2" y="T3"/>
                  </a:cxn>
                  <a:cxn ang="0">
                    <a:pos x="T4" y="T5"/>
                  </a:cxn>
                  <a:cxn ang="0">
                    <a:pos x="T6" y="T7"/>
                  </a:cxn>
                  <a:cxn ang="0">
                    <a:pos x="T8" y="T9"/>
                  </a:cxn>
                </a:cxnLst>
                <a:rect l="0" t="0" r="r" b="b"/>
                <a:pathLst>
                  <a:path w="55" h="76">
                    <a:moveTo>
                      <a:pt x="0" y="43"/>
                    </a:moveTo>
                    <a:lnTo>
                      <a:pt x="38" y="76"/>
                    </a:lnTo>
                    <a:lnTo>
                      <a:pt x="55" y="38"/>
                    </a:lnTo>
                    <a:lnTo>
                      <a:pt x="17"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3479">
                <a:extLst>
                  <a:ext uri="{FF2B5EF4-FFF2-40B4-BE49-F238E27FC236}">
                    <a16:creationId xmlns:a16="http://schemas.microsoft.com/office/drawing/2014/main" xmlns="" id="{6967DFEE-2CC3-4810-8243-F254FFA6930B}"/>
                  </a:ext>
                </a:extLst>
              </p:cNvPr>
              <p:cNvSpPr>
                <a:spLocks/>
              </p:cNvSpPr>
              <p:nvPr/>
            </p:nvSpPr>
            <p:spPr bwMode="auto">
              <a:xfrm>
                <a:off x="2832" y="6353"/>
                <a:ext cx="55" cy="76"/>
              </a:xfrm>
              <a:custGeom>
                <a:avLst/>
                <a:gdLst>
                  <a:gd name="T0" fmla="*/ 0 w 10"/>
                  <a:gd name="T1" fmla="*/ 8 h 14"/>
                  <a:gd name="T2" fmla="*/ 7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7"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3480">
                <a:extLst>
                  <a:ext uri="{FF2B5EF4-FFF2-40B4-BE49-F238E27FC236}">
                    <a16:creationId xmlns:a16="http://schemas.microsoft.com/office/drawing/2014/main" xmlns="" id="{ED75ACF6-1A0B-4EAB-A8A5-5226882E725C}"/>
                  </a:ext>
                </a:extLst>
              </p:cNvPr>
              <p:cNvSpPr>
                <a:spLocks/>
              </p:cNvSpPr>
              <p:nvPr/>
            </p:nvSpPr>
            <p:spPr bwMode="auto">
              <a:xfrm>
                <a:off x="1903" y="6090"/>
                <a:ext cx="60" cy="71"/>
              </a:xfrm>
              <a:custGeom>
                <a:avLst/>
                <a:gdLst>
                  <a:gd name="T0" fmla="*/ 0 w 60"/>
                  <a:gd name="T1" fmla="*/ 39 h 71"/>
                  <a:gd name="T2" fmla="*/ 38 w 60"/>
                  <a:gd name="T3" fmla="*/ 71 h 71"/>
                  <a:gd name="T4" fmla="*/ 60 w 60"/>
                  <a:gd name="T5" fmla="*/ 33 h 71"/>
                  <a:gd name="T6" fmla="*/ 21 w 60"/>
                  <a:gd name="T7" fmla="*/ 0 h 71"/>
                  <a:gd name="T8" fmla="*/ 0 w 60"/>
                  <a:gd name="T9" fmla="*/ 39 h 71"/>
                </a:gdLst>
                <a:ahLst/>
                <a:cxnLst>
                  <a:cxn ang="0">
                    <a:pos x="T0" y="T1"/>
                  </a:cxn>
                  <a:cxn ang="0">
                    <a:pos x="T2" y="T3"/>
                  </a:cxn>
                  <a:cxn ang="0">
                    <a:pos x="T4" y="T5"/>
                  </a:cxn>
                  <a:cxn ang="0">
                    <a:pos x="T6" y="T7"/>
                  </a:cxn>
                  <a:cxn ang="0">
                    <a:pos x="T8" y="T9"/>
                  </a:cxn>
                </a:cxnLst>
                <a:rect l="0" t="0" r="r" b="b"/>
                <a:pathLst>
                  <a:path w="60" h="71">
                    <a:moveTo>
                      <a:pt x="0" y="39"/>
                    </a:moveTo>
                    <a:lnTo>
                      <a:pt x="38" y="71"/>
                    </a:lnTo>
                    <a:lnTo>
                      <a:pt x="60" y="33"/>
                    </a:lnTo>
                    <a:lnTo>
                      <a:pt x="21"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3481">
                <a:extLst>
                  <a:ext uri="{FF2B5EF4-FFF2-40B4-BE49-F238E27FC236}">
                    <a16:creationId xmlns:a16="http://schemas.microsoft.com/office/drawing/2014/main" xmlns="" id="{741ECADA-5980-43E6-999C-CAA65F87E19F}"/>
                  </a:ext>
                </a:extLst>
              </p:cNvPr>
              <p:cNvSpPr>
                <a:spLocks/>
              </p:cNvSpPr>
              <p:nvPr/>
            </p:nvSpPr>
            <p:spPr bwMode="auto">
              <a:xfrm>
                <a:off x="1903" y="6090"/>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3482">
                <a:extLst>
                  <a:ext uri="{FF2B5EF4-FFF2-40B4-BE49-F238E27FC236}">
                    <a16:creationId xmlns:a16="http://schemas.microsoft.com/office/drawing/2014/main" xmlns="" id="{FC59EDCE-A19A-4A99-9A8F-155761D201E1}"/>
                  </a:ext>
                </a:extLst>
              </p:cNvPr>
              <p:cNvSpPr>
                <a:spLocks/>
              </p:cNvSpPr>
              <p:nvPr/>
            </p:nvSpPr>
            <p:spPr bwMode="auto">
              <a:xfrm>
                <a:off x="957" y="6134"/>
                <a:ext cx="60" cy="49"/>
              </a:xfrm>
              <a:custGeom>
                <a:avLst/>
                <a:gdLst>
                  <a:gd name="T0" fmla="*/ 0 w 60"/>
                  <a:gd name="T1" fmla="*/ 38 h 49"/>
                  <a:gd name="T2" fmla="*/ 27 w 60"/>
                  <a:gd name="T3" fmla="*/ 49 h 49"/>
                  <a:gd name="T4" fmla="*/ 60 w 60"/>
                  <a:gd name="T5" fmla="*/ 11 h 49"/>
                  <a:gd name="T6" fmla="*/ 27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7" y="49"/>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3483">
                <a:extLst>
                  <a:ext uri="{FF2B5EF4-FFF2-40B4-BE49-F238E27FC236}">
                    <a16:creationId xmlns:a16="http://schemas.microsoft.com/office/drawing/2014/main" xmlns="" id="{EA4B3E15-F672-4859-ABBF-0ED66FFD8BD4}"/>
                  </a:ext>
                </a:extLst>
              </p:cNvPr>
              <p:cNvSpPr>
                <a:spLocks/>
              </p:cNvSpPr>
              <p:nvPr/>
            </p:nvSpPr>
            <p:spPr bwMode="auto">
              <a:xfrm>
                <a:off x="957" y="6134"/>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3484">
                <a:extLst>
                  <a:ext uri="{FF2B5EF4-FFF2-40B4-BE49-F238E27FC236}">
                    <a16:creationId xmlns:a16="http://schemas.microsoft.com/office/drawing/2014/main" xmlns="" id="{D9DF12B5-E99D-4DB1-9B13-AD6B1202CE98}"/>
                  </a:ext>
                </a:extLst>
              </p:cNvPr>
              <p:cNvSpPr>
                <a:spLocks/>
              </p:cNvSpPr>
              <p:nvPr/>
            </p:nvSpPr>
            <p:spPr bwMode="auto">
              <a:xfrm>
                <a:off x="2253" y="6178"/>
                <a:ext cx="60" cy="76"/>
              </a:xfrm>
              <a:custGeom>
                <a:avLst/>
                <a:gdLst>
                  <a:gd name="T0" fmla="*/ 0 w 60"/>
                  <a:gd name="T1" fmla="*/ 38 h 76"/>
                  <a:gd name="T2" fmla="*/ 38 w 60"/>
                  <a:gd name="T3" fmla="*/ 76 h 76"/>
                  <a:gd name="T4" fmla="*/ 60 w 60"/>
                  <a:gd name="T5" fmla="*/ 38 h 76"/>
                  <a:gd name="T6" fmla="*/ 21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1"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3485">
                <a:extLst>
                  <a:ext uri="{FF2B5EF4-FFF2-40B4-BE49-F238E27FC236}">
                    <a16:creationId xmlns:a16="http://schemas.microsoft.com/office/drawing/2014/main" xmlns="" id="{6F48FB23-8AF1-445F-BCB7-1BABD9E36E6E}"/>
                  </a:ext>
                </a:extLst>
              </p:cNvPr>
              <p:cNvSpPr>
                <a:spLocks/>
              </p:cNvSpPr>
              <p:nvPr/>
            </p:nvSpPr>
            <p:spPr bwMode="auto">
              <a:xfrm>
                <a:off x="2253" y="6178"/>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3486">
                <a:extLst>
                  <a:ext uri="{FF2B5EF4-FFF2-40B4-BE49-F238E27FC236}">
                    <a16:creationId xmlns:a16="http://schemas.microsoft.com/office/drawing/2014/main" xmlns="" id="{87E28005-F461-4441-AAD2-1627659C7263}"/>
                  </a:ext>
                </a:extLst>
              </p:cNvPr>
              <p:cNvSpPr>
                <a:spLocks/>
              </p:cNvSpPr>
              <p:nvPr/>
            </p:nvSpPr>
            <p:spPr bwMode="auto">
              <a:xfrm>
                <a:off x="1296" y="6068"/>
                <a:ext cx="60" cy="55"/>
              </a:xfrm>
              <a:custGeom>
                <a:avLst/>
                <a:gdLst>
                  <a:gd name="T0" fmla="*/ 0 w 60"/>
                  <a:gd name="T1" fmla="*/ 39 h 55"/>
                  <a:gd name="T2" fmla="*/ 32 w 60"/>
                  <a:gd name="T3" fmla="*/ 55 h 55"/>
                  <a:gd name="T4" fmla="*/ 60 w 60"/>
                  <a:gd name="T5" fmla="*/ 17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2" y="55"/>
                    </a:lnTo>
                    <a:lnTo>
                      <a:pt x="60" y="17"/>
                    </a:lnTo>
                    <a:lnTo>
                      <a:pt x="27"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3487">
                <a:extLst>
                  <a:ext uri="{FF2B5EF4-FFF2-40B4-BE49-F238E27FC236}">
                    <a16:creationId xmlns:a16="http://schemas.microsoft.com/office/drawing/2014/main" xmlns="" id="{06EB4D6F-51AE-4613-ACB0-66B180822AC1}"/>
                  </a:ext>
                </a:extLst>
              </p:cNvPr>
              <p:cNvSpPr>
                <a:spLocks/>
              </p:cNvSpPr>
              <p:nvPr/>
            </p:nvSpPr>
            <p:spPr bwMode="auto">
              <a:xfrm>
                <a:off x="1296" y="6068"/>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3488">
                <a:extLst>
                  <a:ext uri="{FF2B5EF4-FFF2-40B4-BE49-F238E27FC236}">
                    <a16:creationId xmlns:a16="http://schemas.microsoft.com/office/drawing/2014/main" xmlns="" id="{476D3605-F8C2-4F7C-A504-C4605D71E67E}"/>
                  </a:ext>
                </a:extLst>
              </p:cNvPr>
              <p:cNvSpPr>
                <a:spLocks/>
              </p:cNvSpPr>
              <p:nvPr/>
            </p:nvSpPr>
            <p:spPr bwMode="auto">
              <a:xfrm>
                <a:off x="2597" y="6287"/>
                <a:ext cx="55" cy="77"/>
              </a:xfrm>
              <a:custGeom>
                <a:avLst/>
                <a:gdLst>
                  <a:gd name="T0" fmla="*/ 0 w 55"/>
                  <a:gd name="T1" fmla="*/ 38 h 77"/>
                  <a:gd name="T2" fmla="*/ 33 w 55"/>
                  <a:gd name="T3" fmla="*/ 77 h 77"/>
                  <a:gd name="T4" fmla="*/ 55 w 55"/>
                  <a:gd name="T5" fmla="*/ 38 h 77"/>
                  <a:gd name="T6" fmla="*/ 16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3" y="77"/>
                    </a:lnTo>
                    <a:lnTo>
                      <a:pt x="55" y="38"/>
                    </a:lnTo>
                    <a:lnTo>
                      <a:pt x="16"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3489">
                <a:extLst>
                  <a:ext uri="{FF2B5EF4-FFF2-40B4-BE49-F238E27FC236}">
                    <a16:creationId xmlns:a16="http://schemas.microsoft.com/office/drawing/2014/main" xmlns="" id="{67A4BF39-8639-4947-9B12-723BE0F466D7}"/>
                  </a:ext>
                </a:extLst>
              </p:cNvPr>
              <p:cNvSpPr>
                <a:spLocks/>
              </p:cNvSpPr>
              <p:nvPr/>
            </p:nvSpPr>
            <p:spPr bwMode="auto">
              <a:xfrm>
                <a:off x="2597" y="6287"/>
                <a:ext cx="55"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3490">
                <a:extLst>
                  <a:ext uri="{FF2B5EF4-FFF2-40B4-BE49-F238E27FC236}">
                    <a16:creationId xmlns:a16="http://schemas.microsoft.com/office/drawing/2014/main" xmlns="" id="{3A41E3D4-4E19-438B-91D1-D8AC7248713B}"/>
                  </a:ext>
                </a:extLst>
              </p:cNvPr>
              <p:cNvSpPr>
                <a:spLocks/>
              </p:cNvSpPr>
              <p:nvPr/>
            </p:nvSpPr>
            <p:spPr bwMode="auto">
              <a:xfrm>
                <a:off x="1646" y="6057"/>
                <a:ext cx="60" cy="72"/>
              </a:xfrm>
              <a:custGeom>
                <a:avLst/>
                <a:gdLst>
                  <a:gd name="T0" fmla="*/ 0 w 60"/>
                  <a:gd name="T1" fmla="*/ 44 h 72"/>
                  <a:gd name="T2" fmla="*/ 38 w 60"/>
                  <a:gd name="T3" fmla="*/ 72 h 72"/>
                  <a:gd name="T4" fmla="*/ 60 w 60"/>
                  <a:gd name="T5" fmla="*/ 28 h 72"/>
                  <a:gd name="T6" fmla="*/ 27 w 60"/>
                  <a:gd name="T7" fmla="*/ 0 h 72"/>
                  <a:gd name="T8" fmla="*/ 0 w 60"/>
                  <a:gd name="T9" fmla="*/ 44 h 72"/>
                </a:gdLst>
                <a:ahLst/>
                <a:cxnLst>
                  <a:cxn ang="0">
                    <a:pos x="T0" y="T1"/>
                  </a:cxn>
                  <a:cxn ang="0">
                    <a:pos x="T2" y="T3"/>
                  </a:cxn>
                  <a:cxn ang="0">
                    <a:pos x="T4" y="T5"/>
                  </a:cxn>
                  <a:cxn ang="0">
                    <a:pos x="T6" y="T7"/>
                  </a:cxn>
                  <a:cxn ang="0">
                    <a:pos x="T8" y="T9"/>
                  </a:cxn>
                </a:cxnLst>
                <a:rect l="0" t="0" r="r" b="b"/>
                <a:pathLst>
                  <a:path w="60" h="72">
                    <a:moveTo>
                      <a:pt x="0" y="44"/>
                    </a:moveTo>
                    <a:lnTo>
                      <a:pt x="38" y="72"/>
                    </a:lnTo>
                    <a:lnTo>
                      <a:pt x="60" y="28"/>
                    </a:lnTo>
                    <a:lnTo>
                      <a:pt x="27" y="0"/>
                    </a:lnTo>
                    <a:lnTo>
                      <a:pt x="0" y="44"/>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3491">
                <a:extLst>
                  <a:ext uri="{FF2B5EF4-FFF2-40B4-BE49-F238E27FC236}">
                    <a16:creationId xmlns:a16="http://schemas.microsoft.com/office/drawing/2014/main" xmlns="" id="{CF34B541-5E1F-428B-B664-ACBE601BB370}"/>
                  </a:ext>
                </a:extLst>
              </p:cNvPr>
              <p:cNvSpPr>
                <a:spLocks/>
              </p:cNvSpPr>
              <p:nvPr/>
            </p:nvSpPr>
            <p:spPr bwMode="auto">
              <a:xfrm>
                <a:off x="1646" y="6057"/>
                <a:ext cx="60" cy="72"/>
              </a:xfrm>
              <a:custGeom>
                <a:avLst/>
                <a:gdLst>
                  <a:gd name="T0" fmla="*/ 0 w 11"/>
                  <a:gd name="T1" fmla="*/ 8 h 13"/>
                  <a:gd name="T2" fmla="*/ 7 w 11"/>
                  <a:gd name="T3" fmla="*/ 13 h 13"/>
                  <a:gd name="T4" fmla="*/ 11 w 11"/>
                  <a:gd name="T5" fmla="*/ 5 h 13"/>
                  <a:gd name="T6" fmla="*/ 5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7" y="13"/>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3492">
                <a:extLst>
                  <a:ext uri="{FF2B5EF4-FFF2-40B4-BE49-F238E27FC236}">
                    <a16:creationId xmlns:a16="http://schemas.microsoft.com/office/drawing/2014/main" xmlns="" id="{530A1151-385A-4B4B-B2D3-48E94DB22B54}"/>
                  </a:ext>
                </a:extLst>
              </p:cNvPr>
              <p:cNvSpPr>
                <a:spLocks/>
              </p:cNvSpPr>
              <p:nvPr/>
            </p:nvSpPr>
            <p:spPr bwMode="auto">
              <a:xfrm>
                <a:off x="2925" y="6391"/>
                <a:ext cx="49" cy="77"/>
              </a:xfrm>
              <a:custGeom>
                <a:avLst/>
                <a:gdLst>
                  <a:gd name="T0" fmla="*/ 0 w 49"/>
                  <a:gd name="T1" fmla="*/ 38 h 77"/>
                  <a:gd name="T2" fmla="*/ 33 w 49"/>
                  <a:gd name="T3" fmla="*/ 77 h 77"/>
                  <a:gd name="T4" fmla="*/ 49 w 49"/>
                  <a:gd name="T5" fmla="*/ 38 h 77"/>
                  <a:gd name="T6" fmla="*/ 17 w 49"/>
                  <a:gd name="T7" fmla="*/ 0 h 77"/>
                  <a:gd name="T8" fmla="*/ 0 w 49"/>
                  <a:gd name="T9" fmla="*/ 38 h 77"/>
                </a:gdLst>
                <a:ahLst/>
                <a:cxnLst>
                  <a:cxn ang="0">
                    <a:pos x="T0" y="T1"/>
                  </a:cxn>
                  <a:cxn ang="0">
                    <a:pos x="T2" y="T3"/>
                  </a:cxn>
                  <a:cxn ang="0">
                    <a:pos x="T4" y="T5"/>
                  </a:cxn>
                  <a:cxn ang="0">
                    <a:pos x="T6" y="T7"/>
                  </a:cxn>
                  <a:cxn ang="0">
                    <a:pos x="T8" y="T9"/>
                  </a:cxn>
                </a:cxnLst>
                <a:rect l="0" t="0" r="r" b="b"/>
                <a:pathLst>
                  <a:path w="49" h="77">
                    <a:moveTo>
                      <a:pt x="0" y="38"/>
                    </a:moveTo>
                    <a:lnTo>
                      <a:pt x="33" y="77"/>
                    </a:lnTo>
                    <a:lnTo>
                      <a:pt x="49" y="38"/>
                    </a:lnTo>
                    <a:lnTo>
                      <a:pt x="17"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3493">
                <a:extLst>
                  <a:ext uri="{FF2B5EF4-FFF2-40B4-BE49-F238E27FC236}">
                    <a16:creationId xmlns:a16="http://schemas.microsoft.com/office/drawing/2014/main" xmlns="" id="{F377CABA-8C4B-440A-B456-4D47F2CC560C}"/>
                  </a:ext>
                </a:extLst>
              </p:cNvPr>
              <p:cNvSpPr>
                <a:spLocks/>
              </p:cNvSpPr>
              <p:nvPr/>
            </p:nvSpPr>
            <p:spPr bwMode="auto">
              <a:xfrm>
                <a:off x="2925" y="6391"/>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3494">
                <a:extLst>
                  <a:ext uri="{FF2B5EF4-FFF2-40B4-BE49-F238E27FC236}">
                    <a16:creationId xmlns:a16="http://schemas.microsoft.com/office/drawing/2014/main" xmlns="" id="{34F70C1B-8337-4559-A5F2-30853F7FF4ED}"/>
                  </a:ext>
                </a:extLst>
              </p:cNvPr>
              <p:cNvSpPr>
                <a:spLocks/>
              </p:cNvSpPr>
              <p:nvPr/>
            </p:nvSpPr>
            <p:spPr bwMode="auto">
              <a:xfrm>
                <a:off x="2001" y="6118"/>
                <a:ext cx="60" cy="76"/>
              </a:xfrm>
              <a:custGeom>
                <a:avLst/>
                <a:gdLst>
                  <a:gd name="T0" fmla="*/ 0 w 60"/>
                  <a:gd name="T1" fmla="*/ 38 h 76"/>
                  <a:gd name="T2" fmla="*/ 38 w 60"/>
                  <a:gd name="T3" fmla="*/ 76 h 76"/>
                  <a:gd name="T4" fmla="*/ 60 w 60"/>
                  <a:gd name="T5" fmla="*/ 32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2"/>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3495">
                <a:extLst>
                  <a:ext uri="{FF2B5EF4-FFF2-40B4-BE49-F238E27FC236}">
                    <a16:creationId xmlns:a16="http://schemas.microsoft.com/office/drawing/2014/main" xmlns="" id="{2F6A1DCF-4CBF-47C4-B212-3156DCFAB96C}"/>
                  </a:ext>
                </a:extLst>
              </p:cNvPr>
              <p:cNvSpPr>
                <a:spLocks/>
              </p:cNvSpPr>
              <p:nvPr/>
            </p:nvSpPr>
            <p:spPr bwMode="auto">
              <a:xfrm>
                <a:off x="2001" y="6118"/>
                <a:ext cx="60" cy="76"/>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3496">
                <a:extLst>
                  <a:ext uri="{FF2B5EF4-FFF2-40B4-BE49-F238E27FC236}">
                    <a16:creationId xmlns:a16="http://schemas.microsoft.com/office/drawing/2014/main" xmlns="" id="{3C3CCC2E-5FDF-4399-9F7A-60868899CB80}"/>
                  </a:ext>
                </a:extLst>
              </p:cNvPr>
              <p:cNvSpPr>
                <a:spLocks/>
              </p:cNvSpPr>
              <p:nvPr/>
            </p:nvSpPr>
            <p:spPr bwMode="auto">
              <a:xfrm>
                <a:off x="1044" y="6118"/>
                <a:ext cx="60" cy="54"/>
              </a:xfrm>
              <a:custGeom>
                <a:avLst/>
                <a:gdLst>
                  <a:gd name="T0" fmla="*/ 0 w 60"/>
                  <a:gd name="T1" fmla="*/ 38 h 54"/>
                  <a:gd name="T2" fmla="*/ 33 w 60"/>
                  <a:gd name="T3" fmla="*/ 54 h 54"/>
                  <a:gd name="T4" fmla="*/ 60 w 60"/>
                  <a:gd name="T5" fmla="*/ 11 h 54"/>
                  <a:gd name="T6" fmla="*/ 33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1"/>
                    </a:lnTo>
                    <a:lnTo>
                      <a:pt x="33"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3497">
                <a:extLst>
                  <a:ext uri="{FF2B5EF4-FFF2-40B4-BE49-F238E27FC236}">
                    <a16:creationId xmlns:a16="http://schemas.microsoft.com/office/drawing/2014/main" xmlns="" id="{CD79DCBF-B60B-4877-B188-8F69E18E7FA8}"/>
                  </a:ext>
                </a:extLst>
              </p:cNvPr>
              <p:cNvSpPr>
                <a:spLocks/>
              </p:cNvSpPr>
              <p:nvPr/>
            </p:nvSpPr>
            <p:spPr bwMode="auto">
              <a:xfrm>
                <a:off x="1044" y="6118"/>
                <a:ext cx="60" cy="54"/>
              </a:xfrm>
              <a:custGeom>
                <a:avLst/>
                <a:gdLst>
                  <a:gd name="T0" fmla="*/ 0 w 11"/>
                  <a:gd name="T1" fmla="*/ 7 h 10"/>
                  <a:gd name="T2" fmla="*/ 6 w 11"/>
                  <a:gd name="T3" fmla="*/ 10 h 10"/>
                  <a:gd name="T4" fmla="*/ 11 w 11"/>
                  <a:gd name="T5" fmla="*/ 2 h 10"/>
                  <a:gd name="T6" fmla="*/ 6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3498">
                <a:extLst>
                  <a:ext uri="{FF2B5EF4-FFF2-40B4-BE49-F238E27FC236}">
                    <a16:creationId xmlns:a16="http://schemas.microsoft.com/office/drawing/2014/main" xmlns="" id="{7593B6C5-BD80-4C92-9077-9FA486DD93B4}"/>
                  </a:ext>
                </a:extLst>
              </p:cNvPr>
              <p:cNvSpPr>
                <a:spLocks/>
              </p:cNvSpPr>
              <p:nvPr/>
            </p:nvSpPr>
            <p:spPr bwMode="auto">
              <a:xfrm>
                <a:off x="2351" y="6216"/>
                <a:ext cx="55" cy="77"/>
              </a:xfrm>
              <a:custGeom>
                <a:avLst/>
                <a:gdLst>
                  <a:gd name="T0" fmla="*/ 0 w 55"/>
                  <a:gd name="T1" fmla="*/ 38 h 77"/>
                  <a:gd name="T2" fmla="*/ 38 w 55"/>
                  <a:gd name="T3" fmla="*/ 77 h 77"/>
                  <a:gd name="T4" fmla="*/ 55 w 55"/>
                  <a:gd name="T5" fmla="*/ 33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3"/>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3499">
                <a:extLst>
                  <a:ext uri="{FF2B5EF4-FFF2-40B4-BE49-F238E27FC236}">
                    <a16:creationId xmlns:a16="http://schemas.microsoft.com/office/drawing/2014/main" xmlns="" id="{BD0C8A8D-12D8-4163-8B9E-8E805D4E0AE8}"/>
                  </a:ext>
                </a:extLst>
              </p:cNvPr>
              <p:cNvSpPr>
                <a:spLocks/>
              </p:cNvSpPr>
              <p:nvPr/>
            </p:nvSpPr>
            <p:spPr bwMode="auto">
              <a:xfrm>
                <a:off x="2351" y="6216"/>
                <a:ext cx="55" cy="77"/>
              </a:xfrm>
              <a:custGeom>
                <a:avLst/>
                <a:gdLst>
                  <a:gd name="T0" fmla="*/ 0 w 10"/>
                  <a:gd name="T1" fmla="*/ 7 h 14"/>
                  <a:gd name="T2" fmla="*/ 7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3500">
                <a:extLst>
                  <a:ext uri="{FF2B5EF4-FFF2-40B4-BE49-F238E27FC236}">
                    <a16:creationId xmlns:a16="http://schemas.microsoft.com/office/drawing/2014/main" xmlns="" id="{0980A517-753F-41F4-965F-D976A6EB3324}"/>
                  </a:ext>
                </a:extLst>
              </p:cNvPr>
              <p:cNvSpPr>
                <a:spLocks/>
              </p:cNvSpPr>
              <p:nvPr/>
            </p:nvSpPr>
            <p:spPr bwMode="auto">
              <a:xfrm>
                <a:off x="1389" y="6063"/>
                <a:ext cx="60" cy="60"/>
              </a:xfrm>
              <a:custGeom>
                <a:avLst/>
                <a:gdLst>
                  <a:gd name="T0" fmla="*/ 0 w 60"/>
                  <a:gd name="T1" fmla="*/ 44 h 60"/>
                  <a:gd name="T2" fmla="*/ 38 w 60"/>
                  <a:gd name="T3" fmla="*/ 60 h 60"/>
                  <a:gd name="T4" fmla="*/ 60 w 60"/>
                  <a:gd name="T5" fmla="*/ 22 h 60"/>
                  <a:gd name="T6" fmla="*/ 27 w 60"/>
                  <a:gd name="T7" fmla="*/ 0 h 60"/>
                  <a:gd name="T8" fmla="*/ 0 w 60"/>
                  <a:gd name="T9" fmla="*/ 44 h 60"/>
                </a:gdLst>
                <a:ahLst/>
                <a:cxnLst>
                  <a:cxn ang="0">
                    <a:pos x="T0" y="T1"/>
                  </a:cxn>
                  <a:cxn ang="0">
                    <a:pos x="T2" y="T3"/>
                  </a:cxn>
                  <a:cxn ang="0">
                    <a:pos x="T4" y="T5"/>
                  </a:cxn>
                  <a:cxn ang="0">
                    <a:pos x="T6" y="T7"/>
                  </a:cxn>
                  <a:cxn ang="0">
                    <a:pos x="T8" y="T9"/>
                  </a:cxn>
                </a:cxnLst>
                <a:rect l="0" t="0" r="r" b="b"/>
                <a:pathLst>
                  <a:path w="60" h="60">
                    <a:moveTo>
                      <a:pt x="0" y="44"/>
                    </a:moveTo>
                    <a:lnTo>
                      <a:pt x="38" y="60"/>
                    </a:lnTo>
                    <a:lnTo>
                      <a:pt x="60" y="22"/>
                    </a:lnTo>
                    <a:lnTo>
                      <a:pt x="27" y="0"/>
                    </a:lnTo>
                    <a:lnTo>
                      <a:pt x="0" y="44"/>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3501">
                <a:extLst>
                  <a:ext uri="{FF2B5EF4-FFF2-40B4-BE49-F238E27FC236}">
                    <a16:creationId xmlns:a16="http://schemas.microsoft.com/office/drawing/2014/main" xmlns="" id="{74E9F0D3-CFC9-4CD2-AF8F-5A4F048786E5}"/>
                  </a:ext>
                </a:extLst>
              </p:cNvPr>
              <p:cNvSpPr>
                <a:spLocks/>
              </p:cNvSpPr>
              <p:nvPr/>
            </p:nvSpPr>
            <p:spPr bwMode="auto">
              <a:xfrm>
                <a:off x="1389" y="6063"/>
                <a:ext cx="60" cy="60"/>
              </a:xfrm>
              <a:custGeom>
                <a:avLst/>
                <a:gdLst>
                  <a:gd name="T0" fmla="*/ 0 w 11"/>
                  <a:gd name="T1" fmla="*/ 8 h 11"/>
                  <a:gd name="T2" fmla="*/ 7 w 11"/>
                  <a:gd name="T3" fmla="*/ 11 h 11"/>
                  <a:gd name="T4" fmla="*/ 11 w 11"/>
                  <a:gd name="T5" fmla="*/ 4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7" y="11"/>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3502">
                <a:extLst>
                  <a:ext uri="{FF2B5EF4-FFF2-40B4-BE49-F238E27FC236}">
                    <a16:creationId xmlns:a16="http://schemas.microsoft.com/office/drawing/2014/main" xmlns="" id="{BD3B615E-853B-4BA4-87AD-3C30F1F735DB}"/>
                  </a:ext>
                </a:extLst>
              </p:cNvPr>
              <p:cNvSpPr>
                <a:spLocks/>
              </p:cNvSpPr>
              <p:nvPr/>
            </p:nvSpPr>
            <p:spPr bwMode="auto">
              <a:xfrm>
                <a:off x="2685" y="6320"/>
                <a:ext cx="54" cy="76"/>
              </a:xfrm>
              <a:custGeom>
                <a:avLst/>
                <a:gdLst>
                  <a:gd name="T0" fmla="*/ 0 w 54"/>
                  <a:gd name="T1" fmla="*/ 38 h 76"/>
                  <a:gd name="T2" fmla="*/ 38 w 54"/>
                  <a:gd name="T3" fmla="*/ 76 h 76"/>
                  <a:gd name="T4" fmla="*/ 54 w 54"/>
                  <a:gd name="T5" fmla="*/ 38 h 76"/>
                  <a:gd name="T6" fmla="*/ 21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21"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3503">
                <a:extLst>
                  <a:ext uri="{FF2B5EF4-FFF2-40B4-BE49-F238E27FC236}">
                    <a16:creationId xmlns:a16="http://schemas.microsoft.com/office/drawing/2014/main" xmlns="" id="{5384C2E4-9F79-4D67-AF07-E9B42C611160}"/>
                  </a:ext>
                </a:extLst>
              </p:cNvPr>
              <p:cNvSpPr>
                <a:spLocks/>
              </p:cNvSpPr>
              <p:nvPr/>
            </p:nvSpPr>
            <p:spPr bwMode="auto">
              <a:xfrm>
                <a:off x="2685" y="6320"/>
                <a:ext cx="54"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3504">
                <a:extLst>
                  <a:ext uri="{FF2B5EF4-FFF2-40B4-BE49-F238E27FC236}">
                    <a16:creationId xmlns:a16="http://schemas.microsoft.com/office/drawing/2014/main" xmlns="" id="{50E4F6C8-EBE9-4A54-A5CD-AFBD802DA84F}"/>
                  </a:ext>
                </a:extLst>
              </p:cNvPr>
              <p:cNvSpPr>
                <a:spLocks/>
              </p:cNvSpPr>
              <p:nvPr/>
            </p:nvSpPr>
            <p:spPr bwMode="auto">
              <a:xfrm>
                <a:off x="1744" y="6074"/>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3505">
                <a:extLst>
                  <a:ext uri="{FF2B5EF4-FFF2-40B4-BE49-F238E27FC236}">
                    <a16:creationId xmlns:a16="http://schemas.microsoft.com/office/drawing/2014/main" xmlns="" id="{BE340608-8460-4651-9783-B03BBD6954BD}"/>
                  </a:ext>
                </a:extLst>
              </p:cNvPr>
              <p:cNvSpPr>
                <a:spLocks/>
              </p:cNvSpPr>
              <p:nvPr/>
            </p:nvSpPr>
            <p:spPr bwMode="auto">
              <a:xfrm>
                <a:off x="1744" y="6074"/>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3506">
                <a:extLst>
                  <a:ext uri="{FF2B5EF4-FFF2-40B4-BE49-F238E27FC236}">
                    <a16:creationId xmlns:a16="http://schemas.microsoft.com/office/drawing/2014/main" xmlns="" id="{77B8DA28-C79B-453D-9DD4-6CF5C2722F7A}"/>
                  </a:ext>
                </a:extLst>
              </p:cNvPr>
              <p:cNvSpPr>
                <a:spLocks/>
              </p:cNvSpPr>
              <p:nvPr/>
            </p:nvSpPr>
            <p:spPr bwMode="auto">
              <a:xfrm>
                <a:off x="3013" y="6424"/>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3507">
                <a:extLst>
                  <a:ext uri="{FF2B5EF4-FFF2-40B4-BE49-F238E27FC236}">
                    <a16:creationId xmlns:a16="http://schemas.microsoft.com/office/drawing/2014/main" xmlns="" id="{97FC5B8B-1C2C-4B8C-9FE4-2FAB3C75DA76}"/>
                  </a:ext>
                </a:extLst>
              </p:cNvPr>
              <p:cNvSpPr>
                <a:spLocks/>
              </p:cNvSpPr>
              <p:nvPr/>
            </p:nvSpPr>
            <p:spPr bwMode="auto">
              <a:xfrm>
                <a:off x="3013" y="6424"/>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0" name="Freeform 3508">
                <a:extLst>
                  <a:ext uri="{FF2B5EF4-FFF2-40B4-BE49-F238E27FC236}">
                    <a16:creationId xmlns:a16="http://schemas.microsoft.com/office/drawing/2014/main" xmlns="" id="{6FF6DA44-9DC4-4B89-AEAE-6BEA6DF37440}"/>
                  </a:ext>
                </a:extLst>
              </p:cNvPr>
              <p:cNvSpPr>
                <a:spLocks/>
              </p:cNvSpPr>
              <p:nvPr/>
            </p:nvSpPr>
            <p:spPr bwMode="auto">
              <a:xfrm>
                <a:off x="804" y="6178"/>
                <a:ext cx="60" cy="54"/>
              </a:xfrm>
              <a:custGeom>
                <a:avLst/>
                <a:gdLst>
                  <a:gd name="T0" fmla="*/ 0 w 60"/>
                  <a:gd name="T1" fmla="*/ 38 h 54"/>
                  <a:gd name="T2" fmla="*/ 32 w 60"/>
                  <a:gd name="T3" fmla="*/ 54 h 54"/>
                  <a:gd name="T4" fmla="*/ 60 w 60"/>
                  <a:gd name="T5" fmla="*/ 11 h 54"/>
                  <a:gd name="T6" fmla="*/ 32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2" y="54"/>
                    </a:lnTo>
                    <a:lnTo>
                      <a:pt x="60" y="11"/>
                    </a:lnTo>
                    <a:lnTo>
                      <a:pt x="3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3509">
                <a:extLst>
                  <a:ext uri="{FF2B5EF4-FFF2-40B4-BE49-F238E27FC236}">
                    <a16:creationId xmlns:a16="http://schemas.microsoft.com/office/drawing/2014/main" xmlns="" id="{0EB00DF3-4ECE-479A-81AE-527A8C5C6584}"/>
                  </a:ext>
                </a:extLst>
              </p:cNvPr>
              <p:cNvSpPr>
                <a:spLocks/>
              </p:cNvSpPr>
              <p:nvPr/>
            </p:nvSpPr>
            <p:spPr bwMode="auto">
              <a:xfrm>
                <a:off x="804" y="6178"/>
                <a:ext cx="60" cy="54"/>
              </a:xfrm>
              <a:custGeom>
                <a:avLst/>
                <a:gdLst>
                  <a:gd name="T0" fmla="*/ 0 w 11"/>
                  <a:gd name="T1" fmla="*/ 7 h 10"/>
                  <a:gd name="T2" fmla="*/ 6 w 11"/>
                  <a:gd name="T3" fmla="*/ 10 h 10"/>
                  <a:gd name="T4" fmla="*/ 11 w 11"/>
                  <a:gd name="T5" fmla="*/ 2 h 10"/>
                  <a:gd name="T6" fmla="*/ 6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Freeform 3510">
                <a:extLst>
                  <a:ext uri="{FF2B5EF4-FFF2-40B4-BE49-F238E27FC236}">
                    <a16:creationId xmlns:a16="http://schemas.microsoft.com/office/drawing/2014/main" xmlns="" id="{B34BDB2A-1877-4AFA-B52E-440FF6E4804E}"/>
                  </a:ext>
                </a:extLst>
              </p:cNvPr>
              <p:cNvSpPr>
                <a:spLocks/>
              </p:cNvSpPr>
              <p:nvPr/>
            </p:nvSpPr>
            <p:spPr bwMode="auto">
              <a:xfrm>
                <a:off x="2099" y="6150"/>
                <a:ext cx="61" cy="71"/>
              </a:xfrm>
              <a:custGeom>
                <a:avLst/>
                <a:gdLst>
                  <a:gd name="T0" fmla="*/ 0 w 61"/>
                  <a:gd name="T1" fmla="*/ 39 h 71"/>
                  <a:gd name="T2" fmla="*/ 39 w 61"/>
                  <a:gd name="T3" fmla="*/ 71 h 71"/>
                  <a:gd name="T4" fmla="*/ 61 w 61"/>
                  <a:gd name="T5" fmla="*/ 33 h 71"/>
                  <a:gd name="T6" fmla="*/ 22 w 61"/>
                  <a:gd name="T7" fmla="*/ 0 h 71"/>
                  <a:gd name="T8" fmla="*/ 0 w 61"/>
                  <a:gd name="T9" fmla="*/ 39 h 71"/>
                </a:gdLst>
                <a:ahLst/>
                <a:cxnLst>
                  <a:cxn ang="0">
                    <a:pos x="T0" y="T1"/>
                  </a:cxn>
                  <a:cxn ang="0">
                    <a:pos x="T2" y="T3"/>
                  </a:cxn>
                  <a:cxn ang="0">
                    <a:pos x="T4" y="T5"/>
                  </a:cxn>
                  <a:cxn ang="0">
                    <a:pos x="T6" y="T7"/>
                  </a:cxn>
                  <a:cxn ang="0">
                    <a:pos x="T8" y="T9"/>
                  </a:cxn>
                </a:cxnLst>
                <a:rect l="0" t="0" r="r" b="b"/>
                <a:pathLst>
                  <a:path w="61" h="71">
                    <a:moveTo>
                      <a:pt x="0" y="39"/>
                    </a:moveTo>
                    <a:lnTo>
                      <a:pt x="39" y="71"/>
                    </a:lnTo>
                    <a:lnTo>
                      <a:pt x="61" y="33"/>
                    </a:lnTo>
                    <a:lnTo>
                      <a:pt x="22"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3511">
                <a:extLst>
                  <a:ext uri="{FF2B5EF4-FFF2-40B4-BE49-F238E27FC236}">
                    <a16:creationId xmlns:a16="http://schemas.microsoft.com/office/drawing/2014/main" xmlns="" id="{141E408B-620B-43F3-B3AD-A43BBC80A6B6}"/>
                  </a:ext>
                </a:extLst>
              </p:cNvPr>
              <p:cNvSpPr>
                <a:spLocks/>
              </p:cNvSpPr>
              <p:nvPr/>
            </p:nvSpPr>
            <p:spPr bwMode="auto">
              <a:xfrm>
                <a:off x="2099" y="6150"/>
                <a:ext cx="61"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Freeform 3512">
                <a:extLst>
                  <a:ext uri="{FF2B5EF4-FFF2-40B4-BE49-F238E27FC236}">
                    <a16:creationId xmlns:a16="http://schemas.microsoft.com/office/drawing/2014/main" xmlns="" id="{D8705785-64CE-4F30-81C2-6526503C0E22}"/>
                  </a:ext>
                </a:extLst>
              </p:cNvPr>
              <p:cNvSpPr>
                <a:spLocks/>
              </p:cNvSpPr>
              <p:nvPr/>
            </p:nvSpPr>
            <p:spPr bwMode="auto">
              <a:xfrm>
                <a:off x="1137" y="6101"/>
                <a:ext cx="60" cy="55"/>
              </a:xfrm>
              <a:custGeom>
                <a:avLst/>
                <a:gdLst>
                  <a:gd name="T0" fmla="*/ 0 w 60"/>
                  <a:gd name="T1" fmla="*/ 44 h 55"/>
                  <a:gd name="T2" fmla="*/ 33 w 60"/>
                  <a:gd name="T3" fmla="*/ 55 h 55"/>
                  <a:gd name="T4" fmla="*/ 60 w 60"/>
                  <a:gd name="T5" fmla="*/ 17 h 55"/>
                  <a:gd name="T6" fmla="*/ 27 w 60"/>
                  <a:gd name="T7" fmla="*/ 0 h 55"/>
                  <a:gd name="T8" fmla="*/ 0 w 60"/>
                  <a:gd name="T9" fmla="*/ 44 h 55"/>
                </a:gdLst>
                <a:ahLst/>
                <a:cxnLst>
                  <a:cxn ang="0">
                    <a:pos x="T0" y="T1"/>
                  </a:cxn>
                  <a:cxn ang="0">
                    <a:pos x="T2" y="T3"/>
                  </a:cxn>
                  <a:cxn ang="0">
                    <a:pos x="T4" y="T5"/>
                  </a:cxn>
                  <a:cxn ang="0">
                    <a:pos x="T6" y="T7"/>
                  </a:cxn>
                  <a:cxn ang="0">
                    <a:pos x="T8" y="T9"/>
                  </a:cxn>
                </a:cxnLst>
                <a:rect l="0" t="0" r="r" b="b"/>
                <a:pathLst>
                  <a:path w="60" h="55">
                    <a:moveTo>
                      <a:pt x="0" y="44"/>
                    </a:moveTo>
                    <a:lnTo>
                      <a:pt x="33" y="55"/>
                    </a:lnTo>
                    <a:lnTo>
                      <a:pt x="60" y="17"/>
                    </a:lnTo>
                    <a:lnTo>
                      <a:pt x="27"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3513">
                <a:extLst>
                  <a:ext uri="{FF2B5EF4-FFF2-40B4-BE49-F238E27FC236}">
                    <a16:creationId xmlns:a16="http://schemas.microsoft.com/office/drawing/2014/main" xmlns="" id="{800C39E9-A974-41CD-B0B5-F70646E268A9}"/>
                  </a:ext>
                </a:extLst>
              </p:cNvPr>
              <p:cNvSpPr>
                <a:spLocks/>
              </p:cNvSpPr>
              <p:nvPr/>
            </p:nvSpPr>
            <p:spPr bwMode="auto">
              <a:xfrm>
                <a:off x="1137" y="6101"/>
                <a:ext cx="60" cy="55"/>
              </a:xfrm>
              <a:custGeom>
                <a:avLst/>
                <a:gdLst>
                  <a:gd name="T0" fmla="*/ 0 w 11"/>
                  <a:gd name="T1" fmla="*/ 8 h 10"/>
                  <a:gd name="T2" fmla="*/ 6 w 11"/>
                  <a:gd name="T3" fmla="*/ 10 h 10"/>
                  <a:gd name="T4" fmla="*/ 11 w 11"/>
                  <a:gd name="T5" fmla="*/ 3 h 10"/>
                  <a:gd name="T6" fmla="*/ 5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6" y="10"/>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Freeform 3514">
                <a:extLst>
                  <a:ext uri="{FF2B5EF4-FFF2-40B4-BE49-F238E27FC236}">
                    <a16:creationId xmlns:a16="http://schemas.microsoft.com/office/drawing/2014/main" xmlns="" id="{6D405AD8-3CA2-4770-A6F0-FA6EFEA3D7A4}"/>
                  </a:ext>
                </a:extLst>
              </p:cNvPr>
              <p:cNvSpPr>
                <a:spLocks/>
              </p:cNvSpPr>
              <p:nvPr/>
            </p:nvSpPr>
            <p:spPr bwMode="auto">
              <a:xfrm>
                <a:off x="2444" y="6249"/>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3515">
                <a:extLst>
                  <a:ext uri="{FF2B5EF4-FFF2-40B4-BE49-F238E27FC236}">
                    <a16:creationId xmlns:a16="http://schemas.microsoft.com/office/drawing/2014/main" xmlns="" id="{E86D7951-21C1-4A54-93C0-2A5567F559E1}"/>
                  </a:ext>
                </a:extLst>
              </p:cNvPr>
              <p:cNvSpPr>
                <a:spLocks/>
              </p:cNvSpPr>
              <p:nvPr/>
            </p:nvSpPr>
            <p:spPr bwMode="auto">
              <a:xfrm>
                <a:off x="2444" y="6249"/>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Freeform 3516">
                <a:extLst>
                  <a:ext uri="{FF2B5EF4-FFF2-40B4-BE49-F238E27FC236}">
                    <a16:creationId xmlns:a16="http://schemas.microsoft.com/office/drawing/2014/main" xmlns="" id="{6E42FAEA-5CAA-408A-BA34-BD2CAA85F512}"/>
                  </a:ext>
                </a:extLst>
              </p:cNvPr>
              <p:cNvSpPr>
                <a:spLocks/>
              </p:cNvSpPr>
              <p:nvPr/>
            </p:nvSpPr>
            <p:spPr bwMode="auto">
              <a:xfrm>
                <a:off x="1487" y="6063"/>
                <a:ext cx="60" cy="66"/>
              </a:xfrm>
              <a:custGeom>
                <a:avLst/>
                <a:gdLst>
                  <a:gd name="T0" fmla="*/ 0 w 60"/>
                  <a:gd name="T1" fmla="*/ 44 h 66"/>
                  <a:gd name="T2" fmla="*/ 33 w 60"/>
                  <a:gd name="T3" fmla="*/ 66 h 66"/>
                  <a:gd name="T4" fmla="*/ 60 w 60"/>
                  <a:gd name="T5" fmla="*/ 27 h 66"/>
                  <a:gd name="T6" fmla="*/ 27 w 60"/>
                  <a:gd name="T7" fmla="*/ 0 h 66"/>
                  <a:gd name="T8" fmla="*/ 0 w 60"/>
                  <a:gd name="T9" fmla="*/ 44 h 66"/>
                </a:gdLst>
                <a:ahLst/>
                <a:cxnLst>
                  <a:cxn ang="0">
                    <a:pos x="T0" y="T1"/>
                  </a:cxn>
                  <a:cxn ang="0">
                    <a:pos x="T2" y="T3"/>
                  </a:cxn>
                  <a:cxn ang="0">
                    <a:pos x="T4" y="T5"/>
                  </a:cxn>
                  <a:cxn ang="0">
                    <a:pos x="T6" y="T7"/>
                  </a:cxn>
                  <a:cxn ang="0">
                    <a:pos x="T8" y="T9"/>
                  </a:cxn>
                </a:cxnLst>
                <a:rect l="0" t="0" r="r" b="b"/>
                <a:pathLst>
                  <a:path w="60" h="66">
                    <a:moveTo>
                      <a:pt x="0" y="44"/>
                    </a:moveTo>
                    <a:lnTo>
                      <a:pt x="33" y="66"/>
                    </a:lnTo>
                    <a:lnTo>
                      <a:pt x="60" y="27"/>
                    </a:lnTo>
                    <a:lnTo>
                      <a:pt x="27" y="0"/>
                    </a:lnTo>
                    <a:lnTo>
                      <a:pt x="0" y="44"/>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3517">
                <a:extLst>
                  <a:ext uri="{FF2B5EF4-FFF2-40B4-BE49-F238E27FC236}">
                    <a16:creationId xmlns:a16="http://schemas.microsoft.com/office/drawing/2014/main" xmlns="" id="{1181D4A4-F9B0-4BED-850B-4B28A8F7668F}"/>
                  </a:ext>
                </a:extLst>
              </p:cNvPr>
              <p:cNvSpPr>
                <a:spLocks/>
              </p:cNvSpPr>
              <p:nvPr/>
            </p:nvSpPr>
            <p:spPr bwMode="auto">
              <a:xfrm>
                <a:off x="1487" y="6063"/>
                <a:ext cx="60" cy="66"/>
              </a:xfrm>
              <a:custGeom>
                <a:avLst/>
                <a:gdLst>
                  <a:gd name="T0" fmla="*/ 0 w 11"/>
                  <a:gd name="T1" fmla="*/ 8 h 12"/>
                  <a:gd name="T2" fmla="*/ 6 w 11"/>
                  <a:gd name="T3" fmla="*/ 12 h 12"/>
                  <a:gd name="T4" fmla="*/ 11 w 11"/>
                  <a:gd name="T5" fmla="*/ 5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6" y="12"/>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Freeform 3518">
                <a:extLst>
                  <a:ext uri="{FF2B5EF4-FFF2-40B4-BE49-F238E27FC236}">
                    <a16:creationId xmlns:a16="http://schemas.microsoft.com/office/drawing/2014/main" xmlns="" id="{7826093D-D51F-4EC8-87B8-E36C69BFD038}"/>
                  </a:ext>
                </a:extLst>
              </p:cNvPr>
              <p:cNvSpPr>
                <a:spLocks/>
              </p:cNvSpPr>
              <p:nvPr/>
            </p:nvSpPr>
            <p:spPr bwMode="auto">
              <a:xfrm>
                <a:off x="2777" y="6358"/>
                <a:ext cx="55" cy="77"/>
              </a:xfrm>
              <a:custGeom>
                <a:avLst/>
                <a:gdLst>
                  <a:gd name="T0" fmla="*/ 0 w 55"/>
                  <a:gd name="T1" fmla="*/ 38 h 77"/>
                  <a:gd name="T2" fmla="*/ 39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17"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Freeform 3519">
                <a:extLst>
                  <a:ext uri="{FF2B5EF4-FFF2-40B4-BE49-F238E27FC236}">
                    <a16:creationId xmlns:a16="http://schemas.microsoft.com/office/drawing/2014/main" xmlns="" id="{DC190A46-37B8-4E50-AD8A-782D1A0502EE}"/>
                  </a:ext>
                </a:extLst>
              </p:cNvPr>
              <p:cNvSpPr>
                <a:spLocks/>
              </p:cNvSpPr>
              <p:nvPr/>
            </p:nvSpPr>
            <p:spPr bwMode="auto">
              <a:xfrm>
                <a:off x="2777" y="6358"/>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Freeform 3520">
                <a:extLst>
                  <a:ext uri="{FF2B5EF4-FFF2-40B4-BE49-F238E27FC236}">
                    <a16:creationId xmlns:a16="http://schemas.microsoft.com/office/drawing/2014/main" xmlns="" id="{FFF1BE5B-4640-4802-BED3-750848C0A861}"/>
                  </a:ext>
                </a:extLst>
              </p:cNvPr>
              <p:cNvSpPr>
                <a:spLocks/>
              </p:cNvSpPr>
              <p:nvPr/>
            </p:nvSpPr>
            <p:spPr bwMode="auto">
              <a:xfrm>
                <a:off x="1842" y="6096"/>
                <a:ext cx="61" cy="71"/>
              </a:xfrm>
              <a:custGeom>
                <a:avLst/>
                <a:gdLst>
                  <a:gd name="T0" fmla="*/ 0 w 61"/>
                  <a:gd name="T1" fmla="*/ 38 h 71"/>
                  <a:gd name="T2" fmla="*/ 39 w 61"/>
                  <a:gd name="T3" fmla="*/ 71 h 71"/>
                  <a:gd name="T4" fmla="*/ 61 w 61"/>
                  <a:gd name="T5" fmla="*/ 33 h 71"/>
                  <a:gd name="T6" fmla="*/ 22 w 61"/>
                  <a:gd name="T7" fmla="*/ 0 h 71"/>
                  <a:gd name="T8" fmla="*/ 0 w 61"/>
                  <a:gd name="T9" fmla="*/ 38 h 71"/>
                </a:gdLst>
                <a:ahLst/>
                <a:cxnLst>
                  <a:cxn ang="0">
                    <a:pos x="T0" y="T1"/>
                  </a:cxn>
                  <a:cxn ang="0">
                    <a:pos x="T2" y="T3"/>
                  </a:cxn>
                  <a:cxn ang="0">
                    <a:pos x="T4" y="T5"/>
                  </a:cxn>
                  <a:cxn ang="0">
                    <a:pos x="T6" y="T7"/>
                  </a:cxn>
                  <a:cxn ang="0">
                    <a:pos x="T8" y="T9"/>
                  </a:cxn>
                </a:cxnLst>
                <a:rect l="0" t="0" r="r" b="b"/>
                <a:pathLst>
                  <a:path w="61" h="71">
                    <a:moveTo>
                      <a:pt x="0" y="38"/>
                    </a:moveTo>
                    <a:lnTo>
                      <a:pt x="39" y="71"/>
                    </a:lnTo>
                    <a:lnTo>
                      <a:pt x="61" y="33"/>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3521">
                <a:extLst>
                  <a:ext uri="{FF2B5EF4-FFF2-40B4-BE49-F238E27FC236}">
                    <a16:creationId xmlns:a16="http://schemas.microsoft.com/office/drawing/2014/main" xmlns="" id="{4550B8BB-AC27-4667-B98A-A58FB7325DD6}"/>
                  </a:ext>
                </a:extLst>
              </p:cNvPr>
              <p:cNvSpPr>
                <a:spLocks/>
              </p:cNvSpPr>
              <p:nvPr/>
            </p:nvSpPr>
            <p:spPr bwMode="auto">
              <a:xfrm>
                <a:off x="1842" y="6096"/>
                <a:ext cx="61"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Freeform 3522">
                <a:extLst>
                  <a:ext uri="{FF2B5EF4-FFF2-40B4-BE49-F238E27FC236}">
                    <a16:creationId xmlns:a16="http://schemas.microsoft.com/office/drawing/2014/main" xmlns="" id="{CD601C0B-3449-4EEF-A5E1-CE45C349FA1D}"/>
                  </a:ext>
                </a:extLst>
              </p:cNvPr>
              <p:cNvSpPr>
                <a:spLocks/>
              </p:cNvSpPr>
              <p:nvPr/>
            </p:nvSpPr>
            <p:spPr bwMode="auto">
              <a:xfrm>
                <a:off x="3100" y="6457"/>
                <a:ext cx="55" cy="76"/>
              </a:xfrm>
              <a:custGeom>
                <a:avLst/>
                <a:gdLst>
                  <a:gd name="T0" fmla="*/ 0 w 55"/>
                  <a:gd name="T1" fmla="*/ 43 h 76"/>
                  <a:gd name="T2" fmla="*/ 38 w 55"/>
                  <a:gd name="T3" fmla="*/ 76 h 76"/>
                  <a:gd name="T4" fmla="*/ 55 w 55"/>
                  <a:gd name="T5" fmla="*/ 38 h 76"/>
                  <a:gd name="T6" fmla="*/ 16 w 55"/>
                  <a:gd name="T7" fmla="*/ 0 h 76"/>
                  <a:gd name="T8" fmla="*/ 0 w 55"/>
                  <a:gd name="T9" fmla="*/ 43 h 76"/>
                </a:gdLst>
                <a:ahLst/>
                <a:cxnLst>
                  <a:cxn ang="0">
                    <a:pos x="T0" y="T1"/>
                  </a:cxn>
                  <a:cxn ang="0">
                    <a:pos x="T2" y="T3"/>
                  </a:cxn>
                  <a:cxn ang="0">
                    <a:pos x="T4" y="T5"/>
                  </a:cxn>
                  <a:cxn ang="0">
                    <a:pos x="T6" y="T7"/>
                  </a:cxn>
                  <a:cxn ang="0">
                    <a:pos x="T8" y="T9"/>
                  </a:cxn>
                </a:cxnLst>
                <a:rect l="0" t="0" r="r" b="b"/>
                <a:pathLst>
                  <a:path w="55" h="76">
                    <a:moveTo>
                      <a:pt x="0" y="43"/>
                    </a:moveTo>
                    <a:lnTo>
                      <a:pt x="38" y="76"/>
                    </a:lnTo>
                    <a:lnTo>
                      <a:pt x="55" y="38"/>
                    </a:lnTo>
                    <a:lnTo>
                      <a:pt x="16" y="0"/>
                    </a:lnTo>
                    <a:lnTo>
                      <a:pt x="0" y="43"/>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3523">
                <a:extLst>
                  <a:ext uri="{FF2B5EF4-FFF2-40B4-BE49-F238E27FC236}">
                    <a16:creationId xmlns:a16="http://schemas.microsoft.com/office/drawing/2014/main" xmlns="" id="{57F3C623-25B8-4D04-B4F3-835D1B92BF9C}"/>
                  </a:ext>
                </a:extLst>
              </p:cNvPr>
              <p:cNvSpPr>
                <a:spLocks/>
              </p:cNvSpPr>
              <p:nvPr/>
            </p:nvSpPr>
            <p:spPr bwMode="auto">
              <a:xfrm>
                <a:off x="3100" y="6457"/>
                <a:ext cx="55" cy="76"/>
              </a:xfrm>
              <a:custGeom>
                <a:avLst/>
                <a:gdLst>
                  <a:gd name="T0" fmla="*/ 0 w 10"/>
                  <a:gd name="T1" fmla="*/ 8 h 14"/>
                  <a:gd name="T2" fmla="*/ 7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7"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Freeform 3524">
                <a:extLst>
                  <a:ext uri="{FF2B5EF4-FFF2-40B4-BE49-F238E27FC236}">
                    <a16:creationId xmlns:a16="http://schemas.microsoft.com/office/drawing/2014/main" xmlns="" id="{CBD64817-D4D1-4647-B118-C80172C0B210}"/>
                  </a:ext>
                </a:extLst>
              </p:cNvPr>
              <p:cNvSpPr>
                <a:spLocks/>
              </p:cNvSpPr>
              <p:nvPr/>
            </p:nvSpPr>
            <p:spPr bwMode="auto">
              <a:xfrm>
                <a:off x="896" y="6161"/>
                <a:ext cx="61" cy="50"/>
              </a:xfrm>
              <a:custGeom>
                <a:avLst/>
                <a:gdLst>
                  <a:gd name="T0" fmla="*/ 0 w 61"/>
                  <a:gd name="T1" fmla="*/ 39 h 50"/>
                  <a:gd name="T2" fmla="*/ 28 w 61"/>
                  <a:gd name="T3" fmla="*/ 50 h 50"/>
                  <a:gd name="T4" fmla="*/ 61 w 61"/>
                  <a:gd name="T5" fmla="*/ 11 h 50"/>
                  <a:gd name="T6" fmla="*/ 28 w 61"/>
                  <a:gd name="T7" fmla="*/ 0 h 50"/>
                  <a:gd name="T8" fmla="*/ 0 w 61"/>
                  <a:gd name="T9" fmla="*/ 39 h 50"/>
                </a:gdLst>
                <a:ahLst/>
                <a:cxnLst>
                  <a:cxn ang="0">
                    <a:pos x="T0" y="T1"/>
                  </a:cxn>
                  <a:cxn ang="0">
                    <a:pos x="T2" y="T3"/>
                  </a:cxn>
                  <a:cxn ang="0">
                    <a:pos x="T4" y="T5"/>
                  </a:cxn>
                  <a:cxn ang="0">
                    <a:pos x="T6" y="T7"/>
                  </a:cxn>
                  <a:cxn ang="0">
                    <a:pos x="T8" y="T9"/>
                  </a:cxn>
                </a:cxnLst>
                <a:rect l="0" t="0" r="r" b="b"/>
                <a:pathLst>
                  <a:path w="61" h="50">
                    <a:moveTo>
                      <a:pt x="0" y="39"/>
                    </a:moveTo>
                    <a:lnTo>
                      <a:pt x="28" y="50"/>
                    </a:lnTo>
                    <a:lnTo>
                      <a:pt x="61" y="11"/>
                    </a:lnTo>
                    <a:lnTo>
                      <a:pt x="28"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Freeform 3525">
                <a:extLst>
                  <a:ext uri="{FF2B5EF4-FFF2-40B4-BE49-F238E27FC236}">
                    <a16:creationId xmlns:a16="http://schemas.microsoft.com/office/drawing/2014/main" xmlns="" id="{6C1470A0-25DA-460B-AFB3-7915F9A2B62F}"/>
                  </a:ext>
                </a:extLst>
              </p:cNvPr>
              <p:cNvSpPr>
                <a:spLocks/>
              </p:cNvSpPr>
              <p:nvPr/>
            </p:nvSpPr>
            <p:spPr bwMode="auto">
              <a:xfrm>
                <a:off x="896" y="6161"/>
                <a:ext cx="61" cy="50"/>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Freeform 3526">
                <a:extLst>
                  <a:ext uri="{FF2B5EF4-FFF2-40B4-BE49-F238E27FC236}">
                    <a16:creationId xmlns:a16="http://schemas.microsoft.com/office/drawing/2014/main" xmlns="" id="{8442AE84-6B39-4D52-A514-E401A6520233}"/>
                  </a:ext>
                </a:extLst>
              </p:cNvPr>
              <p:cNvSpPr>
                <a:spLocks/>
              </p:cNvSpPr>
              <p:nvPr/>
            </p:nvSpPr>
            <p:spPr bwMode="auto">
              <a:xfrm>
                <a:off x="2198" y="6183"/>
                <a:ext cx="55" cy="77"/>
              </a:xfrm>
              <a:custGeom>
                <a:avLst/>
                <a:gdLst>
                  <a:gd name="T0" fmla="*/ 0 w 55"/>
                  <a:gd name="T1" fmla="*/ 38 h 77"/>
                  <a:gd name="T2" fmla="*/ 33 w 55"/>
                  <a:gd name="T3" fmla="*/ 77 h 77"/>
                  <a:gd name="T4" fmla="*/ 55 w 55"/>
                  <a:gd name="T5" fmla="*/ 33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3" y="77"/>
                    </a:lnTo>
                    <a:lnTo>
                      <a:pt x="55" y="33"/>
                    </a:lnTo>
                    <a:lnTo>
                      <a:pt x="22"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Freeform 3527">
                <a:extLst>
                  <a:ext uri="{FF2B5EF4-FFF2-40B4-BE49-F238E27FC236}">
                    <a16:creationId xmlns:a16="http://schemas.microsoft.com/office/drawing/2014/main" xmlns="" id="{3828A76D-5B90-4007-8737-BA2CEF4F7533}"/>
                  </a:ext>
                </a:extLst>
              </p:cNvPr>
              <p:cNvSpPr>
                <a:spLocks/>
              </p:cNvSpPr>
              <p:nvPr/>
            </p:nvSpPr>
            <p:spPr bwMode="auto">
              <a:xfrm>
                <a:off x="2198" y="6183"/>
                <a:ext cx="55" cy="77"/>
              </a:xfrm>
              <a:custGeom>
                <a:avLst/>
                <a:gdLst>
                  <a:gd name="T0" fmla="*/ 0 w 10"/>
                  <a:gd name="T1" fmla="*/ 7 h 14"/>
                  <a:gd name="T2" fmla="*/ 6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Freeform 3528">
                <a:extLst>
                  <a:ext uri="{FF2B5EF4-FFF2-40B4-BE49-F238E27FC236}">
                    <a16:creationId xmlns:a16="http://schemas.microsoft.com/office/drawing/2014/main" xmlns="" id="{EF762CFF-A4CA-446F-967E-5098367088C9}"/>
                  </a:ext>
                </a:extLst>
              </p:cNvPr>
              <p:cNvSpPr>
                <a:spLocks/>
              </p:cNvSpPr>
              <p:nvPr/>
            </p:nvSpPr>
            <p:spPr bwMode="auto">
              <a:xfrm>
                <a:off x="1230" y="6090"/>
                <a:ext cx="66" cy="60"/>
              </a:xfrm>
              <a:custGeom>
                <a:avLst/>
                <a:gdLst>
                  <a:gd name="T0" fmla="*/ 0 w 66"/>
                  <a:gd name="T1" fmla="*/ 44 h 60"/>
                  <a:gd name="T2" fmla="*/ 38 w 66"/>
                  <a:gd name="T3" fmla="*/ 60 h 60"/>
                  <a:gd name="T4" fmla="*/ 66 w 66"/>
                  <a:gd name="T5" fmla="*/ 17 h 60"/>
                  <a:gd name="T6" fmla="*/ 33 w 66"/>
                  <a:gd name="T7" fmla="*/ 0 h 60"/>
                  <a:gd name="T8" fmla="*/ 0 w 66"/>
                  <a:gd name="T9" fmla="*/ 44 h 60"/>
                </a:gdLst>
                <a:ahLst/>
                <a:cxnLst>
                  <a:cxn ang="0">
                    <a:pos x="T0" y="T1"/>
                  </a:cxn>
                  <a:cxn ang="0">
                    <a:pos x="T2" y="T3"/>
                  </a:cxn>
                  <a:cxn ang="0">
                    <a:pos x="T4" y="T5"/>
                  </a:cxn>
                  <a:cxn ang="0">
                    <a:pos x="T6" y="T7"/>
                  </a:cxn>
                  <a:cxn ang="0">
                    <a:pos x="T8" y="T9"/>
                  </a:cxn>
                </a:cxnLst>
                <a:rect l="0" t="0" r="r" b="b"/>
                <a:pathLst>
                  <a:path w="66" h="60">
                    <a:moveTo>
                      <a:pt x="0" y="44"/>
                    </a:moveTo>
                    <a:lnTo>
                      <a:pt x="38" y="60"/>
                    </a:lnTo>
                    <a:lnTo>
                      <a:pt x="66" y="17"/>
                    </a:lnTo>
                    <a:lnTo>
                      <a:pt x="33"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Freeform 3529">
                <a:extLst>
                  <a:ext uri="{FF2B5EF4-FFF2-40B4-BE49-F238E27FC236}">
                    <a16:creationId xmlns:a16="http://schemas.microsoft.com/office/drawing/2014/main" xmlns="" id="{18FB7C98-ABAE-45BC-A1AC-FD23A4BA1602}"/>
                  </a:ext>
                </a:extLst>
              </p:cNvPr>
              <p:cNvSpPr>
                <a:spLocks/>
              </p:cNvSpPr>
              <p:nvPr/>
            </p:nvSpPr>
            <p:spPr bwMode="auto">
              <a:xfrm>
                <a:off x="1230" y="6090"/>
                <a:ext cx="66" cy="60"/>
              </a:xfrm>
              <a:custGeom>
                <a:avLst/>
                <a:gdLst>
                  <a:gd name="T0" fmla="*/ 0 w 12"/>
                  <a:gd name="T1" fmla="*/ 8 h 11"/>
                  <a:gd name="T2" fmla="*/ 7 w 12"/>
                  <a:gd name="T3" fmla="*/ 11 h 11"/>
                  <a:gd name="T4" fmla="*/ 12 w 12"/>
                  <a:gd name="T5" fmla="*/ 3 h 11"/>
                  <a:gd name="T6" fmla="*/ 6 w 12"/>
                  <a:gd name="T7" fmla="*/ 0 h 11"/>
                  <a:gd name="T8" fmla="*/ 0 w 12"/>
                  <a:gd name="T9" fmla="*/ 8 h 11"/>
                </a:gdLst>
                <a:ahLst/>
                <a:cxnLst>
                  <a:cxn ang="0">
                    <a:pos x="T0" y="T1"/>
                  </a:cxn>
                  <a:cxn ang="0">
                    <a:pos x="T2" y="T3"/>
                  </a:cxn>
                  <a:cxn ang="0">
                    <a:pos x="T4" y="T5"/>
                  </a:cxn>
                  <a:cxn ang="0">
                    <a:pos x="T6" y="T7"/>
                  </a:cxn>
                  <a:cxn ang="0">
                    <a:pos x="T8" y="T9"/>
                  </a:cxn>
                </a:cxnLst>
                <a:rect l="0" t="0" r="r" b="b"/>
                <a:pathLst>
                  <a:path w="12" h="11">
                    <a:moveTo>
                      <a:pt x="0" y="8"/>
                    </a:moveTo>
                    <a:lnTo>
                      <a:pt x="7" y="11"/>
                    </a:lnTo>
                    <a:lnTo>
                      <a:pt x="12" y="3"/>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Freeform 3530">
                <a:extLst>
                  <a:ext uri="{FF2B5EF4-FFF2-40B4-BE49-F238E27FC236}">
                    <a16:creationId xmlns:a16="http://schemas.microsoft.com/office/drawing/2014/main" xmlns="" id="{0F9FEA4B-3275-4D14-A014-71E272A72389}"/>
                  </a:ext>
                </a:extLst>
              </p:cNvPr>
              <p:cNvSpPr>
                <a:spLocks/>
              </p:cNvSpPr>
              <p:nvPr/>
            </p:nvSpPr>
            <p:spPr bwMode="auto">
              <a:xfrm>
                <a:off x="2537" y="6287"/>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3531">
                <a:extLst>
                  <a:ext uri="{FF2B5EF4-FFF2-40B4-BE49-F238E27FC236}">
                    <a16:creationId xmlns:a16="http://schemas.microsoft.com/office/drawing/2014/main" xmlns="" id="{8E35AA2D-4035-428D-9170-3C28A3355592}"/>
                  </a:ext>
                </a:extLst>
              </p:cNvPr>
              <p:cNvSpPr>
                <a:spLocks/>
              </p:cNvSpPr>
              <p:nvPr/>
            </p:nvSpPr>
            <p:spPr bwMode="auto">
              <a:xfrm>
                <a:off x="2537" y="6287"/>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Freeform 3532">
                <a:extLst>
                  <a:ext uri="{FF2B5EF4-FFF2-40B4-BE49-F238E27FC236}">
                    <a16:creationId xmlns:a16="http://schemas.microsoft.com/office/drawing/2014/main" xmlns="" id="{A7DB96F9-E93C-4342-8613-D7ECA57A7751}"/>
                  </a:ext>
                </a:extLst>
              </p:cNvPr>
              <p:cNvSpPr>
                <a:spLocks/>
              </p:cNvSpPr>
              <p:nvPr/>
            </p:nvSpPr>
            <p:spPr bwMode="auto">
              <a:xfrm>
                <a:off x="1585" y="6074"/>
                <a:ext cx="61" cy="65"/>
              </a:xfrm>
              <a:custGeom>
                <a:avLst/>
                <a:gdLst>
                  <a:gd name="T0" fmla="*/ 0 w 61"/>
                  <a:gd name="T1" fmla="*/ 38 h 65"/>
                  <a:gd name="T2" fmla="*/ 33 w 61"/>
                  <a:gd name="T3" fmla="*/ 65 h 65"/>
                  <a:gd name="T4" fmla="*/ 61 w 61"/>
                  <a:gd name="T5" fmla="*/ 27 h 65"/>
                  <a:gd name="T6" fmla="*/ 22 w 61"/>
                  <a:gd name="T7" fmla="*/ 0 h 65"/>
                  <a:gd name="T8" fmla="*/ 0 w 61"/>
                  <a:gd name="T9" fmla="*/ 38 h 65"/>
                </a:gdLst>
                <a:ahLst/>
                <a:cxnLst>
                  <a:cxn ang="0">
                    <a:pos x="T0" y="T1"/>
                  </a:cxn>
                  <a:cxn ang="0">
                    <a:pos x="T2" y="T3"/>
                  </a:cxn>
                  <a:cxn ang="0">
                    <a:pos x="T4" y="T5"/>
                  </a:cxn>
                  <a:cxn ang="0">
                    <a:pos x="T6" y="T7"/>
                  </a:cxn>
                  <a:cxn ang="0">
                    <a:pos x="T8" y="T9"/>
                  </a:cxn>
                </a:cxnLst>
                <a:rect l="0" t="0" r="r" b="b"/>
                <a:pathLst>
                  <a:path w="61" h="65">
                    <a:moveTo>
                      <a:pt x="0" y="38"/>
                    </a:moveTo>
                    <a:lnTo>
                      <a:pt x="33" y="65"/>
                    </a:lnTo>
                    <a:lnTo>
                      <a:pt x="61" y="27"/>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3533">
                <a:extLst>
                  <a:ext uri="{FF2B5EF4-FFF2-40B4-BE49-F238E27FC236}">
                    <a16:creationId xmlns:a16="http://schemas.microsoft.com/office/drawing/2014/main" xmlns="" id="{36B37FD6-E07C-46BD-87CF-12FCAAF7A54A}"/>
                  </a:ext>
                </a:extLst>
              </p:cNvPr>
              <p:cNvSpPr>
                <a:spLocks/>
              </p:cNvSpPr>
              <p:nvPr/>
            </p:nvSpPr>
            <p:spPr bwMode="auto">
              <a:xfrm>
                <a:off x="1585" y="6074"/>
                <a:ext cx="61" cy="65"/>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Freeform 3534">
                <a:extLst>
                  <a:ext uri="{FF2B5EF4-FFF2-40B4-BE49-F238E27FC236}">
                    <a16:creationId xmlns:a16="http://schemas.microsoft.com/office/drawing/2014/main" xmlns="" id="{C9DF24D3-E750-4A6C-8CBB-2BDBA1153D71}"/>
                  </a:ext>
                </a:extLst>
              </p:cNvPr>
              <p:cNvSpPr>
                <a:spLocks/>
              </p:cNvSpPr>
              <p:nvPr/>
            </p:nvSpPr>
            <p:spPr bwMode="auto">
              <a:xfrm>
                <a:off x="2870" y="6391"/>
                <a:ext cx="55" cy="77"/>
              </a:xfrm>
              <a:custGeom>
                <a:avLst/>
                <a:gdLst>
                  <a:gd name="T0" fmla="*/ 0 w 55"/>
                  <a:gd name="T1" fmla="*/ 38 h 77"/>
                  <a:gd name="T2" fmla="*/ 39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17"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3535">
                <a:extLst>
                  <a:ext uri="{FF2B5EF4-FFF2-40B4-BE49-F238E27FC236}">
                    <a16:creationId xmlns:a16="http://schemas.microsoft.com/office/drawing/2014/main" xmlns="" id="{74941D71-8840-46A9-B00B-5CD1A17C5127}"/>
                  </a:ext>
                </a:extLst>
              </p:cNvPr>
              <p:cNvSpPr>
                <a:spLocks/>
              </p:cNvSpPr>
              <p:nvPr/>
            </p:nvSpPr>
            <p:spPr bwMode="auto">
              <a:xfrm>
                <a:off x="2870" y="6391"/>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Freeform 3536">
                <a:extLst>
                  <a:ext uri="{FF2B5EF4-FFF2-40B4-BE49-F238E27FC236}">
                    <a16:creationId xmlns:a16="http://schemas.microsoft.com/office/drawing/2014/main" xmlns="" id="{C39251B6-05A6-4FD9-BB59-EC5FCB642C67}"/>
                  </a:ext>
                </a:extLst>
              </p:cNvPr>
              <p:cNvSpPr>
                <a:spLocks/>
              </p:cNvSpPr>
              <p:nvPr/>
            </p:nvSpPr>
            <p:spPr bwMode="auto">
              <a:xfrm>
                <a:off x="1941" y="6123"/>
                <a:ext cx="60" cy="71"/>
              </a:xfrm>
              <a:custGeom>
                <a:avLst/>
                <a:gdLst>
                  <a:gd name="T0" fmla="*/ 0 w 60"/>
                  <a:gd name="T1" fmla="*/ 38 h 71"/>
                  <a:gd name="T2" fmla="*/ 38 w 60"/>
                  <a:gd name="T3" fmla="*/ 71 h 71"/>
                  <a:gd name="T4" fmla="*/ 60 w 60"/>
                  <a:gd name="T5" fmla="*/ 33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33"/>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3537">
                <a:extLst>
                  <a:ext uri="{FF2B5EF4-FFF2-40B4-BE49-F238E27FC236}">
                    <a16:creationId xmlns:a16="http://schemas.microsoft.com/office/drawing/2014/main" xmlns="" id="{7D072682-9BA9-4237-8CA4-1A33F7FF491C}"/>
                  </a:ext>
                </a:extLst>
              </p:cNvPr>
              <p:cNvSpPr>
                <a:spLocks/>
              </p:cNvSpPr>
              <p:nvPr/>
            </p:nvSpPr>
            <p:spPr bwMode="auto">
              <a:xfrm>
                <a:off x="1941" y="6123"/>
                <a:ext cx="60" cy="71"/>
              </a:xfrm>
              <a:custGeom>
                <a:avLst/>
                <a:gdLst>
                  <a:gd name="T0" fmla="*/ 0 w 11"/>
                  <a:gd name="T1" fmla="*/ 7 h 13"/>
                  <a:gd name="T2" fmla="*/ 7 w 11"/>
                  <a:gd name="T3" fmla="*/ 13 h 13"/>
                  <a:gd name="T4" fmla="*/ 11 w 11"/>
                  <a:gd name="T5" fmla="*/ 6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Freeform 3538">
                <a:extLst>
                  <a:ext uri="{FF2B5EF4-FFF2-40B4-BE49-F238E27FC236}">
                    <a16:creationId xmlns:a16="http://schemas.microsoft.com/office/drawing/2014/main" xmlns="" id="{9EEDBD95-847D-44DB-86CA-EBA60A032DE9}"/>
                  </a:ext>
                </a:extLst>
              </p:cNvPr>
              <p:cNvSpPr>
                <a:spLocks/>
              </p:cNvSpPr>
              <p:nvPr/>
            </p:nvSpPr>
            <p:spPr bwMode="auto">
              <a:xfrm>
                <a:off x="984" y="6145"/>
                <a:ext cx="60" cy="55"/>
              </a:xfrm>
              <a:custGeom>
                <a:avLst/>
                <a:gdLst>
                  <a:gd name="T0" fmla="*/ 0 w 60"/>
                  <a:gd name="T1" fmla="*/ 38 h 55"/>
                  <a:gd name="T2" fmla="*/ 33 w 60"/>
                  <a:gd name="T3" fmla="*/ 55 h 55"/>
                  <a:gd name="T4" fmla="*/ 60 w 60"/>
                  <a:gd name="T5" fmla="*/ 11 h 55"/>
                  <a:gd name="T6" fmla="*/ 33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1"/>
                    </a:lnTo>
                    <a:lnTo>
                      <a:pt x="33"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3539">
                <a:extLst>
                  <a:ext uri="{FF2B5EF4-FFF2-40B4-BE49-F238E27FC236}">
                    <a16:creationId xmlns:a16="http://schemas.microsoft.com/office/drawing/2014/main" xmlns="" id="{C5D02E20-BB3A-4217-993E-0D15E88E5378}"/>
                  </a:ext>
                </a:extLst>
              </p:cNvPr>
              <p:cNvSpPr>
                <a:spLocks/>
              </p:cNvSpPr>
              <p:nvPr/>
            </p:nvSpPr>
            <p:spPr bwMode="auto">
              <a:xfrm>
                <a:off x="984" y="6145"/>
                <a:ext cx="60" cy="55"/>
              </a:xfrm>
              <a:custGeom>
                <a:avLst/>
                <a:gdLst>
                  <a:gd name="T0" fmla="*/ 0 w 11"/>
                  <a:gd name="T1" fmla="*/ 7 h 10"/>
                  <a:gd name="T2" fmla="*/ 6 w 11"/>
                  <a:gd name="T3" fmla="*/ 10 h 10"/>
                  <a:gd name="T4" fmla="*/ 11 w 11"/>
                  <a:gd name="T5" fmla="*/ 2 h 10"/>
                  <a:gd name="T6" fmla="*/ 6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Freeform 3540">
                <a:extLst>
                  <a:ext uri="{FF2B5EF4-FFF2-40B4-BE49-F238E27FC236}">
                    <a16:creationId xmlns:a16="http://schemas.microsoft.com/office/drawing/2014/main" xmlns="" id="{BFC40CA0-70C7-4E4C-931E-07B98E0BE4AC}"/>
                  </a:ext>
                </a:extLst>
              </p:cNvPr>
              <p:cNvSpPr>
                <a:spLocks/>
              </p:cNvSpPr>
              <p:nvPr/>
            </p:nvSpPr>
            <p:spPr bwMode="auto">
              <a:xfrm>
                <a:off x="2291" y="6216"/>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3541">
                <a:extLst>
                  <a:ext uri="{FF2B5EF4-FFF2-40B4-BE49-F238E27FC236}">
                    <a16:creationId xmlns:a16="http://schemas.microsoft.com/office/drawing/2014/main" xmlns="" id="{0B3E2EFD-EC75-4FF1-8B0B-658B71B7D319}"/>
                  </a:ext>
                </a:extLst>
              </p:cNvPr>
              <p:cNvSpPr>
                <a:spLocks/>
              </p:cNvSpPr>
              <p:nvPr/>
            </p:nvSpPr>
            <p:spPr bwMode="auto">
              <a:xfrm>
                <a:off x="2291" y="6216"/>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Freeform 3542">
                <a:extLst>
                  <a:ext uri="{FF2B5EF4-FFF2-40B4-BE49-F238E27FC236}">
                    <a16:creationId xmlns:a16="http://schemas.microsoft.com/office/drawing/2014/main" xmlns="" id="{BD38AC50-59D1-4E9B-802A-3C6069385031}"/>
                  </a:ext>
                </a:extLst>
              </p:cNvPr>
              <p:cNvSpPr>
                <a:spLocks/>
              </p:cNvSpPr>
              <p:nvPr/>
            </p:nvSpPr>
            <p:spPr bwMode="auto">
              <a:xfrm>
                <a:off x="1328" y="6085"/>
                <a:ext cx="61" cy="60"/>
              </a:xfrm>
              <a:custGeom>
                <a:avLst/>
                <a:gdLst>
                  <a:gd name="T0" fmla="*/ 0 w 61"/>
                  <a:gd name="T1" fmla="*/ 38 h 60"/>
                  <a:gd name="T2" fmla="*/ 33 w 61"/>
                  <a:gd name="T3" fmla="*/ 60 h 60"/>
                  <a:gd name="T4" fmla="*/ 61 w 61"/>
                  <a:gd name="T5" fmla="*/ 22 h 60"/>
                  <a:gd name="T6" fmla="*/ 28 w 61"/>
                  <a:gd name="T7" fmla="*/ 0 h 60"/>
                  <a:gd name="T8" fmla="*/ 0 w 61"/>
                  <a:gd name="T9" fmla="*/ 38 h 60"/>
                </a:gdLst>
                <a:ahLst/>
                <a:cxnLst>
                  <a:cxn ang="0">
                    <a:pos x="T0" y="T1"/>
                  </a:cxn>
                  <a:cxn ang="0">
                    <a:pos x="T2" y="T3"/>
                  </a:cxn>
                  <a:cxn ang="0">
                    <a:pos x="T4" y="T5"/>
                  </a:cxn>
                  <a:cxn ang="0">
                    <a:pos x="T6" y="T7"/>
                  </a:cxn>
                  <a:cxn ang="0">
                    <a:pos x="T8" y="T9"/>
                  </a:cxn>
                </a:cxnLst>
                <a:rect l="0" t="0" r="r" b="b"/>
                <a:pathLst>
                  <a:path w="61" h="60">
                    <a:moveTo>
                      <a:pt x="0" y="38"/>
                    </a:moveTo>
                    <a:lnTo>
                      <a:pt x="33" y="60"/>
                    </a:lnTo>
                    <a:lnTo>
                      <a:pt x="61" y="22"/>
                    </a:lnTo>
                    <a:lnTo>
                      <a:pt x="28"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3543">
                <a:extLst>
                  <a:ext uri="{FF2B5EF4-FFF2-40B4-BE49-F238E27FC236}">
                    <a16:creationId xmlns:a16="http://schemas.microsoft.com/office/drawing/2014/main" xmlns="" id="{7D9F0C82-A826-4548-A594-A8133B087C5D}"/>
                  </a:ext>
                </a:extLst>
              </p:cNvPr>
              <p:cNvSpPr>
                <a:spLocks/>
              </p:cNvSpPr>
              <p:nvPr/>
            </p:nvSpPr>
            <p:spPr bwMode="auto">
              <a:xfrm>
                <a:off x="1328" y="6085"/>
                <a:ext cx="61" cy="60"/>
              </a:xfrm>
              <a:custGeom>
                <a:avLst/>
                <a:gdLst>
                  <a:gd name="T0" fmla="*/ 0 w 11"/>
                  <a:gd name="T1" fmla="*/ 7 h 11"/>
                  <a:gd name="T2" fmla="*/ 6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Freeform 3544">
                <a:extLst>
                  <a:ext uri="{FF2B5EF4-FFF2-40B4-BE49-F238E27FC236}">
                    <a16:creationId xmlns:a16="http://schemas.microsoft.com/office/drawing/2014/main" xmlns="" id="{37B25D6F-A574-470E-B1E2-01B7F93E0859}"/>
                  </a:ext>
                </a:extLst>
              </p:cNvPr>
              <p:cNvSpPr>
                <a:spLocks/>
              </p:cNvSpPr>
              <p:nvPr/>
            </p:nvSpPr>
            <p:spPr bwMode="auto">
              <a:xfrm>
                <a:off x="2630" y="6325"/>
                <a:ext cx="55" cy="77"/>
              </a:xfrm>
              <a:custGeom>
                <a:avLst/>
                <a:gdLst>
                  <a:gd name="T0" fmla="*/ 0 w 55"/>
                  <a:gd name="T1" fmla="*/ 39 h 77"/>
                  <a:gd name="T2" fmla="*/ 38 w 55"/>
                  <a:gd name="T3" fmla="*/ 77 h 77"/>
                  <a:gd name="T4" fmla="*/ 55 w 55"/>
                  <a:gd name="T5" fmla="*/ 33 h 77"/>
                  <a:gd name="T6" fmla="*/ 22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3"/>
                    </a:lnTo>
                    <a:lnTo>
                      <a:pt x="22" y="0"/>
                    </a:lnTo>
                    <a:lnTo>
                      <a:pt x="0" y="3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3545">
                <a:extLst>
                  <a:ext uri="{FF2B5EF4-FFF2-40B4-BE49-F238E27FC236}">
                    <a16:creationId xmlns:a16="http://schemas.microsoft.com/office/drawing/2014/main" xmlns="" id="{DA62049E-32DD-4F1D-A785-EBB6010AF12E}"/>
                  </a:ext>
                </a:extLst>
              </p:cNvPr>
              <p:cNvSpPr>
                <a:spLocks/>
              </p:cNvSpPr>
              <p:nvPr/>
            </p:nvSpPr>
            <p:spPr bwMode="auto">
              <a:xfrm>
                <a:off x="2630" y="6325"/>
                <a:ext cx="55" cy="77"/>
              </a:xfrm>
              <a:custGeom>
                <a:avLst/>
                <a:gdLst>
                  <a:gd name="T0" fmla="*/ 0 w 10"/>
                  <a:gd name="T1" fmla="*/ 7 h 14"/>
                  <a:gd name="T2" fmla="*/ 7 w 10"/>
                  <a:gd name="T3" fmla="*/ 14 h 14"/>
                  <a:gd name="T4" fmla="*/ 10 w 10"/>
                  <a:gd name="T5" fmla="*/ 6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8" name="Freeform 3546">
                <a:extLst>
                  <a:ext uri="{FF2B5EF4-FFF2-40B4-BE49-F238E27FC236}">
                    <a16:creationId xmlns:a16="http://schemas.microsoft.com/office/drawing/2014/main" xmlns="" id="{4A8BAE44-19E2-43B2-B49E-594E56F41FC3}"/>
                  </a:ext>
                </a:extLst>
              </p:cNvPr>
              <p:cNvSpPr>
                <a:spLocks/>
              </p:cNvSpPr>
              <p:nvPr/>
            </p:nvSpPr>
            <p:spPr bwMode="auto">
              <a:xfrm>
                <a:off x="1684" y="6085"/>
                <a:ext cx="60" cy="71"/>
              </a:xfrm>
              <a:custGeom>
                <a:avLst/>
                <a:gdLst>
                  <a:gd name="T0" fmla="*/ 0 w 60"/>
                  <a:gd name="T1" fmla="*/ 44 h 71"/>
                  <a:gd name="T2" fmla="*/ 33 w 60"/>
                  <a:gd name="T3" fmla="*/ 71 h 71"/>
                  <a:gd name="T4" fmla="*/ 60 w 60"/>
                  <a:gd name="T5" fmla="*/ 27 h 71"/>
                  <a:gd name="T6" fmla="*/ 22 w 60"/>
                  <a:gd name="T7" fmla="*/ 0 h 71"/>
                  <a:gd name="T8" fmla="*/ 0 w 60"/>
                  <a:gd name="T9" fmla="*/ 44 h 71"/>
                </a:gdLst>
                <a:ahLst/>
                <a:cxnLst>
                  <a:cxn ang="0">
                    <a:pos x="T0" y="T1"/>
                  </a:cxn>
                  <a:cxn ang="0">
                    <a:pos x="T2" y="T3"/>
                  </a:cxn>
                  <a:cxn ang="0">
                    <a:pos x="T4" y="T5"/>
                  </a:cxn>
                  <a:cxn ang="0">
                    <a:pos x="T6" y="T7"/>
                  </a:cxn>
                  <a:cxn ang="0">
                    <a:pos x="T8" y="T9"/>
                  </a:cxn>
                </a:cxnLst>
                <a:rect l="0" t="0" r="r" b="b"/>
                <a:pathLst>
                  <a:path w="60" h="71">
                    <a:moveTo>
                      <a:pt x="0" y="44"/>
                    </a:moveTo>
                    <a:lnTo>
                      <a:pt x="33" y="71"/>
                    </a:lnTo>
                    <a:lnTo>
                      <a:pt x="60" y="27"/>
                    </a:lnTo>
                    <a:lnTo>
                      <a:pt x="22"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3547">
                <a:extLst>
                  <a:ext uri="{FF2B5EF4-FFF2-40B4-BE49-F238E27FC236}">
                    <a16:creationId xmlns:a16="http://schemas.microsoft.com/office/drawing/2014/main" xmlns="" id="{899F8D8C-69D4-4B8F-91B1-7B4670793F11}"/>
                  </a:ext>
                </a:extLst>
              </p:cNvPr>
              <p:cNvSpPr>
                <a:spLocks/>
              </p:cNvSpPr>
              <p:nvPr/>
            </p:nvSpPr>
            <p:spPr bwMode="auto">
              <a:xfrm>
                <a:off x="1684" y="6085"/>
                <a:ext cx="60" cy="71"/>
              </a:xfrm>
              <a:custGeom>
                <a:avLst/>
                <a:gdLst>
                  <a:gd name="T0" fmla="*/ 0 w 11"/>
                  <a:gd name="T1" fmla="*/ 8 h 13"/>
                  <a:gd name="T2" fmla="*/ 6 w 11"/>
                  <a:gd name="T3" fmla="*/ 13 h 13"/>
                  <a:gd name="T4" fmla="*/ 11 w 11"/>
                  <a:gd name="T5" fmla="*/ 5 h 13"/>
                  <a:gd name="T6" fmla="*/ 4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6" y="13"/>
                    </a:lnTo>
                    <a:lnTo>
                      <a:pt x="11" y="5"/>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Freeform 3548">
                <a:extLst>
                  <a:ext uri="{FF2B5EF4-FFF2-40B4-BE49-F238E27FC236}">
                    <a16:creationId xmlns:a16="http://schemas.microsoft.com/office/drawing/2014/main" xmlns="" id="{7A565B47-CBA7-44F1-9D41-3DA5388A2D6A}"/>
                  </a:ext>
                </a:extLst>
              </p:cNvPr>
              <p:cNvSpPr>
                <a:spLocks/>
              </p:cNvSpPr>
              <p:nvPr/>
            </p:nvSpPr>
            <p:spPr bwMode="auto">
              <a:xfrm>
                <a:off x="2958" y="6429"/>
                <a:ext cx="55" cy="77"/>
              </a:xfrm>
              <a:custGeom>
                <a:avLst/>
                <a:gdLst>
                  <a:gd name="T0" fmla="*/ 0 w 55"/>
                  <a:gd name="T1" fmla="*/ 39 h 77"/>
                  <a:gd name="T2" fmla="*/ 38 w 55"/>
                  <a:gd name="T3" fmla="*/ 77 h 77"/>
                  <a:gd name="T4" fmla="*/ 55 w 55"/>
                  <a:gd name="T5" fmla="*/ 33 h 77"/>
                  <a:gd name="T6" fmla="*/ 16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3"/>
                    </a:lnTo>
                    <a:lnTo>
                      <a:pt x="16" y="0"/>
                    </a:lnTo>
                    <a:lnTo>
                      <a:pt x="0" y="3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3549">
                <a:extLst>
                  <a:ext uri="{FF2B5EF4-FFF2-40B4-BE49-F238E27FC236}">
                    <a16:creationId xmlns:a16="http://schemas.microsoft.com/office/drawing/2014/main" xmlns="" id="{286EDACA-DC41-4AE2-B0FD-B42F1E2F2AC3}"/>
                  </a:ext>
                </a:extLst>
              </p:cNvPr>
              <p:cNvSpPr>
                <a:spLocks/>
              </p:cNvSpPr>
              <p:nvPr/>
            </p:nvSpPr>
            <p:spPr bwMode="auto">
              <a:xfrm>
                <a:off x="2958" y="6429"/>
                <a:ext cx="55" cy="77"/>
              </a:xfrm>
              <a:custGeom>
                <a:avLst/>
                <a:gdLst>
                  <a:gd name="T0" fmla="*/ 0 w 10"/>
                  <a:gd name="T1" fmla="*/ 7 h 14"/>
                  <a:gd name="T2" fmla="*/ 7 w 10"/>
                  <a:gd name="T3" fmla="*/ 14 h 14"/>
                  <a:gd name="T4" fmla="*/ 10 w 10"/>
                  <a:gd name="T5" fmla="*/ 6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Freeform 3550">
                <a:extLst>
                  <a:ext uri="{FF2B5EF4-FFF2-40B4-BE49-F238E27FC236}">
                    <a16:creationId xmlns:a16="http://schemas.microsoft.com/office/drawing/2014/main" xmlns="" id="{5523FBD2-87B0-473B-82C3-B268FE08291E}"/>
                  </a:ext>
                </a:extLst>
              </p:cNvPr>
              <p:cNvSpPr>
                <a:spLocks/>
              </p:cNvSpPr>
              <p:nvPr/>
            </p:nvSpPr>
            <p:spPr bwMode="auto">
              <a:xfrm>
                <a:off x="2039" y="6150"/>
                <a:ext cx="60" cy="77"/>
              </a:xfrm>
              <a:custGeom>
                <a:avLst/>
                <a:gdLst>
                  <a:gd name="T0" fmla="*/ 0 w 60"/>
                  <a:gd name="T1" fmla="*/ 44 h 77"/>
                  <a:gd name="T2" fmla="*/ 39 w 60"/>
                  <a:gd name="T3" fmla="*/ 77 h 77"/>
                  <a:gd name="T4" fmla="*/ 60 w 60"/>
                  <a:gd name="T5" fmla="*/ 39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9" y="77"/>
                    </a:lnTo>
                    <a:lnTo>
                      <a:pt x="60" y="39"/>
                    </a:lnTo>
                    <a:lnTo>
                      <a:pt x="22"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3551">
                <a:extLst>
                  <a:ext uri="{FF2B5EF4-FFF2-40B4-BE49-F238E27FC236}">
                    <a16:creationId xmlns:a16="http://schemas.microsoft.com/office/drawing/2014/main" xmlns="" id="{CD468F7F-5BA1-4BD7-85FC-AD960FB97A20}"/>
                  </a:ext>
                </a:extLst>
              </p:cNvPr>
              <p:cNvSpPr>
                <a:spLocks/>
              </p:cNvSpPr>
              <p:nvPr/>
            </p:nvSpPr>
            <p:spPr bwMode="auto">
              <a:xfrm>
                <a:off x="2039" y="6150"/>
                <a:ext cx="60" cy="77"/>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4" name="Freeform 3552">
                <a:extLst>
                  <a:ext uri="{FF2B5EF4-FFF2-40B4-BE49-F238E27FC236}">
                    <a16:creationId xmlns:a16="http://schemas.microsoft.com/office/drawing/2014/main" xmlns="" id="{818AA8EC-58DD-456A-99DD-0B75147530AF}"/>
                  </a:ext>
                </a:extLst>
              </p:cNvPr>
              <p:cNvSpPr>
                <a:spLocks/>
              </p:cNvSpPr>
              <p:nvPr/>
            </p:nvSpPr>
            <p:spPr bwMode="auto">
              <a:xfrm>
                <a:off x="1077" y="6129"/>
                <a:ext cx="60" cy="54"/>
              </a:xfrm>
              <a:custGeom>
                <a:avLst/>
                <a:gdLst>
                  <a:gd name="T0" fmla="*/ 0 w 60"/>
                  <a:gd name="T1" fmla="*/ 43 h 54"/>
                  <a:gd name="T2" fmla="*/ 33 w 60"/>
                  <a:gd name="T3" fmla="*/ 54 h 54"/>
                  <a:gd name="T4" fmla="*/ 60 w 60"/>
                  <a:gd name="T5" fmla="*/ 16 h 54"/>
                  <a:gd name="T6" fmla="*/ 27 w 60"/>
                  <a:gd name="T7" fmla="*/ 0 h 54"/>
                  <a:gd name="T8" fmla="*/ 0 w 60"/>
                  <a:gd name="T9" fmla="*/ 43 h 54"/>
                </a:gdLst>
                <a:ahLst/>
                <a:cxnLst>
                  <a:cxn ang="0">
                    <a:pos x="T0" y="T1"/>
                  </a:cxn>
                  <a:cxn ang="0">
                    <a:pos x="T2" y="T3"/>
                  </a:cxn>
                  <a:cxn ang="0">
                    <a:pos x="T4" y="T5"/>
                  </a:cxn>
                  <a:cxn ang="0">
                    <a:pos x="T6" y="T7"/>
                  </a:cxn>
                  <a:cxn ang="0">
                    <a:pos x="T8" y="T9"/>
                  </a:cxn>
                </a:cxnLst>
                <a:rect l="0" t="0" r="r" b="b"/>
                <a:pathLst>
                  <a:path w="60" h="54">
                    <a:moveTo>
                      <a:pt x="0" y="43"/>
                    </a:moveTo>
                    <a:lnTo>
                      <a:pt x="33" y="54"/>
                    </a:lnTo>
                    <a:lnTo>
                      <a:pt x="60" y="16"/>
                    </a:lnTo>
                    <a:lnTo>
                      <a:pt x="27" y="0"/>
                    </a:lnTo>
                    <a:lnTo>
                      <a:pt x="0" y="4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3553">
                <a:extLst>
                  <a:ext uri="{FF2B5EF4-FFF2-40B4-BE49-F238E27FC236}">
                    <a16:creationId xmlns:a16="http://schemas.microsoft.com/office/drawing/2014/main" xmlns="" id="{D5135ABD-1EDC-46B4-8FAC-5CAB58D3CBB2}"/>
                  </a:ext>
                </a:extLst>
              </p:cNvPr>
              <p:cNvSpPr>
                <a:spLocks/>
              </p:cNvSpPr>
              <p:nvPr/>
            </p:nvSpPr>
            <p:spPr bwMode="auto">
              <a:xfrm>
                <a:off x="1077" y="6129"/>
                <a:ext cx="60" cy="54"/>
              </a:xfrm>
              <a:custGeom>
                <a:avLst/>
                <a:gdLst>
                  <a:gd name="T0" fmla="*/ 0 w 11"/>
                  <a:gd name="T1" fmla="*/ 8 h 10"/>
                  <a:gd name="T2" fmla="*/ 6 w 11"/>
                  <a:gd name="T3" fmla="*/ 10 h 10"/>
                  <a:gd name="T4" fmla="*/ 11 w 11"/>
                  <a:gd name="T5" fmla="*/ 3 h 10"/>
                  <a:gd name="T6" fmla="*/ 5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6" y="10"/>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Freeform 3554">
                <a:extLst>
                  <a:ext uri="{FF2B5EF4-FFF2-40B4-BE49-F238E27FC236}">
                    <a16:creationId xmlns:a16="http://schemas.microsoft.com/office/drawing/2014/main" xmlns="" id="{5D290885-A990-4766-8A88-3612F6E63660}"/>
                  </a:ext>
                </a:extLst>
              </p:cNvPr>
              <p:cNvSpPr>
                <a:spLocks/>
              </p:cNvSpPr>
              <p:nvPr/>
            </p:nvSpPr>
            <p:spPr bwMode="auto">
              <a:xfrm>
                <a:off x="2389" y="6249"/>
                <a:ext cx="55" cy="82"/>
              </a:xfrm>
              <a:custGeom>
                <a:avLst/>
                <a:gdLst>
                  <a:gd name="T0" fmla="*/ 0 w 55"/>
                  <a:gd name="T1" fmla="*/ 44 h 82"/>
                  <a:gd name="T2" fmla="*/ 33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3" y="82"/>
                    </a:lnTo>
                    <a:lnTo>
                      <a:pt x="55" y="38"/>
                    </a:lnTo>
                    <a:lnTo>
                      <a:pt x="1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3555">
                <a:extLst>
                  <a:ext uri="{FF2B5EF4-FFF2-40B4-BE49-F238E27FC236}">
                    <a16:creationId xmlns:a16="http://schemas.microsoft.com/office/drawing/2014/main" xmlns="" id="{24C40132-9F71-40F2-81CA-364E3ACADBC2}"/>
                  </a:ext>
                </a:extLst>
              </p:cNvPr>
              <p:cNvSpPr>
                <a:spLocks/>
              </p:cNvSpPr>
              <p:nvPr/>
            </p:nvSpPr>
            <p:spPr bwMode="auto">
              <a:xfrm>
                <a:off x="2389" y="6249"/>
                <a:ext cx="55" cy="82"/>
              </a:xfrm>
              <a:custGeom>
                <a:avLst/>
                <a:gdLst>
                  <a:gd name="T0" fmla="*/ 0 w 10"/>
                  <a:gd name="T1" fmla="*/ 8 h 15"/>
                  <a:gd name="T2" fmla="*/ 6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Freeform 3556">
                <a:extLst>
                  <a:ext uri="{FF2B5EF4-FFF2-40B4-BE49-F238E27FC236}">
                    <a16:creationId xmlns:a16="http://schemas.microsoft.com/office/drawing/2014/main" xmlns="" id="{0CD809D1-E7BF-4CA9-A022-1D7AAC90161E}"/>
                  </a:ext>
                </a:extLst>
              </p:cNvPr>
              <p:cNvSpPr>
                <a:spLocks/>
              </p:cNvSpPr>
              <p:nvPr/>
            </p:nvSpPr>
            <p:spPr bwMode="auto">
              <a:xfrm>
                <a:off x="1427" y="6085"/>
                <a:ext cx="60" cy="60"/>
              </a:xfrm>
              <a:custGeom>
                <a:avLst/>
                <a:gdLst>
                  <a:gd name="T0" fmla="*/ 0 w 60"/>
                  <a:gd name="T1" fmla="*/ 38 h 60"/>
                  <a:gd name="T2" fmla="*/ 33 w 60"/>
                  <a:gd name="T3" fmla="*/ 60 h 60"/>
                  <a:gd name="T4" fmla="*/ 60 w 60"/>
                  <a:gd name="T5" fmla="*/ 22 h 60"/>
                  <a:gd name="T6" fmla="*/ 22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2"/>
                    </a:lnTo>
                    <a:lnTo>
                      <a:pt x="22" y="0"/>
                    </a:lnTo>
                    <a:lnTo>
                      <a:pt x="0" y="38"/>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3557">
                <a:extLst>
                  <a:ext uri="{FF2B5EF4-FFF2-40B4-BE49-F238E27FC236}">
                    <a16:creationId xmlns:a16="http://schemas.microsoft.com/office/drawing/2014/main" xmlns="" id="{79591554-38A9-402C-8A87-652D003AF2B5}"/>
                  </a:ext>
                </a:extLst>
              </p:cNvPr>
              <p:cNvSpPr>
                <a:spLocks/>
              </p:cNvSpPr>
              <p:nvPr/>
            </p:nvSpPr>
            <p:spPr bwMode="auto">
              <a:xfrm>
                <a:off x="1427" y="6085"/>
                <a:ext cx="60" cy="60"/>
              </a:xfrm>
              <a:custGeom>
                <a:avLst/>
                <a:gdLst>
                  <a:gd name="T0" fmla="*/ 0 w 11"/>
                  <a:gd name="T1" fmla="*/ 7 h 11"/>
                  <a:gd name="T2" fmla="*/ 6 w 11"/>
                  <a:gd name="T3" fmla="*/ 11 h 11"/>
                  <a:gd name="T4" fmla="*/ 11 w 11"/>
                  <a:gd name="T5" fmla="*/ 4 h 11"/>
                  <a:gd name="T6" fmla="*/ 4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Freeform 3558">
                <a:extLst>
                  <a:ext uri="{FF2B5EF4-FFF2-40B4-BE49-F238E27FC236}">
                    <a16:creationId xmlns:a16="http://schemas.microsoft.com/office/drawing/2014/main" xmlns="" id="{165FF9B7-6979-43EE-A681-6A2E49F0F879}"/>
                  </a:ext>
                </a:extLst>
              </p:cNvPr>
              <p:cNvSpPr>
                <a:spLocks/>
              </p:cNvSpPr>
              <p:nvPr/>
            </p:nvSpPr>
            <p:spPr bwMode="auto">
              <a:xfrm>
                <a:off x="2723" y="6358"/>
                <a:ext cx="54" cy="77"/>
              </a:xfrm>
              <a:custGeom>
                <a:avLst/>
                <a:gdLst>
                  <a:gd name="T0" fmla="*/ 0 w 54"/>
                  <a:gd name="T1" fmla="*/ 38 h 77"/>
                  <a:gd name="T2" fmla="*/ 38 w 54"/>
                  <a:gd name="T3" fmla="*/ 77 h 77"/>
                  <a:gd name="T4" fmla="*/ 54 w 54"/>
                  <a:gd name="T5" fmla="*/ 38 h 77"/>
                  <a:gd name="T6" fmla="*/ 16 w 54"/>
                  <a:gd name="T7" fmla="*/ 0 h 77"/>
                  <a:gd name="T8" fmla="*/ 0 w 54"/>
                  <a:gd name="T9" fmla="*/ 38 h 77"/>
                </a:gdLst>
                <a:ahLst/>
                <a:cxnLst>
                  <a:cxn ang="0">
                    <a:pos x="T0" y="T1"/>
                  </a:cxn>
                  <a:cxn ang="0">
                    <a:pos x="T2" y="T3"/>
                  </a:cxn>
                  <a:cxn ang="0">
                    <a:pos x="T4" y="T5"/>
                  </a:cxn>
                  <a:cxn ang="0">
                    <a:pos x="T6" y="T7"/>
                  </a:cxn>
                  <a:cxn ang="0">
                    <a:pos x="T8" y="T9"/>
                  </a:cxn>
                </a:cxnLst>
                <a:rect l="0" t="0" r="r" b="b"/>
                <a:pathLst>
                  <a:path w="54" h="77">
                    <a:moveTo>
                      <a:pt x="0" y="38"/>
                    </a:moveTo>
                    <a:lnTo>
                      <a:pt x="38" y="77"/>
                    </a:lnTo>
                    <a:lnTo>
                      <a:pt x="54" y="38"/>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3559">
                <a:extLst>
                  <a:ext uri="{FF2B5EF4-FFF2-40B4-BE49-F238E27FC236}">
                    <a16:creationId xmlns:a16="http://schemas.microsoft.com/office/drawing/2014/main" xmlns="" id="{338093B5-9BAB-43F9-9741-1B5A96581829}"/>
                  </a:ext>
                </a:extLst>
              </p:cNvPr>
              <p:cNvSpPr>
                <a:spLocks/>
              </p:cNvSpPr>
              <p:nvPr/>
            </p:nvSpPr>
            <p:spPr bwMode="auto">
              <a:xfrm>
                <a:off x="2723" y="6358"/>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Freeform 3560">
                <a:extLst>
                  <a:ext uri="{FF2B5EF4-FFF2-40B4-BE49-F238E27FC236}">
                    <a16:creationId xmlns:a16="http://schemas.microsoft.com/office/drawing/2014/main" xmlns="" id="{94B25204-372B-47E2-9BFA-6D5212F9C42C}"/>
                  </a:ext>
                </a:extLst>
              </p:cNvPr>
              <p:cNvSpPr>
                <a:spLocks/>
              </p:cNvSpPr>
              <p:nvPr/>
            </p:nvSpPr>
            <p:spPr bwMode="auto">
              <a:xfrm>
                <a:off x="1782" y="6107"/>
                <a:ext cx="60" cy="71"/>
              </a:xfrm>
              <a:custGeom>
                <a:avLst/>
                <a:gdLst>
                  <a:gd name="T0" fmla="*/ 0 w 60"/>
                  <a:gd name="T1" fmla="*/ 38 h 71"/>
                  <a:gd name="T2" fmla="*/ 39 w 60"/>
                  <a:gd name="T3" fmla="*/ 71 h 71"/>
                  <a:gd name="T4" fmla="*/ 60 w 60"/>
                  <a:gd name="T5" fmla="*/ 27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9" y="71"/>
                    </a:lnTo>
                    <a:lnTo>
                      <a:pt x="60" y="27"/>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3561">
                <a:extLst>
                  <a:ext uri="{FF2B5EF4-FFF2-40B4-BE49-F238E27FC236}">
                    <a16:creationId xmlns:a16="http://schemas.microsoft.com/office/drawing/2014/main" xmlns="" id="{566A0B29-0AFE-4A44-938A-31C51112058A}"/>
                  </a:ext>
                </a:extLst>
              </p:cNvPr>
              <p:cNvSpPr>
                <a:spLocks/>
              </p:cNvSpPr>
              <p:nvPr/>
            </p:nvSpPr>
            <p:spPr bwMode="auto">
              <a:xfrm>
                <a:off x="1782" y="6107"/>
                <a:ext cx="60" cy="71"/>
              </a:xfrm>
              <a:custGeom>
                <a:avLst/>
                <a:gdLst>
                  <a:gd name="T0" fmla="*/ 0 w 11"/>
                  <a:gd name="T1" fmla="*/ 7 h 13"/>
                  <a:gd name="T2" fmla="*/ 7 w 11"/>
                  <a:gd name="T3" fmla="*/ 13 h 13"/>
                  <a:gd name="T4" fmla="*/ 11 w 11"/>
                  <a:gd name="T5" fmla="*/ 5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Freeform 3562">
                <a:extLst>
                  <a:ext uri="{FF2B5EF4-FFF2-40B4-BE49-F238E27FC236}">
                    <a16:creationId xmlns:a16="http://schemas.microsoft.com/office/drawing/2014/main" xmlns="" id="{D4FF4DC7-1F6A-4290-BBAF-DA067D65D78B}"/>
                  </a:ext>
                </a:extLst>
              </p:cNvPr>
              <p:cNvSpPr>
                <a:spLocks/>
              </p:cNvSpPr>
              <p:nvPr/>
            </p:nvSpPr>
            <p:spPr bwMode="auto">
              <a:xfrm>
                <a:off x="3051" y="6462"/>
                <a:ext cx="49" cy="77"/>
              </a:xfrm>
              <a:custGeom>
                <a:avLst/>
                <a:gdLst>
                  <a:gd name="T0" fmla="*/ 0 w 49"/>
                  <a:gd name="T1" fmla="*/ 38 h 77"/>
                  <a:gd name="T2" fmla="*/ 33 w 49"/>
                  <a:gd name="T3" fmla="*/ 77 h 77"/>
                  <a:gd name="T4" fmla="*/ 49 w 49"/>
                  <a:gd name="T5" fmla="*/ 38 h 77"/>
                  <a:gd name="T6" fmla="*/ 16 w 49"/>
                  <a:gd name="T7" fmla="*/ 0 h 77"/>
                  <a:gd name="T8" fmla="*/ 0 w 49"/>
                  <a:gd name="T9" fmla="*/ 38 h 77"/>
                </a:gdLst>
                <a:ahLst/>
                <a:cxnLst>
                  <a:cxn ang="0">
                    <a:pos x="T0" y="T1"/>
                  </a:cxn>
                  <a:cxn ang="0">
                    <a:pos x="T2" y="T3"/>
                  </a:cxn>
                  <a:cxn ang="0">
                    <a:pos x="T4" y="T5"/>
                  </a:cxn>
                  <a:cxn ang="0">
                    <a:pos x="T6" y="T7"/>
                  </a:cxn>
                  <a:cxn ang="0">
                    <a:pos x="T8" y="T9"/>
                  </a:cxn>
                </a:cxnLst>
                <a:rect l="0" t="0" r="r" b="b"/>
                <a:pathLst>
                  <a:path w="49" h="77">
                    <a:moveTo>
                      <a:pt x="0" y="38"/>
                    </a:moveTo>
                    <a:lnTo>
                      <a:pt x="33" y="77"/>
                    </a:lnTo>
                    <a:lnTo>
                      <a:pt x="49" y="38"/>
                    </a:lnTo>
                    <a:lnTo>
                      <a:pt x="16" y="0"/>
                    </a:lnTo>
                    <a:lnTo>
                      <a:pt x="0"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3563">
                <a:extLst>
                  <a:ext uri="{FF2B5EF4-FFF2-40B4-BE49-F238E27FC236}">
                    <a16:creationId xmlns:a16="http://schemas.microsoft.com/office/drawing/2014/main" xmlns="" id="{E7FFDDC7-D912-40C2-8D56-1C1B2CE938FA}"/>
                  </a:ext>
                </a:extLst>
              </p:cNvPr>
              <p:cNvSpPr>
                <a:spLocks/>
              </p:cNvSpPr>
              <p:nvPr/>
            </p:nvSpPr>
            <p:spPr bwMode="auto">
              <a:xfrm>
                <a:off x="3051" y="6462"/>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6" name="Freeform 3564">
                <a:extLst>
                  <a:ext uri="{FF2B5EF4-FFF2-40B4-BE49-F238E27FC236}">
                    <a16:creationId xmlns:a16="http://schemas.microsoft.com/office/drawing/2014/main" xmlns="" id="{CB4334BE-FB62-4043-A4FA-FF15D8422ACA}"/>
                  </a:ext>
                </a:extLst>
              </p:cNvPr>
              <p:cNvSpPr>
                <a:spLocks/>
              </p:cNvSpPr>
              <p:nvPr/>
            </p:nvSpPr>
            <p:spPr bwMode="auto">
              <a:xfrm>
                <a:off x="836" y="6189"/>
                <a:ext cx="60" cy="54"/>
              </a:xfrm>
              <a:custGeom>
                <a:avLst/>
                <a:gdLst>
                  <a:gd name="T0" fmla="*/ 0 w 60"/>
                  <a:gd name="T1" fmla="*/ 43 h 54"/>
                  <a:gd name="T2" fmla="*/ 28 w 60"/>
                  <a:gd name="T3" fmla="*/ 54 h 54"/>
                  <a:gd name="T4" fmla="*/ 60 w 60"/>
                  <a:gd name="T5" fmla="*/ 11 h 54"/>
                  <a:gd name="T6" fmla="*/ 28 w 60"/>
                  <a:gd name="T7" fmla="*/ 0 h 54"/>
                  <a:gd name="T8" fmla="*/ 0 w 60"/>
                  <a:gd name="T9" fmla="*/ 43 h 54"/>
                </a:gdLst>
                <a:ahLst/>
                <a:cxnLst>
                  <a:cxn ang="0">
                    <a:pos x="T0" y="T1"/>
                  </a:cxn>
                  <a:cxn ang="0">
                    <a:pos x="T2" y="T3"/>
                  </a:cxn>
                  <a:cxn ang="0">
                    <a:pos x="T4" y="T5"/>
                  </a:cxn>
                  <a:cxn ang="0">
                    <a:pos x="T6" y="T7"/>
                  </a:cxn>
                  <a:cxn ang="0">
                    <a:pos x="T8" y="T9"/>
                  </a:cxn>
                </a:cxnLst>
                <a:rect l="0" t="0" r="r" b="b"/>
                <a:pathLst>
                  <a:path w="60" h="54">
                    <a:moveTo>
                      <a:pt x="0" y="43"/>
                    </a:moveTo>
                    <a:lnTo>
                      <a:pt x="28" y="54"/>
                    </a:lnTo>
                    <a:lnTo>
                      <a:pt x="60" y="11"/>
                    </a:lnTo>
                    <a:lnTo>
                      <a:pt x="28" y="0"/>
                    </a:lnTo>
                    <a:lnTo>
                      <a:pt x="0" y="4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3565">
                <a:extLst>
                  <a:ext uri="{FF2B5EF4-FFF2-40B4-BE49-F238E27FC236}">
                    <a16:creationId xmlns:a16="http://schemas.microsoft.com/office/drawing/2014/main" xmlns="" id="{57A4BA59-D3B6-4C8D-8A72-58F72F694742}"/>
                  </a:ext>
                </a:extLst>
              </p:cNvPr>
              <p:cNvSpPr>
                <a:spLocks/>
              </p:cNvSpPr>
              <p:nvPr/>
            </p:nvSpPr>
            <p:spPr bwMode="auto">
              <a:xfrm>
                <a:off x="836" y="6189"/>
                <a:ext cx="60" cy="54"/>
              </a:xfrm>
              <a:custGeom>
                <a:avLst/>
                <a:gdLst>
                  <a:gd name="T0" fmla="*/ 0 w 11"/>
                  <a:gd name="T1" fmla="*/ 8 h 10"/>
                  <a:gd name="T2" fmla="*/ 5 w 11"/>
                  <a:gd name="T3" fmla="*/ 10 h 10"/>
                  <a:gd name="T4" fmla="*/ 11 w 11"/>
                  <a:gd name="T5" fmla="*/ 2 h 10"/>
                  <a:gd name="T6" fmla="*/ 5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5" y="10"/>
                    </a:lnTo>
                    <a:lnTo>
                      <a:pt x="11" y="2"/>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Freeform 3566">
                <a:extLst>
                  <a:ext uri="{FF2B5EF4-FFF2-40B4-BE49-F238E27FC236}">
                    <a16:creationId xmlns:a16="http://schemas.microsoft.com/office/drawing/2014/main" xmlns="" id="{51EE9C34-47B3-44D1-B747-328A4A5FEDB8}"/>
                  </a:ext>
                </a:extLst>
              </p:cNvPr>
              <p:cNvSpPr>
                <a:spLocks/>
              </p:cNvSpPr>
              <p:nvPr/>
            </p:nvSpPr>
            <p:spPr bwMode="auto">
              <a:xfrm>
                <a:off x="2138" y="6183"/>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3567">
                <a:extLst>
                  <a:ext uri="{FF2B5EF4-FFF2-40B4-BE49-F238E27FC236}">
                    <a16:creationId xmlns:a16="http://schemas.microsoft.com/office/drawing/2014/main" xmlns="" id="{47D55516-BA95-4A93-8B75-48A5AFF6A034}"/>
                  </a:ext>
                </a:extLst>
              </p:cNvPr>
              <p:cNvSpPr>
                <a:spLocks/>
              </p:cNvSpPr>
              <p:nvPr/>
            </p:nvSpPr>
            <p:spPr bwMode="auto">
              <a:xfrm>
                <a:off x="2138" y="6183"/>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Freeform 3568">
                <a:extLst>
                  <a:ext uri="{FF2B5EF4-FFF2-40B4-BE49-F238E27FC236}">
                    <a16:creationId xmlns:a16="http://schemas.microsoft.com/office/drawing/2014/main" xmlns="" id="{97EB8415-D570-4C44-BA9D-04EE1CCF9DA1}"/>
                  </a:ext>
                </a:extLst>
              </p:cNvPr>
              <p:cNvSpPr>
                <a:spLocks/>
              </p:cNvSpPr>
              <p:nvPr/>
            </p:nvSpPr>
            <p:spPr bwMode="auto">
              <a:xfrm>
                <a:off x="1170" y="6118"/>
                <a:ext cx="60" cy="54"/>
              </a:xfrm>
              <a:custGeom>
                <a:avLst/>
                <a:gdLst>
                  <a:gd name="T0" fmla="*/ 0 w 60"/>
                  <a:gd name="T1" fmla="*/ 38 h 54"/>
                  <a:gd name="T2" fmla="*/ 33 w 60"/>
                  <a:gd name="T3" fmla="*/ 54 h 54"/>
                  <a:gd name="T4" fmla="*/ 60 w 60"/>
                  <a:gd name="T5" fmla="*/ 16 h 54"/>
                  <a:gd name="T6" fmla="*/ 27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3569">
                <a:extLst>
                  <a:ext uri="{FF2B5EF4-FFF2-40B4-BE49-F238E27FC236}">
                    <a16:creationId xmlns:a16="http://schemas.microsoft.com/office/drawing/2014/main" xmlns="" id="{52DFBF67-6F20-4304-801C-06F395546F44}"/>
                  </a:ext>
                </a:extLst>
              </p:cNvPr>
              <p:cNvSpPr>
                <a:spLocks/>
              </p:cNvSpPr>
              <p:nvPr/>
            </p:nvSpPr>
            <p:spPr bwMode="auto">
              <a:xfrm>
                <a:off x="1170" y="6118"/>
                <a:ext cx="60" cy="54"/>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2" name="Freeform 3570">
                <a:extLst>
                  <a:ext uri="{FF2B5EF4-FFF2-40B4-BE49-F238E27FC236}">
                    <a16:creationId xmlns:a16="http://schemas.microsoft.com/office/drawing/2014/main" xmlns="" id="{190A26E6-B80C-4193-B491-FAC6000051CF}"/>
                  </a:ext>
                </a:extLst>
              </p:cNvPr>
              <p:cNvSpPr>
                <a:spLocks/>
              </p:cNvSpPr>
              <p:nvPr/>
            </p:nvSpPr>
            <p:spPr bwMode="auto">
              <a:xfrm>
                <a:off x="2482" y="6287"/>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3571">
                <a:extLst>
                  <a:ext uri="{FF2B5EF4-FFF2-40B4-BE49-F238E27FC236}">
                    <a16:creationId xmlns:a16="http://schemas.microsoft.com/office/drawing/2014/main" xmlns="" id="{FA867F22-3948-4A56-9804-53A0CCB866E7}"/>
                  </a:ext>
                </a:extLst>
              </p:cNvPr>
              <p:cNvSpPr>
                <a:spLocks/>
              </p:cNvSpPr>
              <p:nvPr/>
            </p:nvSpPr>
            <p:spPr bwMode="auto">
              <a:xfrm>
                <a:off x="2482" y="6287"/>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Freeform 3572">
                <a:extLst>
                  <a:ext uri="{FF2B5EF4-FFF2-40B4-BE49-F238E27FC236}">
                    <a16:creationId xmlns:a16="http://schemas.microsoft.com/office/drawing/2014/main" xmlns="" id="{40501389-CEE0-4250-AE2B-53E1E5630A5C}"/>
                  </a:ext>
                </a:extLst>
              </p:cNvPr>
              <p:cNvSpPr>
                <a:spLocks/>
              </p:cNvSpPr>
              <p:nvPr/>
            </p:nvSpPr>
            <p:spPr bwMode="auto">
              <a:xfrm>
                <a:off x="1520" y="6090"/>
                <a:ext cx="65" cy="60"/>
              </a:xfrm>
              <a:custGeom>
                <a:avLst/>
                <a:gdLst>
                  <a:gd name="T0" fmla="*/ 0 w 65"/>
                  <a:gd name="T1" fmla="*/ 39 h 60"/>
                  <a:gd name="T2" fmla="*/ 38 w 65"/>
                  <a:gd name="T3" fmla="*/ 60 h 60"/>
                  <a:gd name="T4" fmla="*/ 65 w 65"/>
                  <a:gd name="T5" fmla="*/ 22 h 60"/>
                  <a:gd name="T6" fmla="*/ 27 w 65"/>
                  <a:gd name="T7" fmla="*/ 0 h 60"/>
                  <a:gd name="T8" fmla="*/ 0 w 65"/>
                  <a:gd name="T9" fmla="*/ 39 h 60"/>
                </a:gdLst>
                <a:ahLst/>
                <a:cxnLst>
                  <a:cxn ang="0">
                    <a:pos x="T0" y="T1"/>
                  </a:cxn>
                  <a:cxn ang="0">
                    <a:pos x="T2" y="T3"/>
                  </a:cxn>
                  <a:cxn ang="0">
                    <a:pos x="T4" y="T5"/>
                  </a:cxn>
                  <a:cxn ang="0">
                    <a:pos x="T6" y="T7"/>
                  </a:cxn>
                  <a:cxn ang="0">
                    <a:pos x="T8" y="T9"/>
                  </a:cxn>
                </a:cxnLst>
                <a:rect l="0" t="0" r="r" b="b"/>
                <a:pathLst>
                  <a:path w="65" h="60">
                    <a:moveTo>
                      <a:pt x="0" y="39"/>
                    </a:moveTo>
                    <a:lnTo>
                      <a:pt x="38" y="60"/>
                    </a:lnTo>
                    <a:lnTo>
                      <a:pt x="65" y="22"/>
                    </a:lnTo>
                    <a:lnTo>
                      <a:pt x="27" y="0"/>
                    </a:lnTo>
                    <a:lnTo>
                      <a:pt x="0" y="39"/>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3573">
                <a:extLst>
                  <a:ext uri="{FF2B5EF4-FFF2-40B4-BE49-F238E27FC236}">
                    <a16:creationId xmlns:a16="http://schemas.microsoft.com/office/drawing/2014/main" xmlns="" id="{B30D62D6-2EF6-46F0-B0A3-F64259BF5380}"/>
                  </a:ext>
                </a:extLst>
              </p:cNvPr>
              <p:cNvSpPr>
                <a:spLocks/>
              </p:cNvSpPr>
              <p:nvPr/>
            </p:nvSpPr>
            <p:spPr bwMode="auto">
              <a:xfrm>
                <a:off x="1520" y="6090"/>
                <a:ext cx="65" cy="60"/>
              </a:xfrm>
              <a:custGeom>
                <a:avLst/>
                <a:gdLst>
                  <a:gd name="T0" fmla="*/ 0 w 12"/>
                  <a:gd name="T1" fmla="*/ 7 h 11"/>
                  <a:gd name="T2" fmla="*/ 7 w 12"/>
                  <a:gd name="T3" fmla="*/ 11 h 11"/>
                  <a:gd name="T4" fmla="*/ 12 w 12"/>
                  <a:gd name="T5" fmla="*/ 4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 name="Freeform 3574">
                <a:extLst>
                  <a:ext uri="{FF2B5EF4-FFF2-40B4-BE49-F238E27FC236}">
                    <a16:creationId xmlns:a16="http://schemas.microsoft.com/office/drawing/2014/main" xmlns="" id="{2E579F15-E9C2-475B-B846-EFA2EDA4D6C9}"/>
                  </a:ext>
                </a:extLst>
              </p:cNvPr>
              <p:cNvSpPr>
                <a:spLocks/>
              </p:cNvSpPr>
              <p:nvPr/>
            </p:nvSpPr>
            <p:spPr bwMode="auto">
              <a:xfrm>
                <a:off x="2816" y="6396"/>
                <a:ext cx="54" cy="77"/>
              </a:xfrm>
              <a:custGeom>
                <a:avLst/>
                <a:gdLst>
                  <a:gd name="T0" fmla="*/ 0 w 54"/>
                  <a:gd name="T1" fmla="*/ 39 h 77"/>
                  <a:gd name="T2" fmla="*/ 38 w 54"/>
                  <a:gd name="T3" fmla="*/ 77 h 77"/>
                  <a:gd name="T4" fmla="*/ 54 w 54"/>
                  <a:gd name="T5" fmla="*/ 33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3"/>
                    </a:lnTo>
                    <a:lnTo>
                      <a:pt x="16" y="0"/>
                    </a:lnTo>
                    <a:lnTo>
                      <a:pt x="0" y="3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3575">
                <a:extLst>
                  <a:ext uri="{FF2B5EF4-FFF2-40B4-BE49-F238E27FC236}">
                    <a16:creationId xmlns:a16="http://schemas.microsoft.com/office/drawing/2014/main" xmlns="" id="{4F9E8BA5-C70A-4B35-A995-1FB89A982415}"/>
                  </a:ext>
                </a:extLst>
              </p:cNvPr>
              <p:cNvSpPr>
                <a:spLocks/>
              </p:cNvSpPr>
              <p:nvPr/>
            </p:nvSpPr>
            <p:spPr bwMode="auto">
              <a:xfrm>
                <a:off x="2816" y="6396"/>
                <a:ext cx="54" cy="77"/>
              </a:xfrm>
              <a:custGeom>
                <a:avLst/>
                <a:gdLst>
                  <a:gd name="T0" fmla="*/ 0 w 10"/>
                  <a:gd name="T1" fmla="*/ 7 h 14"/>
                  <a:gd name="T2" fmla="*/ 7 w 10"/>
                  <a:gd name="T3" fmla="*/ 14 h 14"/>
                  <a:gd name="T4" fmla="*/ 10 w 10"/>
                  <a:gd name="T5" fmla="*/ 6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Freeform 3576">
                <a:extLst>
                  <a:ext uri="{FF2B5EF4-FFF2-40B4-BE49-F238E27FC236}">
                    <a16:creationId xmlns:a16="http://schemas.microsoft.com/office/drawing/2014/main" xmlns="" id="{842D2C61-D9FD-4238-9195-E17880263E60}"/>
                  </a:ext>
                </a:extLst>
              </p:cNvPr>
              <p:cNvSpPr>
                <a:spLocks/>
              </p:cNvSpPr>
              <p:nvPr/>
            </p:nvSpPr>
            <p:spPr bwMode="auto">
              <a:xfrm>
                <a:off x="1881" y="6129"/>
                <a:ext cx="60" cy="76"/>
              </a:xfrm>
              <a:custGeom>
                <a:avLst/>
                <a:gdLst>
                  <a:gd name="T0" fmla="*/ 0 w 60"/>
                  <a:gd name="T1" fmla="*/ 38 h 76"/>
                  <a:gd name="T2" fmla="*/ 38 w 60"/>
                  <a:gd name="T3" fmla="*/ 76 h 76"/>
                  <a:gd name="T4" fmla="*/ 60 w 60"/>
                  <a:gd name="T5" fmla="*/ 32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2"/>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3577">
                <a:extLst>
                  <a:ext uri="{FF2B5EF4-FFF2-40B4-BE49-F238E27FC236}">
                    <a16:creationId xmlns:a16="http://schemas.microsoft.com/office/drawing/2014/main" xmlns="" id="{C3B0A4E1-6799-4826-B439-B3FF1A0046C5}"/>
                  </a:ext>
                </a:extLst>
              </p:cNvPr>
              <p:cNvSpPr>
                <a:spLocks/>
              </p:cNvSpPr>
              <p:nvPr/>
            </p:nvSpPr>
            <p:spPr bwMode="auto">
              <a:xfrm>
                <a:off x="1881" y="6129"/>
                <a:ext cx="60" cy="76"/>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 name="Freeform 3578">
                <a:extLst>
                  <a:ext uri="{FF2B5EF4-FFF2-40B4-BE49-F238E27FC236}">
                    <a16:creationId xmlns:a16="http://schemas.microsoft.com/office/drawing/2014/main" xmlns="" id="{29BF3BA5-049D-448D-8AE0-C4F862523DC4}"/>
                  </a:ext>
                </a:extLst>
              </p:cNvPr>
              <p:cNvSpPr>
                <a:spLocks/>
              </p:cNvSpPr>
              <p:nvPr/>
            </p:nvSpPr>
            <p:spPr bwMode="auto">
              <a:xfrm>
                <a:off x="924" y="6172"/>
                <a:ext cx="60" cy="55"/>
              </a:xfrm>
              <a:custGeom>
                <a:avLst/>
                <a:gdLst>
                  <a:gd name="T0" fmla="*/ 0 w 60"/>
                  <a:gd name="T1" fmla="*/ 39 h 55"/>
                  <a:gd name="T2" fmla="*/ 33 w 60"/>
                  <a:gd name="T3" fmla="*/ 55 h 55"/>
                  <a:gd name="T4" fmla="*/ 60 w 60"/>
                  <a:gd name="T5" fmla="*/ 11 h 55"/>
                  <a:gd name="T6" fmla="*/ 33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11"/>
                    </a:lnTo>
                    <a:lnTo>
                      <a:pt x="33" y="0"/>
                    </a:lnTo>
                    <a:lnTo>
                      <a:pt x="0" y="39"/>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3579">
                <a:extLst>
                  <a:ext uri="{FF2B5EF4-FFF2-40B4-BE49-F238E27FC236}">
                    <a16:creationId xmlns:a16="http://schemas.microsoft.com/office/drawing/2014/main" xmlns="" id="{87AAD35F-4D3F-4916-80BF-52B9B47912C5}"/>
                  </a:ext>
                </a:extLst>
              </p:cNvPr>
              <p:cNvSpPr>
                <a:spLocks/>
              </p:cNvSpPr>
              <p:nvPr/>
            </p:nvSpPr>
            <p:spPr bwMode="auto">
              <a:xfrm>
                <a:off x="924" y="6172"/>
                <a:ext cx="60" cy="55"/>
              </a:xfrm>
              <a:custGeom>
                <a:avLst/>
                <a:gdLst>
                  <a:gd name="T0" fmla="*/ 0 w 11"/>
                  <a:gd name="T1" fmla="*/ 7 h 10"/>
                  <a:gd name="T2" fmla="*/ 6 w 11"/>
                  <a:gd name="T3" fmla="*/ 10 h 10"/>
                  <a:gd name="T4" fmla="*/ 11 w 11"/>
                  <a:gd name="T5" fmla="*/ 2 h 10"/>
                  <a:gd name="T6" fmla="*/ 6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Freeform 3580">
                <a:extLst>
                  <a:ext uri="{FF2B5EF4-FFF2-40B4-BE49-F238E27FC236}">
                    <a16:creationId xmlns:a16="http://schemas.microsoft.com/office/drawing/2014/main" xmlns="" id="{C7A315F7-5812-4458-94BC-AAA0AEC20743}"/>
                  </a:ext>
                </a:extLst>
              </p:cNvPr>
              <p:cNvSpPr>
                <a:spLocks/>
              </p:cNvSpPr>
              <p:nvPr/>
            </p:nvSpPr>
            <p:spPr bwMode="auto">
              <a:xfrm>
                <a:off x="2231" y="6216"/>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3581">
                <a:extLst>
                  <a:ext uri="{FF2B5EF4-FFF2-40B4-BE49-F238E27FC236}">
                    <a16:creationId xmlns:a16="http://schemas.microsoft.com/office/drawing/2014/main" xmlns="" id="{75BF6399-CA8B-4D09-8E9D-7A897FA4E626}"/>
                  </a:ext>
                </a:extLst>
              </p:cNvPr>
              <p:cNvSpPr>
                <a:spLocks/>
              </p:cNvSpPr>
              <p:nvPr/>
            </p:nvSpPr>
            <p:spPr bwMode="auto">
              <a:xfrm>
                <a:off x="2231" y="621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 name="Freeform 3582">
                <a:extLst>
                  <a:ext uri="{FF2B5EF4-FFF2-40B4-BE49-F238E27FC236}">
                    <a16:creationId xmlns:a16="http://schemas.microsoft.com/office/drawing/2014/main" xmlns="" id="{033E9A01-C080-4428-9A5A-E8124A2CB3FD}"/>
                  </a:ext>
                </a:extLst>
              </p:cNvPr>
              <p:cNvSpPr>
                <a:spLocks/>
              </p:cNvSpPr>
              <p:nvPr/>
            </p:nvSpPr>
            <p:spPr bwMode="auto">
              <a:xfrm>
                <a:off x="1268" y="6107"/>
                <a:ext cx="60" cy="60"/>
              </a:xfrm>
              <a:custGeom>
                <a:avLst/>
                <a:gdLst>
                  <a:gd name="T0" fmla="*/ 0 w 60"/>
                  <a:gd name="T1" fmla="*/ 43 h 60"/>
                  <a:gd name="T2" fmla="*/ 33 w 60"/>
                  <a:gd name="T3" fmla="*/ 60 h 60"/>
                  <a:gd name="T4" fmla="*/ 60 w 60"/>
                  <a:gd name="T5" fmla="*/ 16 h 60"/>
                  <a:gd name="T6" fmla="*/ 28 w 60"/>
                  <a:gd name="T7" fmla="*/ 0 h 60"/>
                  <a:gd name="T8" fmla="*/ 0 w 60"/>
                  <a:gd name="T9" fmla="*/ 43 h 60"/>
                </a:gdLst>
                <a:ahLst/>
                <a:cxnLst>
                  <a:cxn ang="0">
                    <a:pos x="T0" y="T1"/>
                  </a:cxn>
                  <a:cxn ang="0">
                    <a:pos x="T2" y="T3"/>
                  </a:cxn>
                  <a:cxn ang="0">
                    <a:pos x="T4" y="T5"/>
                  </a:cxn>
                  <a:cxn ang="0">
                    <a:pos x="T6" y="T7"/>
                  </a:cxn>
                  <a:cxn ang="0">
                    <a:pos x="T8" y="T9"/>
                  </a:cxn>
                </a:cxnLst>
                <a:rect l="0" t="0" r="r" b="b"/>
                <a:pathLst>
                  <a:path w="60" h="60">
                    <a:moveTo>
                      <a:pt x="0" y="43"/>
                    </a:moveTo>
                    <a:lnTo>
                      <a:pt x="33" y="60"/>
                    </a:lnTo>
                    <a:lnTo>
                      <a:pt x="60" y="16"/>
                    </a:lnTo>
                    <a:lnTo>
                      <a:pt x="28" y="0"/>
                    </a:lnTo>
                    <a:lnTo>
                      <a:pt x="0" y="4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3583">
                <a:extLst>
                  <a:ext uri="{FF2B5EF4-FFF2-40B4-BE49-F238E27FC236}">
                    <a16:creationId xmlns:a16="http://schemas.microsoft.com/office/drawing/2014/main" xmlns="" id="{2CE4089A-516D-4D6F-9FDD-EBA915EA7CD8}"/>
                  </a:ext>
                </a:extLst>
              </p:cNvPr>
              <p:cNvSpPr>
                <a:spLocks/>
              </p:cNvSpPr>
              <p:nvPr/>
            </p:nvSpPr>
            <p:spPr bwMode="auto">
              <a:xfrm>
                <a:off x="1268" y="6107"/>
                <a:ext cx="60" cy="60"/>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Freeform 3584">
                <a:extLst>
                  <a:ext uri="{FF2B5EF4-FFF2-40B4-BE49-F238E27FC236}">
                    <a16:creationId xmlns:a16="http://schemas.microsoft.com/office/drawing/2014/main" xmlns="" id="{3EDA5952-5230-4B6E-8E76-E5CE9CACCC14}"/>
                  </a:ext>
                </a:extLst>
              </p:cNvPr>
              <p:cNvSpPr>
                <a:spLocks/>
              </p:cNvSpPr>
              <p:nvPr/>
            </p:nvSpPr>
            <p:spPr bwMode="auto">
              <a:xfrm>
                <a:off x="2575" y="6325"/>
                <a:ext cx="55" cy="77"/>
              </a:xfrm>
              <a:custGeom>
                <a:avLst/>
                <a:gdLst>
                  <a:gd name="T0" fmla="*/ 0 w 55"/>
                  <a:gd name="T1" fmla="*/ 39 h 77"/>
                  <a:gd name="T2" fmla="*/ 38 w 55"/>
                  <a:gd name="T3" fmla="*/ 77 h 77"/>
                  <a:gd name="T4" fmla="*/ 55 w 55"/>
                  <a:gd name="T5" fmla="*/ 39 h 77"/>
                  <a:gd name="T6" fmla="*/ 22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22"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3585">
                <a:extLst>
                  <a:ext uri="{FF2B5EF4-FFF2-40B4-BE49-F238E27FC236}">
                    <a16:creationId xmlns:a16="http://schemas.microsoft.com/office/drawing/2014/main" xmlns="" id="{DFED914F-AD16-453A-8158-D3D19FB4C4A5}"/>
                  </a:ext>
                </a:extLst>
              </p:cNvPr>
              <p:cNvSpPr>
                <a:spLocks/>
              </p:cNvSpPr>
              <p:nvPr/>
            </p:nvSpPr>
            <p:spPr bwMode="auto">
              <a:xfrm>
                <a:off x="2575" y="6325"/>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Freeform 3586">
                <a:extLst>
                  <a:ext uri="{FF2B5EF4-FFF2-40B4-BE49-F238E27FC236}">
                    <a16:creationId xmlns:a16="http://schemas.microsoft.com/office/drawing/2014/main" xmlns="" id="{EC45CB5B-C0EE-4A3E-BFF9-53D0DE17AA00}"/>
                  </a:ext>
                </a:extLst>
              </p:cNvPr>
              <p:cNvSpPr>
                <a:spLocks/>
              </p:cNvSpPr>
              <p:nvPr/>
            </p:nvSpPr>
            <p:spPr bwMode="auto">
              <a:xfrm>
                <a:off x="1618" y="6101"/>
                <a:ext cx="66" cy="66"/>
              </a:xfrm>
              <a:custGeom>
                <a:avLst/>
                <a:gdLst>
                  <a:gd name="T0" fmla="*/ 0 w 66"/>
                  <a:gd name="T1" fmla="*/ 38 h 66"/>
                  <a:gd name="T2" fmla="*/ 39 w 66"/>
                  <a:gd name="T3" fmla="*/ 66 h 66"/>
                  <a:gd name="T4" fmla="*/ 66 w 66"/>
                  <a:gd name="T5" fmla="*/ 28 h 66"/>
                  <a:gd name="T6" fmla="*/ 28 w 66"/>
                  <a:gd name="T7" fmla="*/ 0 h 66"/>
                  <a:gd name="T8" fmla="*/ 0 w 66"/>
                  <a:gd name="T9" fmla="*/ 38 h 66"/>
                </a:gdLst>
                <a:ahLst/>
                <a:cxnLst>
                  <a:cxn ang="0">
                    <a:pos x="T0" y="T1"/>
                  </a:cxn>
                  <a:cxn ang="0">
                    <a:pos x="T2" y="T3"/>
                  </a:cxn>
                  <a:cxn ang="0">
                    <a:pos x="T4" y="T5"/>
                  </a:cxn>
                  <a:cxn ang="0">
                    <a:pos x="T6" y="T7"/>
                  </a:cxn>
                  <a:cxn ang="0">
                    <a:pos x="T8" y="T9"/>
                  </a:cxn>
                </a:cxnLst>
                <a:rect l="0" t="0" r="r" b="b"/>
                <a:pathLst>
                  <a:path w="66" h="66">
                    <a:moveTo>
                      <a:pt x="0" y="38"/>
                    </a:moveTo>
                    <a:lnTo>
                      <a:pt x="39" y="66"/>
                    </a:lnTo>
                    <a:lnTo>
                      <a:pt x="66" y="28"/>
                    </a:lnTo>
                    <a:lnTo>
                      <a:pt x="28"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3587">
                <a:extLst>
                  <a:ext uri="{FF2B5EF4-FFF2-40B4-BE49-F238E27FC236}">
                    <a16:creationId xmlns:a16="http://schemas.microsoft.com/office/drawing/2014/main" xmlns="" id="{4C19DCA4-B8B6-400D-B19E-0A23EBBB1DDC}"/>
                  </a:ext>
                </a:extLst>
              </p:cNvPr>
              <p:cNvSpPr>
                <a:spLocks/>
              </p:cNvSpPr>
              <p:nvPr/>
            </p:nvSpPr>
            <p:spPr bwMode="auto">
              <a:xfrm>
                <a:off x="1618" y="6101"/>
                <a:ext cx="66" cy="66"/>
              </a:xfrm>
              <a:custGeom>
                <a:avLst/>
                <a:gdLst>
                  <a:gd name="T0" fmla="*/ 0 w 12"/>
                  <a:gd name="T1" fmla="*/ 7 h 12"/>
                  <a:gd name="T2" fmla="*/ 7 w 12"/>
                  <a:gd name="T3" fmla="*/ 12 h 12"/>
                  <a:gd name="T4" fmla="*/ 12 w 12"/>
                  <a:gd name="T5" fmla="*/ 5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7" y="12"/>
                    </a:lnTo>
                    <a:lnTo>
                      <a:pt x="12"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Freeform 3588">
                <a:extLst>
                  <a:ext uri="{FF2B5EF4-FFF2-40B4-BE49-F238E27FC236}">
                    <a16:creationId xmlns:a16="http://schemas.microsoft.com/office/drawing/2014/main" xmlns="" id="{7CC1C973-76AB-47B6-9C38-8433D6DA7790}"/>
                  </a:ext>
                </a:extLst>
              </p:cNvPr>
              <p:cNvSpPr>
                <a:spLocks/>
              </p:cNvSpPr>
              <p:nvPr/>
            </p:nvSpPr>
            <p:spPr bwMode="auto">
              <a:xfrm>
                <a:off x="2909" y="6429"/>
                <a:ext cx="49" cy="77"/>
              </a:xfrm>
              <a:custGeom>
                <a:avLst/>
                <a:gdLst>
                  <a:gd name="T0" fmla="*/ 0 w 49"/>
                  <a:gd name="T1" fmla="*/ 39 h 77"/>
                  <a:gd name="T2" fmla="*/ 33 w 49"/>
                  <a:gd name="T3" fmla="*/ 77 h 77"/>
                  <a:gd name="T4" fmla="*/ 49 w 49"/>
                  <a:gd name="T5" fmla="*/ 39 h 77"/>
                  <a:gd name="T6" fmla="*/ 16 w 49"/>
                  <a:gd name="T7" fmla="*/ 0 h 77"/>
                  <a:gd name="T8" fmla="*/ 0 w 49"/>
                  <a:gd name="T9" fmla="*/ 39 h 77"/>
                </a:gdLst>
                <a:ahLst/>
                <a:cxnLst>
                  <a:cxn ang="0">
                    <a:pos x="T0" y="T1"/>
                  </a:cxn>
                  <a:cxn ang="0">
                    <a:pos x="T2" y="T3"/>
                  </a:cxn>
                  <a:cxn ang="0">
                    <a:pos x="T4" y="T5"/>
                  </a:cxn>
                  <a:cxn ang="0">
                    <a:pos x="T6" y="T7"/>
                  </a:cxn>
                  <a:cxn ang="0">
                    <a:pos x="T8" y="T9"/>
                  </a:cxn>
                </a:cxnLst>
                <a:rect l="0" t="0" r="r" b="b"/>
                <a:pathLst>
                  <a:path w="49" h="77">
                    <a:moveTo>
                      <a:pt x="0" y="39"/>
                    </a:moveTo>
                    <a:lnTo>
                      <a:pt x="33" y="77"/>
                    </a:lnTo>
                    <a:lnTo>
                      <a:pt x="49" y="39"/>
                    </a:lnTo>
                    <a:lnTo>
                      <a:pt x="16" y="0"/>
                    </a:lnTo>
                    <a:lnTo>
                      <a:pt x="0" y="3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3589">
                <a:extLst>
                  <a:ext uri="{FF2B5EF4-FFF2-40B4-BE49-F238E27FC236}">
                    <a16:creationId xmlns:a16="http://schemas.microsoft.com/office/drawing/2014/main" xmlns="" id="{8CADBA19-14F2-4F9D-B2B1-8BB98EB00FC9}"/>
                  </a:ext>
                </a:extLst>
              </p:cNvPr>
              <p:cNvSpPr>
                <a:spLocks/>
              </p:cNvSpPr>
              <p:nvPr/>
            </p:nvSpPr>
            <p:spPr bwMode="auto">
              <a:xfrm>
                <a:off x="2909" y="6429"/>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 name="Freeform 3590">
                <a:extLst>
                  <a:ext uri="{FF2B5EF4-FFF2-40B4-BE49-F238E27FC236}">
                    <a16:creationId xmlns:a16="http://schemas.microsoft.com/office/drawing/2014/main" xmlns="" id="{1893E80F-B657-4D61-96A7-B829AB710396}"/>
                  </a:ext>
                </a:extLst>
              </p:cNvPr>
              <p:cNvSpPr>
                <a:spLocks/>
              </p:cNvSpPr>
              <p:nvPr/>
            </p:nvSpPr>
            <p:spPr bwMode="auto">
              <a:xfrm>
                <a:off x="1979" y="6156"/>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3591">
                <a:extLst>
                  <a:ext uri="{FF2B5EF4-FFF2-40B4-BE49-F238E27FC236}">
                    <a16:creationId xmlns:a16="http://schemas.microsoft.com/office/drawing/2014/main" xmlns="" id="{D957CC02-B433-40C6-8B4A-EDBAA2DFD909}"/>
                  </a:ext>
                </a:extLst>
              </p:cNvPr>
              <p:cNvSpPr>
                <a:spLocks/>
              </p:cNvSpPr>
              <p:nvPr/>
            </p:nvSpPr>
            <p:spPr bwMode="auto">
              <a:xfrm>
                <a:off x="1979" y="6156"/>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Freeform 3592">
                <a:extLst>
                  <a:ext uri="{FF2B5EF4-FFF2-40B4-BE49-F238E27FC236}">
                    <a16:creationId xmlns:a16="http://schemas.microsoft.com/office/drawing/2014/main" xmlns="" id="{28B3C8A1-3788-49B2-A795-449718E3FE12}"/>
                  </a:ext>
                </a:extLst>
              </p:cNvPr>
              <p:cNvSpPr>
                <a:spLocks/>
              </p:cNvSpPr>
              <p:nvPr/>
            </p:nvSpPr>
            <p:spPr bwMode="auto">
              <a:xfrm>
                <a:off x="1017" y="6156"/>
                <a:ext cx="60" cy="55"/>
              </a:xfrm>
              <a:custGeom>
                <a:avLst/>
                <a:gdLst>
                  <a:gd name="T0" fmla="*/ 0 w 60"/>
                  <a:gd name="T1" fmla="*/ 44 h 55"/>
                  <a:gd name="T2" fmla="*/ 33 w 60"/>
                  <a:gd name="T3" fmla="*/ 55 h 55"/>
                  <a:gd name="T4" fmla="*/ 60 w 60"/>
                  <a:gd name="T5" fmla="*/ 16 h 55"/>
                  <a:gd name="T6" fmla="*/ 27 w 60"/>
                  <a:gd name="T7" fmla="*/ 0 h 55"/>
                  <a:gd name="T8" fmla="*/ 0 w 60"/>
                  <a:gd name="T9" fmla="*/ 44 h 55"/>
                </a:gdLst>
                <a:ahLst/>
                <a:cxnLst>
                  <a:cxn ang="0">
                    <a:pos x="T0" y="T1"/>
                  </a:cxn>
                  <a:cxn ang="0">
                    <a:pos x="T2" y="T3"/>
                  </a:cxn>
                  <a:cxn ang="0">
                    <a:pos x="T4" y="T5"/>
                  </a:cxn>
                  <a:cxn ang="0">
                    <a:pos x="T6" y="T7"/>
                  </a:cxn>
                  <a:cxn ang="0">
                    <a:pos x="T8" y="T9"/>
                  </a:cxn>
                </a:cxnLst>
                <a:rect l="0" t="0" r="r" b="b"/>
                <a:pathLst>
                  <a:path w="60" h="55">
                    <a:moveTo>
                      <a:pt x="0" y="44"/>
                    </a:moveTo>
                    <a:lnTo>
                      <a:pt x="33" y="55"/>
                    </a:lnTo>
                    <a:lnTo>
                      <a:pt x="60" y="16"/>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3593">
                <a:extLst>
                  <a:ext uri="{FF2B5EF4-FFF2-40B4-BE49-F238E27FC236}">
                    <a16:creationId xmlns:a16="http://schemas.microsoft.com/office/drawing/2014/main" xmlns="" id="{2C86BF3B-79C9-4313-AC0F-05971AE0CCFD}"/>
                  </a:ext>
                </a:extLst>
              </p:cNvPr>
              <p:cNvSpPr>
                <a:spLocks/>
              </p:cNvSpPr>
              <p:nvPr/>
            </p:nvSpPr>
            <p:spPr bwMode="auto">
              <a:xfrm>
                <a:off x="1017" y="6156"/>
                <a:ext cx="60" cy="55"/>
              </a:xfrm>
              <a:custGeom>
                <a:avLst/>
                <a:gdLst>
                  <a:gd name="T0" fmla="*/ 0 w 11"/>
                  <a:gd name="T1" fmla="*/ 8 h 10"/>
                  <a:gd name="T2" fmla="*/ 6 w 11"/>
                  <a:gd name="T3" fmla="*/ 10 h 10"/>
                  <a:gd name="T4" fmla="*/ 11 w 11"/>
                  <a:gd name="T5" fmla="*/ 3 h 10"/>
                  <a:gd name="T6" fmla="*/ 5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6" y="10"/>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Freeform 3594">
                <a:extLst>
                  <a:ext uri="{FF2B5EF4-FFF2-40B4-BE49-F238E27FC236}">
                    <a16:creationId xmlns:a16="http://schemas.microsoft.com/office/drawing/2014/main" xmlns="" id="{D07F8490-7739-4A66-9EBD-B95A51D56BB4}"/>
                  </a:ext>
                </a:extLst>
              </p:cNvPr>
              <p:cNvSpPr>
                <a:spLocks/>
              </p:cNvSpPr>
              <p:nvPr/>
            </p:nvSpPr>
            <p:spPr bwMode="auto">
              <a:xfrm>
                <a:off x="2329" y="6254"/>
                <a:ext cx="60" cy="77"/>
              </a:xfrm>
              <a:custGeom>
                <a:avLst/>
                <a:gdLst>
                  <a:gd name="T0" fmla="*/ 0 w 60"/>
                  <a:gd name="T1" fmla="*/ 39 h 77"/>
                  <a:gd name="T2" fmla="*/ 38 w 60"/>
                  <a:gd name="T3" fmla="*/ 77 h 77"/>
                  <a:gd name="T4" fmla="*/ 60 w 60"/>
                  <a:gd name="T5" fmla="*/ 39 h 77"/>
                  <a:gd name="T6" fmla="*/ 22 w 60"/>
                  <a:gd name="T7" fmla="*/ 0 h 77"/>
                  <a:gd name="T8" fmla="*/ 0 w 60"/>
                  <a:gd name="T9" fmla="*/ 39 h 77"/>
                </a:gdLst>
                <a:ahLst/>
                <a:cxnLst>
                  <a:cxn ang="0">
                    <a:pos x="T0" y="T1"/>
                  </a:cxn>
                  <a:cxn ang="0">
                    <a:pos x="T2" y="T3"/>
                  </a:cxn>
                  <a:cxn ang="0">
                    <a:pos x="T4" y="T5"/>
                  </a:cxn>
                  <a:cxn ang="0">
                    <a:pos x="T6" y="T7"/>
                  </a:cxn>
                  <a:cxn ang="0">
                    <a:pos x="T8" y="T9"/>
                  </a:cxn>
                </a:cxnLst>
                <a:rect l="0" t="0" r="r" b="b"/>
                <a:pathLst>
                  <a:path w="60" h="77">
                    <a:moveTo>
                      <a:pt x="0" y="39"/>
                    </a:moveTo>
                    <a:lnTo>
                      <a:pt x="38" y="77"/>
                    </a:lnTo>
                    <a:lnTo>
                      <a:pt x="60" y="39"/>
                    </a:lnTo>
                    <a:lnTo>
                      <a:pt x="22" y="0"/>
                    </a:lnTo>
                    <a:lnTo>
                      <a:pt x="0" y="39"/>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3595">
                <a:extLst>
                  <a:ext uri="{FF2B5EF4-FFF2-40B4-BE49-F238E27FC236}">
                    <a16:creationId xmlns:a16="http://schemas.microsoft.com/office/drawing/2014/main" xmlns="" id="{084F57AF-4831-4DE5-B478-F01B437121A4}"/>
                  </a:ext>
                </a:extLst>
              </p:cNvPr>
              <p:cNvSpPr>
                <a:spLocks/>
              </p:cNvSpPr>
              <p:nvPr/>
            </p:nvSpPr>
            <p:spPr bwMode="auto">
              <a:xfrm>
                <a:off x="2329" y="6254"/>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Freeform 3596">
                <a:extLst>
                  <a:ext uri="{FF2B5EF4-FFF2-40B4-BE49-F238E27FC236}">
                    <a16:creationId xmlns:a16="http://schemas.microsoft.com/office/drawing/2014/main" xmlns="" id="{D733B624-C8DE-4B67-99D2-BEFAA3F68BA9}"/>
                  </a:ext>
                </a:extLst>
              </p:cNvPr>
              <p:cNvSpPr>
                <a:spLocks/>
              </p:cNvSpPr>
              <p:nvPr/>
            </p:nvSpPr>
            <p:spPr bwMode="auto">
              <a:xfrm>
                <a:off x="1361" y="6107"/>
                <a:ext cx="66" cy="60"/>
              </a:xfrm>
              <a:custGeom>
                <a:avLst/>
                <a:gdLst>
                  <a:gd name="T0" fmla="*/ 0 w 66"/>
                  <a:gd name="T1" fmla="*/ 38 h 60"/>
                  <a:gd name="T2" fmla="*/ 39 w 66"/>
                  <a:gd name="T3" fmla="*/ 60 h 60"/>
                  <a:gd name="T4" fmla="*/ 66 w 66"/>
                  <a:gd name="T5" fmla="*/ 16 h 60"/>
                  <a:gd name="T6" fmla="*/ 28 w 66"/>
                  <a:gd name="T7" fmla="*/ 0 h 60"/>
                  <a:gd name="T8" fmla="*/ 0 w 66"/>
                  <a:gd name="T9" fmla="*/ 38 h 60"/>
                </a:gdLst>
                <a:ahLst/>
                <a:cxnLst>
                  <a:cxn ang="0">
                    <a:pos x="T0" y="T1"/>
                  </a:cxn>
                  <a:cxn ang="0">
                    <a:pos x="T2" y="T3"/>
                  </a:cxn>
                  <a:cxn ang="0">
                    <a:pos x="T4" y="T5"/>
                  </a:cxn>
                  <a:cxn ang="0">
                    <a:pos x="T6" y="T7"/>
                  </a:cxn>
                  <a:cxn ang="0">
                    <a:pos x="T8" y="T9"/>
                  </a:cxn>
                </a:cxnLst>
                <a:rect l="0" t="0" r="r" b="b"/>
                <a:pathLst>
                  <a:path w="66" h="60">
                    <a:moveTo>
                      <a:pt x="0" y="38"/>
                    </a:moveTo>
                    <a:lnTo>
                      <a:pt x="39" y="60"/>
                    </a:lnTo>
                    <a:lnTo>
                      <a:pt x="66" y="16"/>
                    </a:lnTo>
                    <a:lnTo>
                      <a:pt x="28"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3597">
                <a:extLst>
                  <a:ext uri="{FF2B5EF4-FFF2-40B4-BE49-F238E27FC236}">
                    <a16:creationId xmlns:a16="http://schemas.microsoft.com/office/drawing/2014/main" xmlns="" id="{20D92109-B1B9-4B84-847E-C5DA6C98F6C3}"/>
                  </a:ext>
                </a:extLst>
              </p:cNvPr>
              <p:cNvSpPr>
                <a:spLocks/>
              </p:cNvSpPr>
              <p:nvPr/>
            </p:nvSpPr>
            <p:spPr bwMode="auto">
              <a:xfrm>
                <a:off x="1361" y="6107"/>
                <a:ext cx="66" cy="60"/>
              </a:xfrm>
              <a:custGeom>
                <a:avLst/>
                <a:gdLst>
                  <a:gd name="T0" fmla="*/ 0 w 12"/>
                  <a:gd name="T1" fmla="*/ 7 h 11"/>
                  <a:gd name="T2" fmla="*/ 7 w 12"/>
                  <a:gd name="T3" fmla="*/ 11 h 11"/>
                  <a:gd name="T4" fmla="*/ 12 w 12"/>
                  <a:gd name="T5" fmla="*/ 3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 name="Freeform 3598">
                <a:extLst>
                  <a:ext uri="{FF2B5EF4-FFF2-40B4-BE49-F238E27FC236}">
                    <a16:creationId xmlns:a16="http://schemas.microsoft.com/office/drawing/2014/main" xmlns="" id="{5AB9A85A-050F-419B-925D-8D86C05357F0}"/>
                  </a:ext>
                </a:extLst>
              </p:cNvPr>
              <p:cNvSpPr>
                <a:spLocks/>
              </p:cNvSpPr>
              <p:nvPr/>
            </p:nvSpPr>
            <p:spPr bwMode="auto">
              <a:xfrm>
                <a:off x="2668" y="6358"/>
                <a:ext cx="55" cy="82"/>
              </a:xfrm>
              <a:custGeom>
                <a:avLst/>
                <a:gdLst>
                  <a:gd name="T0" fmla="*/ 0 w 55"/>
                  <a:gd name="T1" fmla="*/ 44 h 82"/>
                  <a:gd name="T2" fmla="*/ 38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7"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3599">
                <a:extLst>
                  <a:ext uri="{FF2B5EF4-FFF2-40B4-BE49-F238E27FC236}">
                    <a16:creationId xmlns:a16="http://schemas.microsoft.com/office/drawing/2014/main" xmlns="" id="{D39E6231-1FAB-400D-8A5A-FF33725EAB16}"/>
                  </a:ext>
                </a:extLst>
              </p:cNvPr>
              <p:cNvSpPr>
                <a:spLocks/>
              </p:cNvSpPr>
              <p:nvPr/>
            </p:nvSpPr>
            <p:spPr bwMode="auto">
              <a:xfrm>
                <a:off x="2668" y="6358"/>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Freeform 3600">
                <a:extLst>
                  <a:ext uri="{FF2B5EF4-FFF2-40B4-BE49-F238E27FC236}">
                    <a16:creationId xmlns:a16="http://schemas.microsoft.com/office/drawing/2014/main" xmlns="" id="{70F1C7DF-762B-4F7C-9B33-FD956816D26B}"/>
                  </a:ext>
                </a:extLst>
              </p:cNvPr>
              <p:cNvSpPr>
                <a:spLocks/>
              </p:cNvSpPr>
              <p:nvPr/>
            </p:nvSpPr>
            <p:spPr bwMode="auto">
              <a:xfrm>
                <a:off x="1717" y="6112"/>
                <a:ext cx="65" cy="71"/>
              </a:xfrm>
              <a:custGeom>
                <a:avLst/>
                <a:gdLst>
                  <a:gd name="T0" fmla="*/ 0 w 65"/>
                  <a:gd name="T1" fmla="*/ 44 h 71"/>
                  <a:gd name="T2" fmla="*/ 38 w 65"/>
                  <a:gd name="T3" fmla="*/ 71 h 71"/>
                  <a:gd name="T4" fmla="*/ 65 w 65"/>
                  <a:gd name="T5" fmla="*/ 33 h 71"/>
                  <a:gd name="T6" fmla="*/ 27 w 65"/>
                  <a:gd name="T7" fmla="*/ 0 h 71"/>
                  <a:gd name="T8" fmla="*/ 0 w 65"/>
                  <a:gd name="T9" fmla="*/ 44 h 71"/>
                </a:gdLst>
                <a:ahLst/>
                <a:cxnLst>
                  <a:cxn ang="0">
                    <a:pos x="T0" y="T1"/>
                  </a:cxn>
                  <a:cxn ang="0">
                    <a:pos x="T2" y="T3"/>
                  </a:cxn>
                  <a:cxn ang="0">
                    <a:pos x="T4" y="T5"/>
                  </a:cxn>
                  <a:cxn ang="0">
                    <a:pos x="T6" y="T7"/>
                  </a:cxn>
                  <a:cxn ang="0">
                    <a:pos x="T8" y="T9"/>
                  </a:cxn>
                </a:cxnLst>
                <a:rect l="0" t="0" r="r" b="b"/>
                <a:pathLst>
                  <a:path w="65" h="71">
                    <a:moveTo>
                      <a:pt x="0" y="44"/>
                    </a:moveTo>
                    <a:lnTo>
                      <a:pt x="38" y="71"/>
                    </a:lnTo>
                    <a:lnTo>
                      <a:pt x="65" y="33"/>
                    </a:lnTo>
                    <a:lnTo>
                      <a:pt x="27"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601">
                <a:extLst>
                  <a:ext uri="{FF2B5EF4-FFF2-40B4-BE49-F238E27FC236}">
                    <a16:creationId xmlns:a16="http://schemas.microsoft.com/office/drawing/2014/main" xmlns="" id="{264DC5B3-86C2-457A-920E-670E9B4E286E}"/>
                  </a:ext>
                </a:extLst>
              </p:cNvPr>
              <p:cNvSpPr>
                <a:spLocks/>
              </p:cNvSpPr>
              <p:nvPr/>
            </p:nvSpPr>
            <p:spPr bwMode="auto">
              <a:xfrm>
                <a:off x="1717" y="6112"/>
                <a:ext cx="65" cy="71"/>
              </a:xfrm>
              <a:custGeom>
                <a:avLst/>
                <a:gdLst>
                  <a:gd name="T0" fmla="*/ 0 w 12"/>
                  <a:gd name="T1" fmla="*/ 8 h 13"/>
                  <a:gd name="T2" fmla="*/ 7 w 12"/>
                  <a:gd name="T3" fmla="*/ 13 h 13"/>
                  <a:gd name="T4" fmla="*/ 12 w 12"/>
                  <a:gd name="T5" fmla="*/ 6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602">
                <a:extLst>
                  <a:ext uri="{FF2B5EF4-FFF2-40B4-BE49-F238E27FC236}">
                    <a16:creationId xmlns:a16="http://schemas.microsoft.com/office/drawing/2014/main" xmlns="" id="{6C3E1348-D4F2-460F-B576-85A4FAEA7680}"/>
                  </a:ext>
                </a:extLst>
              </p:cNvPr>
              <p:cNvSpPr>
                <a:spLocks/>
              </p:cNvSpPr>
              <p:nvPr/>
            </p:nvSpPr>
            <p:spPr bwMode="auto">
              <a:xfrm>
                <a:off x="2996" y="6462"/>
                <a:ext cx="55" cy="77"/>
              </a:xfrm>
              <a:custGeom>
                <a:avLst/>
                <a:gdLst>
                  <a:gd name="T0" fmla="*/ 0 w 55"/>
                  <a:gd name="T1" fmla="*/ 44 h 77"/>
                  <a:gd name="T2" fmla="*/ 38 w 55"/>
                  <a:gd name="T3" fmla="*/ 77 h 77"/>
                  <a:gd name="T4" fmla="*/ 55 w 55"/>
                  <a:gd name="T5" fmla="*/ 38 h 77"/>
                  <a:gd name="T6" fmla="*/ 17 w 55"/>
                  <a:gd name="T7" fmla="*/ 0 h 77"/>
                  <a:gd name="T8" fmla="*/ 0 w 55"/>
                  <a:gd name="T9" fmla="*/ 44 h 77"/>
                </a:gdLst>
                <a:ahLst/>
                <a:cxnLst>
                  <a:cxn ang="0">
                    <a:pos x="T0" y="T1"/>
                  </a:cxn>
                  <a:cxn ang="0">
                    <a:pos x="T2" y="T3"/>
                  </a:cxn>
                  <a:cxn ang="0">
                    <a:pos x="T4" y="T5"/>
                  </a:cxn>
                  <a:cxn ang="0">
                    <a:pos x="T6" y="T7"/>
                  </a:cxn>
                  <a:cxn ang="0">
                    <a:pos x="T8" y="T9"/>
                  </a:cxn>
                </a:cxnLst>
                <a:rect l="0" t="0" r="r" b="b"/>
                <a:pathLst>
                  <a:path w="55" h="77">
                    <a:moveTo>
                      <a:pt x="0" y="44"/>
                    </a:moveTo>
                    <a:lnTo>
                      <a:pt x="38" y="77"/>
                    </a:lnTo>
                    <a:lnTo>
                      <a:pt x="55" y="38"/>
                    </a:lnTo>
                    <a:lnTo>
                      <a:pt x="1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603">
                <a:extLst>
                  <a:ext uri="{FF2B5EF4-FFF2-40B4-BE49-F238E27FC236}">
                    <a16:creationId xmlns:a16="http://schemas.microsoft.com/office/drawing/2014/main" xmlns="" id="{26F88CC3-9DA8-4E51-9F79-7F19387877A6}"/>
                  </a:ext>
                </a:extLst>
              </p:cNvPr>
              <p:cNvSpPr>
                <a:spLocks/>
              </p:cNvSpPr>
              <p:nvPr/>
            </p:nvSpPr>
            <p:spPr bwMode="auto">
              <a:xfrm>
                <a:off x="2996" y="6462"/>
                <a:ext cx="55" cy="77"/>
              </a:xfrm>
              <a:custGeom>
                <a:avLst/>
                <a:gdLst>
                  <a:gd name="T0" fmla="*/ 0 w 10"/>
                  <a:gd name="T1" fmla="*/ 8 h 14"/>
                  <a:gd name="T2" fmla="*/ 7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7"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604">
                <a:extLst>
                  <a:ext uri="{FF2B5EF4-FFF2-40B4-BE49-F238E27FC236}">
                    <a16:creationId xmlns:a16="http://schemas.microsoft.com/office/drawing/2014/main" xmlns="" id="{541C672B-71C9-4A1A-85D4-8CA22052887D}"/>
                  </a:ext>
                </a:extLst>
              </p:cNvPr>
              <p:cNvSpPr>
                <a:spLocks/>
              </p:cNvSpPr>
              <p:nvPr/>
            </p:nvSpPr>
            <p:spPr bwMode="auto">
              <a:xfrm>
                <a:off x="2078" y="6189"/>
                <a:ext cx="60" cy="76"/>
              </a:xfrm>
              <a:custGeom>
                <a:avLst/>
                <a:gdLst>
                  <a:gd name="T0" fmla="*/ 0 w 60"/>
                  <a:gd name="T1" fmla="*/ 38 h 76"/>
                  <a:gd name="T2" fmla="*/ 38 w 60"/>
                  <a:gd name="T3" fmla="*/ 76 h 76"/>
                  <a:gd name="T4" fmla="*/ 60 w 60"/>
                  <a:gd name="T5" fmla="*/ 32 h 76"/>
                  <a:gd name="T6" fmla="*/ 21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2"/>
                    </a:lnTo>
                    <a:lnTo>
                      <a:pt x="21"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605">
                <a:extLst>
                  <a:ext uri="{FF2B5EF4-FFF2-40B4-BE49-F238E27FC236}">
                    <a16:creationId xmlns:a16="http://schemas.microsoft.com/office/drawing/2014/main" xmlns="" id="{E0FDDA46-846A-405D-8094-FD2C970C596D}"/>
                  </a:ext>
                </a:extLst>
              </p:cNvPr>
              <p:cNvSpPr>
                <a:spLocks/>
              </p:cNvSpPr>
              <p:nvPr/>
            </p:nvSpPr>
            <p:spPr bwMode="auto">
              <a:xfrm>
                <a:off x="2078" y="6189"/>
                <a:ext cx="60" cy="76"/>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606">
                <a:extLst>
                  <a:ext uri="{FF2B5EF4-FFF2-40B4-BE49-F238E27FC236}">
                    <a16:creationId xmlns:a16="http://schemas.microsoft.com/office/drawing/2014/main" xmlns="" id="{6CB8B68D-C8A3-4469-A58B-DDC6AAE79230}"/>
                  </a:ext>
                </a:extLst>
              </p:cNvPr>
              <p:cNvSpPr>
                <a:spLocks/>
              </p:cNvSpPr>
              <p:nvPr/>
            </p:nvSpPr>
            <p:spPr bwMode="auto">
              <a:xfrm>
                <a:off x="1110" y="6145"/>
                <a:ext cx="60" cy="55"/>
              </a:xfrm>
              <a:custGeom>
                <a:avLst/>
                <a:gdLst>
                  <a:gd name="T0" fmla="*/ 0 w 60"/>
                  <a:gd name="T1" fmla="*/ 38 h 55"/>
                  <a:gd name="T2" fmla="*/ 33 w 60"/>
                  <a:gd name="T3" fmla="*/ 55 h 55"/>
                  <a:gd name="T4" fmla="*/ 60 w 60"/>
                  <a:gd name="T5" fmla="*/ 11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1"/>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607">
                <a:extLst>
                  <a:ext uri="{FF2B5EF4-FFF2-40B4-BE49-F238E27FC236}">
                    <a16:creationId xmlns:a16="http://schemas.microsoft.com/office/drawing/2014/main" xmlns="" id="{DCDF3AAB-6AF5-4C4F-A2B8-7978B158F4D5}"/>
                  </a:ext>
                </a:extLst>
              </p:cNvPr>
              <p:cNvSpPr>
                <a:spLocks/>
              </p:cNvSpPr>
              <p:nvPr/>
            </p:nvSpPr>
            <p:spPr bwMode="auto">
              <a:xfrm>
                <a:off x="1110" y="6145"/>
                <a:ext cx="60" cy="55"/>
              </a:xfrm>
              <a:custGeom>
                <a:avLst/>
                <a:gdLst>
                  <a:gd name="T0" fmla="*/ 0 w 11"/>
                  <a:gd name="T1" fmla="*/ 7 h 10"/>
                  <a:gd name="T2" fmla="*/ 6 w 11"/>
                  <a:gd name="T3" fmla="*/ 10 h 10"/>
                  <a:gd name="T4" fmla="*/ 11 w 11"/>
                  <a:gd name="T5" fmla="*/ 2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608">
                <a:extLst>
                  <a:ext uri="{FF2B5EF4-FFF2-40B4-BE49-F238E27FC236}">
                    <a16:creationId xmlns:a16="http://schemas.microsoft.com/office/drawing/2014/main" xmlns="" id="{1081AAD6-4EAC-4E78-99E0-B87F50E0E9B7}"/>
                  </a:ext>
                </a:extLst>
              </p:cNvPr>
              <p:cNvSpPr>
                <a:spLocks/>
              </p:cNvSpPr>
              <p:nvPr/>
            </p:nvSpPr>
            <p:spPr bwMode="auto">
              <a:xfrm>
                <a:off x="2422" y="6287"/>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609">
                <a:extLst>
                  <a:ext uri="{FF2B5EF4-FFF2-40B4-BE49-F238E27FC236}">
                    <a16:creationId xmlns:a16="http://schemas.microsoft.com/office/drawing/2014/main" xmlns="" id="{AA1E2111-EA64-4FB4-9258-D4B7DAE9C9AE}"/>
                  </a:ext>
                </a:extLst>
              </p:cNvPr>
              <p:cNvSpPr>
                <a:spLocks/>
              </p:cNvSpPr>
              <p:nvPr/>
            </p:nvSpPr>
            <p:spPr bwMode="auto">
              <a:xfrm>
                <a:off x="2422" y="6287"/>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610">
                <a:extLst>
                  <a:ext uri="{FF2B5EF4-FFF2-40B4-BE49-F238E27FC236}">
                    <a16:creationId xmlns:a16="http://schemas.microsoft.com/office/drawing/2014/main" xmlns="" id="{9C6826F6-0BC0-4BBC-9B42-411F19563589}"/>
                  </a:ext>
                </a:extLst>
              </p:cNvPr>
              <p:cNvSpPr>
                <a:spLocks/>
              </p:cNvSpPr>
              <p:nvPr/>
            </p:nvSpPr>
            <p:spPr bwMode="auto">
              <a:xfrm>
                <a:off x="1460" y="6107"/>
                <a:ext cx="60" cy="60"/>
              </a:xfrm>
              <a:custGeom>
                <a:avLst/>
                <a:gdLst>
                  <a:gd name="T0" fmla="*/ 0 w 60"/>
                  <a:gd name="T1" fmla="*/ 38 h 60"/>
                  <a:gd name="T2" fmla="*/ 38 w 60"/>
                  <a:gd name="T3" fmla="*/ 60 h 60"/>
                  <a:gd name="T4" fmla="*/ 60 w 60"/>
                  <a:gd name="T5" fmla="*/ 22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8" y="60"/>
                    </a:lnTo>
                    <a:lnTo>
                      <a:pt x="60" y="22"/>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3611">
                <a:extLst>
                  <a:ext uri="{FF2B5EF4-FFF2-40B4-BE49-F238E27FC236}">
                    <a16:creationId xmlns:a16="http://schemas.microsoft.com/office/drawing/2014/main" xmlns="" id="{CB2890CF-3430-4B26-8B5D-3DB30F3E787B}"/>
                  </a:ext>
                </a:extLst>
              </p:cNvPr>
              <p:cNvSpPr>
                <a:spLocks/>
              </p:cNvSpPr>
              <p:nvPr/>
            </p:nvSpPr>
            <p:spPr bwMode="auto">
              <a:xfrm>
                <a:off x="1460" y="6107"/>
                <a:ext cx="60" cy="60"/>
              </a:xfrm>
              <a:custGeom>
                <a:avLst/>
                <a:gdLst>
                  <a:gd name="T0" fmla="*/ 0 w 11"/>
                  <a:gd name="T1" fmla="*/ 7 h 11"/>
                  <a:gd name="T2" fmla="*/ 7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7"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4" name="Freeform 3612">
                <a:extLst>
                  <a:ext uri="{FF2B5EF4-FFF2-40B4-BE49-F238E27FC236}">
                    <a16:creationId xmlns:a16="http://schemas.microsoft.com/office/drawing/2014/main" xmlns="" id="{05E70F75-A2C6-4C16-ABCE-8EE42650086D}"/>
                  </a:ext>
                </a:extLst>
              </p:cNvPr>
              <p:cNvSpPr>
                <a:spLocks/>
              </p:cNvSpPr>
              <p:nvPr/>
            </p:nvSpPr>
            <p:spPr bwMode="auto">
              <a:xfrm>
                <a:off x="2761" y="6396"/>
                <a:ext cx="55" cy="77"/>
              </a:xfrm>
              <a:custGeom>
                <a:avLst/>
                <a:gdLst>
                  <a:gd name="T0" fmla="*/ 0 w 55"/>
                  <a:gd name="T1" fmla="*/ 39 h 77"/>
                  <a:gd name="T2" fmla="*/ 38 w 55"/>
                  <a:gd name="T3" fmla="*/ 77 h 77"/>
                  <a:gd name="T4" fmla="*/ 55 w 55"/>
                  <a:gd name="T5" fmla="*/ 39 h 77"/>
                  <a:gd name="T6" fmla="*/ 16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16" y="0"/>
                    </a:lnTo>
                    <a:lnTo>
                      <a:pt x="0" y="3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3613">
                <a:extLst>
                  <a:ext uri="{FF2B5EF4-FFF2-40B4-BE49-F238E27FC236}">
                    <a16:creationId xmlns:a16="http://schemas.microsoft.com/office/drawing/2014/main" xmlns="" id="{DF8EFD05-4185-4968-838D-2381EE2DC735}"/>
                  </a:ext>
                </a:extLst>
              </p:cNvPr>
              <p:cNvSpPr>
                <a:spLocks/>
              </p:cNvSpPr>
              <p:nvPr/>
            </p:nvSpPr>
            <p:spPr bwMode="auto">
              <a:xfrm>
                <a:off x="2761" y="6396"/>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6" name="Freeform 3614">
                <a:extLst>
                  <a:ext uri="{FF2B5EF4-FFF2-40B4-BE49-F238E27FC236}">
                    <a16:creationId xmlns:a16="http://schemas.microsoft.com/office/drawing/2014/main" xmlns="" id="{221F8022-97F1-4B44-B1E9-5B2228DF66E5}"/>
                  </a:ext>
                </a:extLst>
              </p:cNvPr>
              <p:cNvSpPr>
                <a:spLocks/>
              </p:cNvSpPr>
              <p:nvPr/>
            </p:nvSpPr>
            <p:spPr bwMode="auto">
              <a:xfrm>
                <a:off x="1821" y="6134"/>
                <a:ext cx="60" cy="77"/>
              </a:xfrm>
              <a:custGeom>
                <a:avLst/>
                <a:gdLst>
                  <a:gd name="T0" fmla="*/ 0 w 60"/>
                  <a:gd name="T1" fmla="*/ 44 h 77"/>
                  <a:gd name="T2" fmla="*/ 32 w 60"/>
                  <a:gd name="T3" fmla="*/ 77 h 77"/>
                  <a:gd name="T4" fmla="*/ 60 w 60"/>
                  <a:gd name="T5" fmla="*/ 33 h 77"/>
                  <a:gd name="T6" fmla="*/ 21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2" y="77"/>
                    </a:lnTo>
                    <a:lnTo>
                      <a:pt x="60" y="33"/>
                    </a:lnTo>
                    <a:lnTo>
                      <a:pt x="21"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3615">
                <a:extLst>
                  <a:ext uri="{FF2B5EF4-FFF2-40B4-BE49-F238E27FC236}">
                    <a16:creationId xmlns:a16="http://schemas.microsoft.com/office/drawing/2014/main" xmlns="" id="{3A3F09C6-087F-4C5F-85FB-B87E7B033EFE}"/>
                  </a:ext>
                </a:extLst>
              </p:cNvPr>
              <p:cNvSpPr>
                <a:spLocks/>
              </p:cNvSpPr>
              <p:nvPr/>
            </p:nvSpPr>
            <p:spPr bwMode="auto">
              <a:xfrm>
                <a:off x="1821" y="6134"/>
                <a:ext cx="60" cy="77"/>
              </a:xfrm>
              <a:custGeom>
                <a:avLst/>
                <a:gdLst>
                  <a:gd name="T0" fmla="*/ 0 w 11"/>
                  <a:gd name="T1" fmla="*/ 8 h 14"/>
                  <a:gd name="T2" fmla="*/ 6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6"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8" name="Freeform 3616">
                <a:extLst>
                  <a:ext uri="{FF2B5EF4-FFF2-40B4-BE49-F238E27FC236}">
                    <a16:creationId xmlns:a16="http://schemas.microsoft.com/office/drawing/2014/main" xmlns="" id="{82C8F99B-1243-4E7C-B864-71DC286D4BDB}"/>
                  </a:ext>
                </a:extLst>
              </p:cNvPr>
              <p:cNvSpPr>
                <a:spLocks/>
              </p:cNvSpPr>
              <p:nvPr/>
            </p:nvSpPr>
            <p:spPr bwMode="auto">
              <a:xfrm>
                <a:off x="3084" y="6500"/>
                <a:ext cx="54" cy="77"/>
              </a:xfrm>
              <a:custGeom>
                <a:avLst/>
                <a:gdLst>
                  <a:gd name="T0" fmla="*/ 0 w 54"/>
                  <a:gd name="T1" fmla="*/ 39 h 77"/>
                  <a:gd name="T2" fmla="*/ 38 w 54"/>
                  <a:gd name="T3" fmla="*/ 77 h 77"/>
                  <a:gd name="T4" fmla="*/ 54 w 54"/>
                  <a:gd name="T5" fmla="*/ 33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3"/>
                    </a:lnTo>
                    <a:lnTo>
                      <a:pt x="16" y="0"/>
                    </a:lnTo>
                    <a:lnTo>
                      <a:pt x="0" y="3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3617">
                <a:extLst>
                  <a:ext uri="{FF2B5EF4-FFF2-40B4-BE49-F238E27FC236}">
                    <a16:creationId xmlns:a16="http://schemas.microsoft.com/office/drawing/2014/main" xmlns="" id="{63EB94B1-E268-43A7-B8D6-78B7A7F55E17}"/>
                  </a:ext>
                </a:extLst>
              </p:cNvPr>
              <p:cNvSpPr>
                <a:spLocks/>
              </p:cNvSpPr>
              <p:nvPr/>
            </p:nvSpPr>
            <p:spPr bwMode="auto">
              <a:xfrm>
                <a:off x="3084" y="6500"/>
                <a:ext cx="54" cy="77"/>
              </a:xfrm>
              <a:custGeom>
                <a:avLst/>
                <a:gdLst>
                  <a:gd name="T0" fmla="*/ 0 w 10"/>
                  <a:gd name="T1" fmla="*/ 7 h 14"/>
                  <a:gd name="T2" fmla="*/ 7 w 10"/>
                  <a:gd name="T3" fmla="*/ 14 h 14"/>
                  <a:gd name="T4" fmla="*/ 10 w 10"/>
                  <a:gd name="T5" fmla="*/ 6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0" name="Freeform 3618">
                <a:extLst>
                  <a:ext uri="{FF2B5EF4-FFF2-40B4-BE49-F238E27FC236}">
                    <a16:creationId xmlns:a16="http://schemas.microsoft.com/office/drawing/2014/main" xmlns="" id="{8A2928AC-3ED3-407D-B4FD-BC575C6989E4}"/>
                  </a:ext>
                </a:extLst>
              </p:cNvPr>
              <p:cNvSpPr>
                <a:spLocks/>
              </p:cNvSpPr>
              <p:nvPr/>
            </p:nvSpPr>
            <p:spPr bwMode="auto">
              <a:xfrm>
                <a:off x="864" y="6200"/>
                <a:ext cx="60" cy="54"/>
              </a:xfrm>
              <a:custGeom>
                <a:avLst/>
                <a:gdLst>
                  <a:gd name="T0" fmla="*/ 0 w 60"/>
                  <a:gd name="T1" fmla="*/ 43 h 54"/>
                  <a:gd name="T2" fmla="*/ 32 w 60"/>
                  <a:gd name="T3" fmla="*/ 54 h 54"/>
                  <a:gd name="T4" fmla="*/ 60 w 60"/>
                  <a:gd name="T5" fmla="*/ 11 h 54"/>
                  <a:gd name="T6" fmla="*/ 32 w 60"/>
                  <a:gd name="T7" fmla="*/ 0 h 54"/>
                  <a:gd name="T8" fmla="*/ 0 w 60"/>
                  <a:gd name="T9" fmla="*/ 43 h 54"/>
                </a:gdLst>
                <a:ahLst/>
                <a:cxnLst>
                  <a:cxn ang="0">
                    <a:pos x="T0" y="T1"/>
                  </a:cxn>
                  <a:cxn ang="0">
                    <a:pos x="T2" y="T3"/>
                  </a:cxn>
                  <a:cxn ang="0">
                    <a:pos x="T4" y="T5"/>
                  </a:cxn>
                  <a:cxn ang="0">
                    <a:pos x="T6" y="T7"/>
                  </a:cxn>
                  <a:cxn ang="0">
                    <a:pos x="T8" y="T9"/>
                  </a:cxn>
                </a:cxnLst>
                <a:rect l="0" t="0" r="r" b="b"/>
                <a:pathLst>
                  <a:path w="60" h="54">
                    <a:moveTo>
                      <a:pt x="0" y="43"/>
                    </a:moveTo>
                    <a:lnTo>
                      <a:pt x="32" y="54"/>
                    </a:lnTo>
                    <a:lnTo>
                      <a:pt x="60" y="11"/>
                    </a:lnTo>
                    <a:lnTo>
                      <a:pt x="32" y="0"/>
                    </a:lnTo>
                    <a:lnTo>
                      <a:pt x="0" y="4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3619">
                <a:extLst>
                  <a:ext uri="{FF2B5EF4-FFF2-40B4-BE49-F238E27FC236}">
                    <a16:creationId xmlns:a16="http://schemas.microsoft.com/office/drawing/2014/main" xmlns="" id="{717AC20D-51C9-4385-BEC8-F00A8933D87C}"/>
                  </a:ext>
                </a:extLst>
              </p:cNvPr>
              <p:cNvSpPr>
                <a:spLocks/>
              </p:cNvSpPr>
              <p:nvPr/>
            </p:nvSpPr>
            <p:spPr bwMode="auto">
              <a:xfrm>
                <a:off x="864" y="6200"/>
                <a:ext cx="60" cy="54"/>
              </a:xfrm>
              <a:custGeom>
                <a:avLst/>
                <a:gdLst>
                  <a:gd name="T0" fmla="*/ 0 w 11"/>
                  <a:gd name="T1" fmla="*/ 8 h 10"/>
                  <a:gd name="T2" fmla="*/ 6 w 11"/>
                  <a:gd name="T3" fmla="*/ 10 h 10"/>
                  <a:gd name="T4" fmla="*/ 11 w 11"/>
                  <a:gd name="T5" fmla="*/ 2 h 10"/>
                  <a:gd name="T6" fmla="*/ 6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6" y="10"/>
                    </a:lnTo>
                    <a:lnTo>
                      <a:pt x="11" y="2"/>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2" name="Freeform 3620">
                <a:extLst>
                  <a:ext uri="{FF2B5EF4-FFF2-40B4-BE49-F238E27FC236}">
                    <a16:creationId xmlns:a16="http://schemas.microsoft.com/office/drawing/2014/main" xmlns="" id="{9A509EE7-ECDB-4996-9ED7-7313FF3110EB}"/>
                  </a:ext>
                </a:extLst>
              </p:cNvPr>
              <p:cNvSpPr>
                <a:spLocks/>
              </p:cNvSpPr>
              <p:nvPr/>
            </p:nvSpPr>
            <p:spPr bwMode="auto">
              <a:xfrm>
                <a:off x="2176" y="6221"/>
                <a:ext cx="55" cy="77"/>
              </a:xfrm>
              <a:custGeom>
                <a:avLst/>
                <a:gdLst>
                  <a:gd name="T0" fmla="*/ 0 w 55"/>
                  <a:gd name="T1" fmla="*/ 39 h 77"/>
                  <a:gd name="T2" fmla="*/ 38 w 55"/>
                  <a:gd name="T3" fmla="*/ 77 h 77"/>
                  <a:gd name="T4" fmla="*/ 55 w 55"/>
                  <a:gd name="T5" fmla="*/ 39 h 77"/>
                  <a:gd name="T6" fmla="*/ 22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22"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3621">
                <a:extLst>
                  <a:ext uri="{FF2B5EF4-FFF2-40B4-BE49-F238E27FC236}">
                    <a16:creationId xmlns:a16="http://schemas.microsoft.com/office/drawing/2014/main" xmlns="" id="{EC97F0E1-D6DC-4855-9B13-209EDCBDBE79}"/>
                  </a:ext>
                </a:extLst>
              </p:cNvPr>
              <p:cNvSpPr>
                <a:spLocks/>
              </p:cNvSpPr>
              <p:nvPr/>
            </p:nvSpPr>
            <p:spPr bwMode="auto">
              <a:xfrm>
                <a:off x="2176" y="6221"/>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823">
              <a:extLst>
                <a:ext uri="{FF2B5EF4-FFF2-40B4-BE49-F238E27FC236}">
                  <a16:creationId xmlns:a16="http://schemas.microsoft.com/office/drawing/2014/main" xmlns="" id="{567953B5-8ED4-4017-BF13-4991E67D9602}"/>
                </a:ext>
              </a:extLst>
            </p:cNvPr>
            <p:cNvGrpSpPr>
              <a:grpSpLocks/>
            </p:cNvGrpSpPr>
            <p:nvPr/>
          </p:nvGrpSpPr>
          <p:grpSpPr bwMode="auto">
            <a:xfrm>
              <a:off x="896" y="6112"/>
              <a:ext cx="2226" cy="547"/>
              <a:chOff x="896" y="6112"/>
              <a:chExt cx="2226" cy="547"/>
            </a:xfrm>
          </p:grpSpPr>
          <p:sp>
            <p:nvSpPr>
              <p:cNvPr id="1084" name="Freeform 3623">
                <a:extLst>
                  <a:ext uri="{FF2B5EF4-FFF2-40B4-BE49-F238E27FC236}">
                    <a16:creationId xmlns:a16="http://schemas.microsoft.com/office/drawing/2014/main" xmlns="" id="{5E7512AB-DC25-446E-9665-94833C055B15}"/>
                  </a:ext>
                </a:extLst>
              </p:cNvPr>
              <p:cNvSpPr>
                <a:spLocks/>
              </p:cNvSpPr>
              <p:nvPr/>
            </p:nvSpPr>
            <p:spPr bwMode="auto">
              <a:xfrm>
                <a:off x="1203" y="6134"/>
                <a:ext cx="65" cy="55"/>
              </a:xfrm>
              <a:custGeom>
                <a:avLst/>
                <a:gdLst>
                  <a:gd name="T0" fmla="*/ 0 w 65"/>
                  <a:gd name="T1" fmla="*/ 38 h 55"/>
                  <a:gd name="T2" fmla="*/ 38 w 65"/>
                  <a:gd name="T3" fmla="*/ 55 h 55"/>
                  <a:gd name="T4" fmla="*/ 65 w 65"/>
                  <a:gd name="T5" fmla="*/ 16 h 55"/>
                  <a:gd name="T6" fmla="*/ 27 w 65"/>
                  <a:gd name="T7" fmla="*/ 0 h 55"/>
                  <a:gd name="T8" fmla="*/ 0 w 65"/>
                  <a:gd name="T9" fmla="*/ 38 h 55"/>
                </a:gdLst>
                <a:ahLst/>
                <a:cxnLst>
                  <a:cxn ang="0">
                    <a:pos x="T0" y="T1"/>
                  </a:cxn>
                  <a:cxn ang="0">
                    <a:pos x="T2" y="T3"/>
                  </a:cxn>
                  <a:cxn ang="0">
                    <a:pos x="T4" y="T5"/>
                  </a:cxn>
                  <a:cxn ang="0">
                    <a:pos x="T6" y="T7"/>
                  </a:cxn>
                  <a:cxn ang="0">
                    <a:pos x="T8" y="T9"/>
                  </a:cxn>
                </a:cxnLst>
                <a:rect l="0" t="0" r="r" b="b"/>
                <a:pathLst>
                  <a:path w="65" h="55">
                    <a:moveTo>
                      <a:pt x="0" y="38"/>
                    </a:moveTo>
                    <a:lnTo>
                      <a:pt x="38" y="55"/>
                    </a:lnTo>
                    <a:lnTo>
                      <a:pt x="65" y="16"/>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624">
                <a:extLst>
                  <a:ext uri="{FF2B5EF4-FFF2-40B4-BE49-F238E27FC236}">
                    <a16:creationId xmlns:a16="http://schemas.microsoft.com/office/drawing/2014/main" xmlns="" id="{A7409153-9D82-4213-A56E-9A5F5E97ADF3}"/>
                  </a:ext>
                </a:extLst>
              </p:cNvPr>
              <p:cNvSpPr>
                <a:spLocks/>
              </p:cNvSpPr>
              <p:nvPr/>
            </p:nvSpPr>
            <p:spPr bwMode="auto">
              <a:xfrm>
                <a:off x="1203" y="6134"/>
                <a:ext cx="65" cy="55"/>
              </a:xfrm>
              <a:custGeom>
                <a:avLst/>
                <a:gdLst>
                  <a:gd name="T0" fmla="*/ 0 w 12"/>
                  <a:gd name="T1" fmla="*/ 7 h 10"/>
                  <a:gd name="T2" fmla="*/ 7 w 12"/>
                  <a:gd name="T3" fmla="*/ 10 h 10"/>
                  <a:gd name="T4" fmla="*/ 12 w 12"/>
                  <a:gd name="T5" fmla="*/ 3 h 10"/>
                  <a:gd name="T6" fmla="*/ 5 w 12"/>
                  <a:gd name="T7" fmla="*/ 0 h 10"/>
                  <a:gd name="T8" fmla="*/ 0 w 12"/>
                  <a:gd name="T9" fmla="*/ 7 h 10"/>
                </a:gdLst>
                <a:ahLst/>
                <a:cxnLst>
                  <a:cxn ang="0">
                    <a:pos x="T0" y="T1"/>
                  </a:cxn>
                  <a:cxn ang="0">
                    <a:pos x="T2" y="T3"/>
                  </a:cxn>
                  <a:cxn ang="0">
                    <a:pos x="T4" y="T5"/>
                  </a:cxn>
                  <a:cxn ang="0">
                    <a:pos x="T6" y="T7"/>
                  </a:cxn>
                  <a:cxn ang="0">
                    <a:pos x="T8" y="T9"/>
                  </a:cxn>
                </a:cxnLst>
                <a:rect l="0" t="0" r="r" b="b"/>
                <a:pathLst>
                  <a:path w="12" h="10">
                    <a:moveTo>
                      <a:pt x="0" y="7"/>
                    </a:moveTo>
                    <a:lnTo>
                      <a:pt x="7" y="10"/>
                    </a:lnTo>
                    <a:lnTo>
                      <a:pt x="12"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3625">
                <a:extLst>
                  <a:ext uri="{FF2B5EF4-FFF2-40B4-BE49-F238E27FC236}">
                    <a16:creationId xmlns:a16="http://schemas.microsoft.com/office/drawing/2014/main" xmlns="" id="{4522EF85-0D1C-4E0A-908D-12356B3E16E5}"/>
                  </a:ext>
                </a:extLst>
              </p:cNvPr>
              <p:cNvSpPr>
                <a:spLocks/>
              </p:cNvSpPr>
              <p:nvPr/>
            </p:nvSpPr>
            <p:spPr bwMode="auto">
              <a:xfrm>
                <a:off x="2520" y="6325"/>
                <a:ext cx="55" cy="82"/>
              </a:xfrm>
              <a:custGeom>
                <a:avLst/>
                <a:gdLst>
                  <a:gd name="T0" fmla="*/ 0 w 55"/>
                  <a:gd name="T1" fmla="*/ 39 h 82"/>
                  <a:gd name="T2" fmla="*/ 39 w 55"/>
                  <a:gd name="T3" fmla="*/ 82 h 82"/>
                  <a:gd name="T4" fmla="*/ 55 w 55"/>
                  <a:gd name="T5" fmla="*/ 39 h 82"/>
                  <a:gd name="T6" fmla="*/ 17 w 55"/>
                  <a:gd name="T7" fmla="*/ 0 h 82"/>
                  <a:gd name="T8" fmla="*/ 0 w 55"/>
                  <a:gd name="T9" fmla="*/ 39 h 82"/>
                </a:gdLst>
                <a:ahLst/>
                <a:cxnLst>
                  <a:cxn ang="0">
                    <a:pos x="T0" y="T1"/>
                  </a:cxn>
                  <a:cxn ang="0">
                    <a:pos x="T2" y="T3"/>
                  </a:cxn>
                  <a:cxn ang="0">
                    <a:pos x="T4" y="T5"/>
                  </a:cxn>
                  <a:cxn ang="0">
                    <a:pos x="T6" y="T7"/>
                  </a:cxn>
                  <a:cxn ang="0">
                    <a:pos x="T8" y="T9"/>
                  </a:cxn>
                </a:cxnLst>
                <a:rect l="0" t="0" r="r" b="b"/>
                <a:pathLst>
                  <a:path w="55" h="82">
                    <a:moveTo>
                      <a:pt x="0" y="39"/>
                    </a:moveTo>
                    <a:lnTo>
                      <a:pt x="39" y="82"/>
                    </a:lnTo>
                    <a:lnTo>
                      <a:pt x="55" y="39"/>
                    </a:lnTo>
                    <a:lnTo>
                      <a:pt x="17"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3626">
                <a:extLst>
                  <a:ext uri="{FF2B5EF4-FFF2-40B4-BE49-F238E27FC236}">
                    <a16:creationId xmlns:a16="http://schemas.microsoft.com/office/drawing/2014/main" xmlns="" id="{6800F79D-15FB-41C9-815B-88A1878171E8}"/>
                  </a:ext>
                </a:extLst>
              </p:cNvPr>
              <p:cNvSpPr>
                <a:spLocks/>
              </p:cNvSpPr>
              <p:nvPr/>
            </p:nvSpPr>
            <p:spPr bwMode="auto">
              <a:xfrm>
                <a:off x="2520" y="6325"/>
                <a:ext cx="55" cy="82"/>
              </a:xfrm>
              <a:custGeom>
                <a:avLst/>
                <a:gdLst>
                  <a:gd name="T0" fmla="*/ 0 w 10"/>
                  <a:gd name="T1" fmla="*/ 7 h 15"/>
                  <a:gd name="T2" fmla="*/ 7 w 10"/>
                  <a:gd name="T3" fmla="*/ 15 h 15"/>
                  <a:gd name="T4" fmla="*/ 10 w 10"/>
                  <a:gd name="T5" fmla="*/ 7 h 15"/>
                  <a:gd name="T6" fmla="*/ 3 w 10"/>
                  <a:gd name="T7" fmla="*/ 0 h 15"/>
                  <a:gd name="T8" fmla="*/ 0 w 10"/>
                  <a:gd name="T9" fmla="*/ 7 h 15"/>
                </a:gdLst>
                <a:ahLst/>
                <a:cxnLst>
                  <a:cxn ang="0">
                    <a:pos x="T0" y="T1"/>
                  </a:cxn>
                  <a:cxn ang="0">
                    <a:pos x="T2" y="T3"/>
                  </a:cxn>
                  <a:cxn ang="0">
                    <a:pos x="T4" y="T5"/>
                  </a:cxn>
                  <a:cxn ang="0">
                    <a:pos x="T6" y="T7"/>
                  </a:cxn>
                  <a:cxn ang="0">
                    <a:pos x="T8" y="T9"/>
                  </a:cxn>
                </a:cxnLst>
                <a:rect l="0" t="0" r="r" b="b"/>
                <a:pathLst>
                  <a:path w="10" h="15">
                    <a:moveTo>
                      <a:pt x="0" y="7"/>
                    </a:moveTo>
                    <a:lnTo>
                      <a:pt x="7" y="15"/>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3627">
                <a:extLst>
                  <a:ext uri="{FF2B5EF4-FFF2-40B4-BE49-F238E27FC236}">
                    <a16:creationId xmlns:a16="http://schemas.microsoft.com/office/drawing/2014/main" xmlns="" id="{20049EF1-9C30-44BD-B812-21D0483A0784}"/>
                  </a:ext>
                </a:extLst>
              </p:cNvPr>
              <p:cNvSpPr>
                <a:spLocks/>
              </p:cNvSpPr>
              <p:nvPr/>
            </p:nvSpPr>
            <p:spPr bwMode="auto">
              <a:xfrm>
                <a:off x="1558" y="6112"/>
                <a:ext cx="60" cy="66"/>
              </a:xfrm>
              <a:custGeom>
                <a:avLst/>
                <a:gdLst>
                  <a:gd name="T0" fmla="*/ 0 w 60"/>
                  <a:gd name="T1" fmla="*/ 38 h 66"/>
                  <a:gd name="T2" fmla="*/ 38 w 60"/>
                  <a:gd name="T3" fmla="*/ 66 h 66"/>
                  <a:gd name="T4" fmla="*/ 60 w 60"/>
                  <a:gd name="T5" fmla="*/ 27 h 66"/>
                  <a:gd name="T6" fmla="*/ 27 w 60"/>
                  <a:gd name="T7" fmla="*/ 0 h 66"/>
                  <a:gd name="T8" fmla="*/ 0 w 60"/>
                  <a:gd name="T9" fmla="*/ 38 h 66"/>
                </a:gdLst>
                <a:ahLst/>
                <a:cxnLst>
                  <a:cxn ang="0">
                    <a:pos x="T0" y="T1"/>
                  </a:cxn>
                  <a:cxn ang="0">
                    <a:pos x="T2" y="T3"/>
                  </a:cxn>
                  <a:cxn ang="0">
                    <a:pos x="T4" y="T5"/>
                  </a:cxn>
                  <a:cxn ang="0">
                    <a:pos x="T6" y="T7"/>
                  </a:cxn>
                  <a:cxn ang="0">
                    <a:pos x="T8" y="T9"/>
                  </a:cxn>
                </a:cxnLst>
                <a:rect l="0" t="0" r="r" b="b"/>
                <a:pathLst>
                  <a:path w="60" h="66">
                    <a:moveTo>
                      <a:pt x="0" y="38"/>
                    </a:moveTo>
                    <a:lnTo>
                      <a:pt x="38" y="66"/>
                    </a:lnTo>
                    <a:lnTo>
                      <a:pt x="60" y="27"/>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3628">
                <a:extLst>
                  <a:ext uri="{FF2B5EF4-FFF2-40B4-BE49-F238E27FC236}">
                    <a16:creationId xmlns:a16="http://schemas.microsoft.com/office/drawing/2014/main" xmlns="" id="{1A7FD0A1-72EB-4199-8E21-493CA5F4A6E1}"/>
                  </a:ext>
                </a:extLst>
              </p:cNvPr>
              <p:cNvSpPr>
                <a:spLocks/>
              </p:cNvSpPr>
              <p:nvPr/>
            </p:nvSpPr>
            <p:spPr bwMode="auto">
              <a:xfrm>
                <a:off x="1558" y="6112"/>
                <a:ext cx="60" cy="66"/>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3629">
                <a:extLst>
                  <a:ext uri="{FF2B5EF4-FFF2-40B4-BE49-F238E27FC236}">
                    <a16:creationId xmlns:a16="http://schemas.microsoft.com/office/drawing/2014/main" xmlns="" id="{280C73BD-27B3-468A-8DC6-824A5090E665}"/>
                  </a:ext>
                </a:extLst>
              </p:cNvPr>
              <p:cNvSpPr>
                <a:spLocks/>
              </p:cNvSpPr>
              <p:nvPr/>
            </p:nvSpPr>
            <p:spPr bwMode="auto">
              <a:xfrm>
                <a:off x="2854" y="6429"/>
                <a:ext cx="55" cy="82"/>
              </a:xfrm>
              <a:custGeom>
                <a:avLst/>
                <a:gdLst>
                  <a:gd name="T0" fmla="*/ 0 w 55"/>
                  <a:gd name="T1" fmla="*/ 44 h 82"/>
                  <a:gd name="T2" fmla="*/ 33 w 55"/>
                  <a:gd name="T3" fmla="*/ 82 h 82"/>
                  <a:gd name="T4" fmla="*/ 55 w 55"/>
                  <a:gd name="T5" fmla="*/ 39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3" y="82"/>
                    </a:lnTo>
                    <a:lnTo>
                      <a:pt x="55" y="39"/>
                    </a:lnTo>
                    <a:lnTo>
                      <a:pt x="16"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3630">
                <a:extLst>
                  <a:ext uri="{FF2B5EF4-FFF2-40B4-BE49-F238E27FC236}">
                    <a16:creationId xmlns:a16="http://schemas.microsoft.com/office/drawing/2014/main" xmlns="" id="{DCC6A109-C8B0-4198-B636-CAE3C1CDBCD6}"/>
                  </a:ext>
                </a:extLst>
              </p:cNvPr>
              <p:cNvSpPr>
                <a:spLocks/>
              </p:cNvSpPr>
              <p:nvPr/>
            </p:nvSpPr>
            <p:spPr bwMode="auto">
              <a:xfrm>
                <a:off x="2854" y="6429"/>
                <a:ext cx="55" cy="82"/>
              </a:xfrm>
              <a:custGeom>
                <a:avLst/>
                <a:gdLst>
                  <a:gd name="T0" fmla="*/ 0 w 10"/>
                  <a:gd name="T1" fmla="*/ 8 h 15"/>
                  <a:gd name="T2" fmla="*/ 6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3631">
                <a:extLst>
                  <a:ext uri="{FF2B5EF4-FFF2-40B4-BE49-F238E27FC236}">
                    <a16:creationId xmlns:a16="http://schemas.microsoft.com/office/drawing/2014/main" xmlns="" id="{442CC798-0662-4125-9927-8610A5C5009D}"/>
                  </a:ext>
                </a:extLst>
              </p:cNvPr>
              <p:cNvSpPr>
                <a:spLocks/>
              </p:cNvSpPr>
              <p:nvPr/>
            </p:nvSpPr>
            <p:spPr bwMode="auto">
              <a:xfrm>
                <a:off x="1919" y="6161"/>
                <a:ext cx="60" cy="77"/>
              </a:xfrm>
              <a:custGeom>
                <a:avLst/>
                <a:gdLst>
                  <a:gd name="T0" fmla="*/ 0 w 60"/>
                  <a:gd name="T1" fmla="*/ 44 h 77"/>
                  <a:gd name="T2" fmla="*/ 38 w 60"/>
                  <a:gd name="T3" fmla="*/ 77 h 77"/>
                  <a:gd name="T4" fmla="*/ 60 w 60"/>
                  <a:gd name="T5" fmla="*/ 33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3"/>
                    </a:lnTo>
                    <a:lnTo>
                      <a:pt x="22"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3632">
                <a:extLst>
                  <a:ext uri="{FF2B5EF4-FFF2-40B4-BE49-F238E27FC236}">
                    <a16:creationId xmlns:a16="http://schemas.microsoft.com/office/drawing/2014/main" xmlns="" id="{23ECA3DC-F46D-4453-9E3B-62980AAD259F}"/>
                  </a:ext>
                </a:extLst>
              </p:cNvPr>
              <p:cNvSpPr>
                <a:spLocks/>
              </p:cNvSpPr>
              <p:nvPr/>
            </p:nvSpPr>
            <p:spPr bwMode="auto">
              <a:xfrm>
                <a:off x="1919" y="6161"/>
                <a:ext cx="60" cy="77"/>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Freeform 3633">
                <a:extLst>
                  <a:ext uri="{FF2B5EF4-FFF2-40B4-BE49-F238E27FC236}">
                    <a16:creationId xmlns:a16="http://schemas.microsoft.com/office/drawing/2014/main" xmlns="" id="{B95A0E96-8170-451B-BA05-898D42FD0B4A}"/>
                  </a:ext>
                </a:extLst>
              </p:cNvPr>
              <p:cNvSpPr>
                <a:spLocks/>
              </p:cNvSpPr>
              <p:nvPr/>
            </p:nvSpPr>
            <p:spPr bwMode="auto">
              <a:xfrm>
                <a:off x="957" y="6183"/>
                <a:ext cx="60" cy="55"/>
              </a:xfrm>
              <a:custGeom>
                <a:avLst/>
                <a:gdLst>
                  <a:gd name="T0" fmla="*/ 0 w 60"/>
                  <a:gd name="T1" fmla="*/ 44 h 55"/>
                  <a:gd name="T2" fmla="*/ 32 w 60"/>
                  <a:gd name="T3" fmla="*/ 55 h 55"/>
                  <a:gd name="T4" fmla="*/ 60 w 60"/>
                  <a:gd name="T5" fmla="*/ 17 h 55"/>
                  <a:gd name="T6" fmla="*/ 27 w 60"/>
                  <a:gd name="T7" fmla="*/ 0 h 55"/>
                  <a:gd name="T8" fmla="*/ 0 w 60"/>
                  <a:gd name="T9" fmla="*/ 44 h 55"/>
                </a:gdLst>
                <a:ahLst/>
                <a:cxnLst>
                  <a:cxn ang="0">
                    <a:pos x="T0" y="T1"/>
                  </a:cxn>
                  <a:cxn ang="0">
                    <a:pos x="T2" y="T3"/>
                  </a:cxn>
                  <a:cxn ang="0">
                    <a:pos x="T4" y="T5"/>
                  </a:cxn>
                  <a:cxn ang="0">
                    <a:pos x="T6" y="T7"/>
                  </a:cxn>
                  <a:cxn ang="0">
                    <a:pos x="T8" y="T9"/>
                  </a:cxn>
                </a:cxnLst>
                <a:rect l="0" t="0" r="r" b="b"/>
                <a:pathLst>
                  <a:path w="60" h="55">
                    <a:moveTo>
                      <a:pt x="0" y="44"/>
                    </a:moveTo>
                    <a:lnTo>
                      <a:pt x="32" y="55"/>
                    </a:lnTo>
                    <a:lnTo>
                      <a:pt x="60" y="17"/>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3634">
                <a:extLst>
                  <a:ext uri="{FF2B5EF4-FFF2-40B4-BE49-F238E27FC236}">
                    <a16:creationId xmlns:a16="http://schemas.microsoft.com/office/drawing/2014/main" xmlns="" id="{A6114867-3458-4633-BE0C-8E0217126EDD}"/>
                  </a:ext>
                </a:extLst>
              </p:cNvPr>
              <p:cNvSpPr>
                <a:spLocks/>
              </p:cNvSpPr>
              <p:nvPr/>
            </p:nvSpPr>
            <p:spPr bwMode="auto">
              <a:xfrm>
                <a:off x="957" y="6183"/>
                <a:ext cx="60" cy="55"/>
              </a:xfrm>
              <a:custGeom>
                <a:avLst/>
                <a:gdLst>
                  <a:gd name="T0" fmla="*/ 0 w 11"/>
                  <a:gd name="T1" fmla="*/ 8 h 10"/>
                  <a:gd name="T2" fmla="*/ 6 w 11"/>
                  <a:gd name="T3" fmla="*/ 10 h 10"/>
                  <a:gd name="T4" fmla="*/ 11 w 11"/>
                  <a:gd name="T5" fmla="*/ 3 h 10"/>
                  <a:gd name="T6" fmla="*/ 5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6" y="10"/>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Freeform 3635">
                <a:extLst>
                  <a:ext uri="{FF2B5EF4-FFF2-40B4-BE49-F238E27FC236}">
                    <a16:creationId xmlns:a16="http://schemas.microsoft.com/office/drawing/2014/main" xmlns="" id="{52C975AF-3BBA-49F2-8764-A223CB73D735}"/>
                  </a:ext>
                </a:extLst>
              </p:cNvPr>
              <p:cNvSpPr>
                <a:spLocks/>
              </p:cNvSpPr>
              <p:nvPr/>
            </p:nvSpPr>
            <p:spPr bwMode="auto">
              <a:xfrm>
                <a:off x="2269" y="6254"/>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3636">
                <a:extLst>
                  <a:ext uri="{FF2B5EF4-FFF2-40B4-BE49-F238E27FC236}">
                    <a16:creationId xmlns:a16="http://schemas.microsoft.com/office/drawing/2014/main" xmlns="" id="{7047E418-36DA-43A5-91E8-B387D33046F7}"/>
                  </a:ext>
                </a:extLst>
              </p:cNvPr>
              <p:cNvSpPr>
                <a:spLocks/>
              </p:cNvSpPr>
              <p:nvPr/>
            </p:nvSpPr>
            <p:spPr bwMode="auto">
              <a:xfrm>
                <a:off x="2269" y="6254"/>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Freeform 3637">
                <a:extLst>
                  <a:ext uri="{FF2B5EF4-FFF2-40B4-BE49-F238E27FC236}">
                    <a16:creationId xmlns:a16="http://schemas.microsoft.com/office/drawing/2014/main" xmlns="" id="{D7FDADAA-7F8F-4CE2-A04B-67272C828410}"/>
                  </a:ext>
                </a:extLst>
              </p:cNvPr>
              <p:cNvSpPr>
                <a:spLocks/>
              </p:cNvSpPr>
              <p:nvPr/>
            </p:nvSpPr>
            <p:spPr bwMode="auto">
              <a:xfrm>
                <a:off x="1301" y="6123"/>
                <a:ext cx="60" cy="60"/>
              </a:xfrm>
              <a:custGeom>
                <a:avLst/>
                <a:gdLst>
                  <a:gd name="T0" fmla="*/ 0 w 60"/>
                  <a:gd name="T1" fmla="*/ 44 h 60"/>
                  <a:gd name="T2" fmla="*/ 33 w 60"/>
                  <a:gd name="T3" fmla="*/ 60 h 60"/>
                  <a:gd name="T4" fmla="*/ 60 w 60"/>
                  <a:gd name="T5" fmla="*/ 22 h 60"/>
                  <a:gd name="T6" fmla="*/ 27 w 60"/>
                  <a:gd name="T7" fmla="*/ 0 h 60"/>
                  <a:gd name="T8" fmla="*/ 0 w 60"/>
                  <a:gd name="T9" fmla="*/ 44 h 60"/>
                </a:gdLst>
                <a:ahLst/>
                <a:cxnLst>
                  <a:cxn ang="0">
                    <a:pos x="T0" y="T1"/>
                  </a:cxn>
                  <a:cxn ang="0">
                    <a:pos x="T2" y="T3"/>
                  </a:cxn>
                  <a:cxn ang="0">
                    <a:pos x="T4" y="T5"/>
                  </a:cxn>
                  <a:cxn ang="0">
                    <a:pos x="T6" y="T7"/>
                  </a:cxn>
                  <a:cxn ang="0">
                    <a:pos x="T8" y="T9"/>
                  </a:cxn>
                </a:cxnLst>
                <a:rect l="0" t="0" r="r" b="b"/>
                <a:pathLst>
                  <a:path w="60" h="60">
                    <a:moveTo>
                      <a:pt x="0" y="44"/>
                    </a:moveTo>
                    <a:lnTo>
                      <a:pt x="33" y="60"/>
                    </a:lnTo>
                    <a:lnTo>
                      <a:pt x="60" y="22"/>
                    </a:lnTo>
                    <a:lnTo>
                      <a:pt x="27"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3638">
                <a:extLst>
                  <a:ext uri="{FF2B5EF4-FFF2-40B4-BE49-F238E27FC236}">
                    <a16:creationId xmlns:a16="http://schemas.microsoft.com/office/drawing/2014/main" xmlns="" id="{4869F602-F115-4F36-9B8D-2B6A4A61486A}"/>
                  </a:ext>
                </a:extLst>
              </p:cNvPr>
              <p:cNvSpPr>
                <a:spLocks/>
              </p:cNvSpPr>
              <p:nvPr/>
            </p:nvSpPr>
            <p:spPr bwMode="auto">
              <a:xfrm>
                <a:off x="1301" y="6123"/>
                <a:ext cx="60" cy="60"/>
              </a:xfrm>
              <a:custGeom>
                <a:avLst/>
                <a:gdLst>
                  <a:gd name="T0" fmla="*/ 0 w 11"/>
                  <a:gd name="T1" fmla="*/ 8 h 11"/>
                  <a:gd name="T2" fmla="*/ 6 w 11"/>
                  <a:gd name="T3" fmla="*/ 11 h 11"/>
                  <a:gd name="T4" fmla="*/ 11 w 11"/>
                  <a:gd name="T5" fmla="*/ 4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Freeform 3639">
                <a:extLst>
                  <a:ext uri="{FF2B5EF4-FFF2-40B4-BE49-F238E27FC236}">
                    <a16:creationId xmlns:a16="http://schemas.microsoft.com/office/drawing/2014/main" xmlns="" id="{61664749-1214-4EFA-A36A-B5FC749D1991}"/>
                  </a:ext>
                </a:extLst>
              </p:cNvPr>
              <p:cNvSpPr>
                <a:spLocks/>
              </p:cNvSpPr>
              <p:nvPr/>
            </p:nvSpPr>
            <p:spPr bwMode="auto">
              <a:xfrm>
                <a:off x="2613" y="6364"/>
                <a:ext cx="55" cy="76"/>
              </a:xfrm>
              <a:custGeom>
                <a:avLst/>
                <a:gdLst>
                  <a:gd name="T0" fmla="*/ 0 w 55"/>
                  <a:gd name="T1" fmla="*/ 38 h 76"/>
                  <a:gd name="T2" fmla="*/ 39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17"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3640">
                <a:extLst>
                  <a:ext uri="{FF2B5EF4-FFF2-40B4-BE49-F238E27FC236}">
                    <a16:creationId xmlns:a16="http://schemas.microsoft.com/office/drawing/2014/main" xmlns="" id="{37ED2941-1AFF-475D-9F19-692E2EC23307}"/>
                  </a:ext>
                </a:extLst>
              </p:cNvPr>
              <p:cNvSpPr>
                <a:spLocks/>
              </p:cNvSpPr>
              <p:nvPr/>
            </p:nvSpPr>
            <p:spPr bwMode="auto">
              <a:xfrm>
                <a:off x="2613" y="6364"/>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Freeform 3641">
                <a:extLst>
                  <a:ext uri="{FF2B5EF4-FFF2-40B4-BE49-F238E27FC236}">
                    <a16:creationId xmlns:a16="http://schemas.microsoft.com/office/drawing/2014/main" xmlns="" id="{2906532D-9256-4C4A-AD27-25DB47BE1AB9}"/>
                  </a:ext>
                </a:extLst>
              </p:cNvPr>
              <p:cNvSpPr>
                <a:spLocks/>
              </p:cNvSpPr>
              <p:nvPr/>
            </p:nvSpPr>
            <p:spPr bwMode="auto">
              <a:xfrm>
                <a:off x="1657" y="6129"/>
                <a:ext cx="60" cy="65"/>
              </a:xfrm>
              <a:custGeom>
                <a:avLst/>
                <a:gdLst>
                  <a:gd name="T0" fmla="*/ 0 w 60"/>
                  <a:gd name="T1" fmla="*/ 38 h 65"/>
                  <a:gd name="T2" fmla="*/ 38 w 60"/>
                  <a:gd name="T3" fmla="*/ 65 h 65"/>
                  <a:gd name="T4" fmla="*/ 60 w 60"/>
                  <a:gd name="T5" fmla="*/ 27 h 65"/>
                  <a:gd name="T6" fmla="*/ 27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8" y="65"/>
                    </a:lnTo>
                    <a:lnTo>
                      <a:pt x="60" y="27"/>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3642">
                <a:extLst>
                  <a:ext uri="{FF2B5EF4-FFF2-40B4-BE49-F238E27FC236}">
                    <a16:creationId xmlns:a16="http://schemas.microsoft.com/office/drawing/2014/main" xmlns="" id="{9B636973-CF83-44CC-A005-395138197BEB}"/>
                  </a:ext>
                </a:extLst>
              </p:cNvPr>
              <p:cNvSpPr>
                <a:spLocks/>
              </p:cNvSpPr>
              <p:nvPr/>
            </p:nvSpPr>
            <p:spPr bwMode="auto">
              <a:xfrm>
                <a:off x="1657" y="6129"/>
                <a:ext cx="60" cy="65"/>
              </a:xfrm>
              <a:custGeom>
                <a:avLst/>
                <a:gdLst>
                  <a:gd name="T0" fmla="*/ 0 w 11"/>
                  <a:gd name="T1" fmla="*/ 7 h 12"/>
                  <a:gd name="T2" fmla="*/ 7 w 11"/>
                  <a:gd name="T3" fmla="*/ 12 h 12"/>
                  <a:gd name="T4" fmla="*/ 11 w 11"/>
                  <a:gd name="T5" fmla="*/ 5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7" y="12"/>
                    </a:lnTo>
                    <a:lnTo>
                      <a:pt x="11"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Freeform 3643">
                <a:extLst>
                  <a:ext uri="{FF2B5EF4-FFF2-40B4-BE49-F238E27FC236}">
                    <a16:creationId xmlns:a16="http://schemas.microsoft.com/office/drawing/2014/main" xmlns="" id="{1906EAE8-CC8D-4637-816B-517C9E5BA47D}"/>
                  </a:ext>
                </a:extLst>
              </p:cNvPr>
              <p:cNvSpPr>
                <a:spLocks/>
              </p:cNvSpPr>
              <p:nvPr/>
            </p:nvSpPr>
            <p:spPr bwMode="auto">
              <a:xfrm>
                <a:off x="2942" y="6468"/>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3644">
                <a:extLst>
                  <a:ext uri="{FF2B5EF4-FFF2-40B4-BE49-F238E27FC236}">
                    <a16:creationId xmlns:a16="http://schemas.microsoft.com/office/drawing/2014/main" xmlns="" id="{DEDF8173-A77F-4E7F-AD4A-6929D9FD366D}"/>
                  </a:ext>
                </a:extLst>
              </p:cNvPr>
              <p:cNvSpPr>
                <a:spLocks/>
              </p:cNvSpPr>
              <p:nvPr/>
            </p:nvSpPr>
            <p:spPr bwMode="auto">
              <a:xfrm>
                <a:off x="2942" y="6468"/>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Freeform 3645">
                <a:extLst>
                  <a:ext uri="{FF2B5EF4-FFF2-40B4-BE49-F238E27FC236}">
                    <a16:creationId xmlns:a16="http://schemas.microsoft.com/office/drawing/2014/main" xmlns="" id="{89F27549-9312-4625-9E55-1477D964F507}"/>
                  </a:ext>
                </a:extLst>
              </p:cNvPr>
              <p:cNvSpPr>
                <a:spLocks/>
              </p:cNvSpPr>
              <p:nvPr/>
            </p:nvSpPr>
            <p:spPr bwMode="auto">
              <a:xfrm>
                <a:off x="2017" y="6194"/>
                <a:ext cx="61" cy="77"/>
              </a:xfrm>
              <a:custGeom>
                <a:avLst/>
                <a:gdLst>
                  <a:gd name="T0" fmla="*/ 0 w 61"/>
                  <a:gd name="T1" fmla="*/ 38 h 77"/>
                  <a:gd name="T2" fmla="*/ 39 w 61"/>
                  <a:gd name="T3" fmla="*/ 77 h 77"/>
                  <a:gd name="T4" fmla="*/ 61 w 61"/>
                  <a:gd name="T5" fmla="*/ 33 h 77"/>
                  <a:gd name="T6" fmla="*/ 22 w 61"/>
                  <a:gd name="T7" fmla="*/ 0 h 77"/>
                  <a:gd name="T8" fmla="*/ 0 w 61"/>
                  <a:gd name="T9" fmla="*/ 38 h 77"/>
                </a:gdLst>
                <a:ahLst/>
                <a:cxnLst>
                  <a:cxn ang="0">
                    <a:pos x="T0" y="T1"/>
                  </a:cxn>
                  <a:cxn ang="0">
                    <a:pos x="T2" y="T3"/>
                  </a:cxn>
                  <a:cxn ang="0">
                    <a:pos x="T4" y="T5"/>
                  </a:cxn>
                  <a:cxn ang="0">
                    <a:pos x="T6" y="T7"/>
                  </a:cxn>
                  <a:cxn ang="0">
                    <a:pos x="T8" y="T9"/>
                  </a:cxn>
                </a:cxnLst>
                <a:rect l="0" t="0" r="r" b="b"/>
                <a:pathLst>
                  <a:path w="61" h="77">
                    <a:moveTo>
                      <a:pt x="0" y="38"/>
                    </a:moveTo>
                    <a:lnTo>
                      <a:pt x="39" y="77"/>
                    </a:lnTo>
                    <a:lnTo>
                      <a:pt x="61" y="33"/>
                    </a:lnTo>
                    <a:lnTo>
                      <a:pt x="2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3646">
                <a:extLst>
                  <a:ext uri="{FF2B5EF4-FFF2-40B4-BE49-F238E27FC236}">
                    <a16:creationId xmlns:a16="http://schemas.microsoft.com/office/drawing/2014/main" xmlns="" id="{432FE33E-9DC2-47A3-9824-2813CA36EA16}"/>
                  </a:ext>
                </a:extLst>
              </p:cNvPr>
              <p:cNvSpPr>
                <a:spLocks/>
              </p:cNvSpPr>
              <p:nvPr/>
            </p:nvSpPr>
            <p:spPr bwMode="auto">
              <a:xfrm>
                <a:off x="2017" y="6194"/>
                <a:ext cx="61" cy="77"/>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Freeform 3647">
                <a:extLst>
                  <a:ext uri="{FF2B5EF4-FFF2-40B4-BE49-F238E27FC236}">
                    <a16:creationId xmlns:a16="http://schemas.microsoft.com/office/drawing/2014/main" xmlns="" id="{4F0379C7-F1C9-4FAB-A677-CD3E0AE170E9}"/>
                  </a:ext>
                </a:extLst>
              </p:cNvPr>
              <p:cNvSpPr>
                <a:spLocks/>
              </p:cNvSpPr>
              <p:nvPr/>
            </p:nvSpPr>
            <p:spPr bwMode="auto">
              <a:xfrm>
                <a:off x="1050" y="6172"/>
                <a:ext cx="60" cy="49"/>
              </a:xfrm>
              <a:custGeom>
                <a:avLst/>
                <a:gdLst>
                  <a:gd name="T0" fmla="*/ 0 w 60"/>
                  <a:gd name="T1" fmla="*/ 39 h 49"/>
                  <a:gd name="T2" fmla="*/ 32 w 60"/>
                  <a:gd name="T3" fmla="*/ 49 h 49"/>
                  <a:gd name="T4" fmla="*/ 60 w 60"/>
                  <a:gd name="T5" fmla="*/ 11 h 49"/>
                  <a:gd name="T6" fmla="*/ 27 w 60"/>
                  <a:gd name="T7" fmla="*/ 0 h 49"/>
                  <a:gd name="T8" fmla="*/ 0 w 60"/>
                  <a:gd name="T9" fmla="*/ 39 h 49"/>
                </a:gdLst>
                <a:ahLst/>
                <a:cxnLst>
                  <a:cxn ang="0">
                    <a:pos x="T0" y="T1"/>
                  </a:cxn>
                  <a:cxn ang="0">
                    <a:pos x="T2" y="T3"/>
                  </a:cxn>
                  <a:cxn ang="0">
                    <a:pos x="T4" y="T5"/>
                  </a:cxn>
                  <a:cxn ang="0">
                    <a:pos x="T6" y="T7"/>
                  </a:cxn>
                  <a:cxn ang="0">
                    <a:pos x="T8" y="T9"/>
                  </a:cxn>
                </a:cxnLst>
                <a:rect l="0" t="0" r="r" b="b"/>
                <a:pathLst>
                  <a:path w="60" h="49">
                    <a:moveTo>
                      <a:pt x="0" y="39"/>
                    </a:moveTo>
                    <a:lnTo>
                      <a:pt x="32" y="49"/>
                    </a:lnTo>
                    <a:lnTo>
                      <a:pt x="60" y="11"/>
                    </a:lnTo>
                    <a:lnTo>
                      <a:pt x="27"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3648">
                <a:extLst>
                  <a:ext uri="{FF2B5EF4-FFF2-40B4-BE49-F238E27FC236}">
                    <a16:creationId xmlns:a16="http://schemas.microsoft.com/office/drawing/2014/main" xmlns="" id="{E48360F5-DABC-4FD0-96B3-97FD5C4D6B31}"/>
                  </a:ext>
                </a:extLst>
              </p:cNvPr>
              <p:cNvSpPr>
                <a:spLocks/>
              </p:cNvSpPr>
              <p:nvPr/>
            </p:nvSpPr>
            <p:spPr bwMode="auto">
              <a:xfrm>
                <a:off x="1050" y="6172"/>
                <a:ext cx="60"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Freeform 3649">
                <a:extLst>
                  <a:ext uri="{FF2B5EF4-FFF2-40B4-BE49-F238E27FC236}">
                    <a16:creationId xmlns:a16="http://schemas.microsoft.com/office/drawing/2014/main" xmlns="" id="{6E66F1D5-8B59-477C-B017-4EBC590B1DA2}"/>
                  </a:ext>
                </a:extLst>
              </p:cNvPr>
              <p:cNvSpPr>
                <a:spLocks/>
              </p:cNvSpPr>
              <p:nvPr/>
            </p:nvSpPr>
            <p:spPr bwMode="auto">
              <a:xfrm>
                <a:off x="2367" y="6293"/>
                <a:ext cx="55" cy="76"/>
              </a:xfrm>
              <a:custGeom>
                <a:avLst/>
                <a:gdLst>
                  <a:gd name="T0" fmla="*/ 0 w 55"/>
                  <a:gd name="T1" fmla="*/ 38 h 76"/>
                  <a:gd name="T2" fmla="*/ 39 w 55"/>
                  <a:gd name="T3" fmla="*/ 76 h 76"/>
                  <a:gd name="T4" fmla="*/ 55 w 55"/>
                  <a:gd name="T5" fmla="*/ 38 h 76"/>
                  <a:gd name="T6" fmla="*/ 22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3650">
                <a:extLst>
                  <a:ext uri="{FF2B5EF4-FFF2-40B4-BE49-F238E27FC236}">
                    <a16:creationId xmlns:a16="http://schemas.microsoft.com/office/drawing/2014/main" xmlns="" id="{97B919EB-BE41-4C1F-A9F8-8EBA4339543D}"/>
                  </a:ext>
                </a:extLst>
              </p:cNvPr>
              <p:cNvSpPr>
                <a:spLocks/>
              </p:cNvSpPr>
              <p:nvPr/>
            </p:nvSpPr>
            <p:spPr bwMode="auto">
              <a:xfrm>
                <a:off x="2367" y="6293"/>
                <a:ext cx="55" cy="76"/>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Freeform 3651">
                <a:extLst>
                  <a:ext uri="{FF2B5EF4-FFF2-40B4-BE49-F238E27FC236}">
                    <a16:creationId xmlns:a16="http://schemas.microsoft.com/office/drawing/2014/main" xmlns="" id="{75FC76FB-B8E9-404C-B698-E60722BF312B}"/>
                  </a:ext>
                </a:extLst>
              </p:cNvPr>
              <p:cNvSpPr>
                <a:spLocks/>
              </p:cNvSpPr>
              <p:nvPr/>
            </p:nvSpPr>
            <p:spPr bwMode="auto">
              <a:xfrm>
                <a:off x="1400" y="6123"/>
                <a:ext cx="60" cy="66"/>
              </a:xfrm>
              <a:custGeom>
                <a:avLst/>
                <a:gdLst>
                  <a:gd name="T0" fmla="*/ 0 w 60"/>
                  <a:gd name="T1" fmla="*/ 44 h 66"/>
                  <a:gd name="T2" fmla="*/ 32 w 60"/>
                  <a:gd name="T3" fmla="*/ 66 h 66"/>
                  <a:gd name="T4" fmla="*/ 60 w 60"/>
                  <a:gd name="T5" fmla="*/ 22 h 66"/>
                  <a:gd name="T6" fmla="*/ 27 w 60"/>
                  <a:gd name="T7" fmla="*/ 0 h 66"/>
                  <a:gd name="T8" fmla="*/ 0 w 60"/>
                  <a:gd name="T9" fmla="*/ 44 h 66"/>
                </a:gdLst>
                <a:ahLst/>
                <a:cxnLst>
                  <a:cxn ang="0">
                    <a:pos x="T0" y="T1"/>
                  </a:cxn>
                  <a:cxn ang="0">
                    <a:pos x="T2" y="T3"/>
                  </a:cxn>
                  <a:cxn ang="0">
                    <a:pos x="T4" y="T5"/>
                  </a:cxn>
                  <a:cxn ang="0">
                    <a:pos x="T6" y="T7"/>
                  </a:cxn>
                  <a:cxn ang="0">
                    <a:pos x="T8" y="T9"/>
                  </a:cxn>
                </a:cxnLst>
                <a:rect l="0" t="0" r="r" b="b"/>
                <a:pathLst>
                  <a:path w="60" h="66">
                    <a:moveTo>
                      <a:pt x="0" y="44"/>
                    </a:moveTo>
                    <a:lnTo>
                      <a:pt x="32" y="66"/>
                    </a:lnTo>
                    <a:lnTo>
                      <a:pt x="60" y="22"/>
                    </a:lnTo>
                    <a:lnTo>
                      <a:pt x="27"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3652">
                <a:extLst>
                  <a:ext uri="{FF2B5EF4-FFF2-40B4-BE49-F238E27FC236}">
                    <a16:creationId xmlns:a16="http://schemas.microsoft.com/office/drawing/2014/main" xmlns="" id="{949DD264-15C5-4DFA-A097-13ECE49B7C1D}"/>
                  </a:ext>
                </a:extLst>
              </p:cNvPr>
              <p:cNvSpPr>
                <a:spLocks/>
              </p:cNvSpPr>
              <p:nvPr/>
            </p:nvSpPr>
            <p:spPr bwMode="auto">
              <a:xfrm>
                <a:off x="1400" y="6123"/>
                <a:ext cx="60" cy="66"/>
              </a:xfrm>
              <a:custGeom>
                <a:avLst/>
                <a:gdLst>
                  <a:gd name="T0" fmla="*/ 0 w 11"/>
                  <a:gd name="T1" fmla="*/ 8 h 12"/>
                  <a:gd name="T2" fmla="*/ 6 w 11"/>
                  <a:gd name="T3" fmla="*/ 12 h 12"/>
                  <a:gd name="T4" fmla="*/ 11 w 11"/>
                  <a:gd name="T5" fmla="*/ 4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6" y="12"/>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Freeform 3653">
                <a:extLst>
                  <a:ext uri="{FF2B5EF4-FFF2-40B4-BE49-F238E27FC236}">
                    <a16:creationId xmlns:a16="http://schemas.microsoft.com/office/drawing/2014/main" xmlns="" id="{1A7A1E32-AF55-4E92-A6C7-602F0EFBEB0D}"/>
                  </a:ext>
                </a:extLst>
              </p:cNvPr>
              <p:cNvSpPr>
                <a:spLocks/>
              </p:cNvSpPr>
              <p:nvPr/>
            </p:nvSpPr>
            <p:spPr bwMode="auto">
              <a:xfrm>
                <a:off x="2706" y="6396"/>
                <a:ext cx="55" cy="82"/>
              </a:xfrm>
              <a:custGeom>
                <a:avLst/>
                <a:gdLst>
                  <a:gd name="T0" fmla="*/ 0 w 55"/>
                  <a:gd name="T1" fmla="*/ 44 h 82"/>
                  <a:gd name="T2" fmla="*/ 39 w 55"/>
                  <a:gd name="T3" fmla="*/ 82 h 82"/>
                  <a:gd name="T4" fmla="*/ 55 w 55"/>
                  <a:gd name="T5" fmla="*/ 39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9"/>
                    </a:lnTo>
                    <a:lnTo>
                      <a:pt x="17"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3654">
                <a:extLst>
                  <a:ext uri="{FF2B5EF4-FFF2-40B4-BE49-F238E27FC236}">
                    <a16:creationId xmlns:a16="http://schemas.microsoft.com/office/drawing/2014/main" xmlns="" id="{E1A7F94A-9D7E-4ED8-B455-BE848FDEFD29}"/>
                  </a:ext>
                </a:extLst>
              </p:cNvPr>
              <p:cNvSpPr>
                <a:spLocks/>
              </p:cNvSpPr>
              <p:nvPr/>
            </p:nvSpPr>
            <p:spPr bwMode="auto">
              <a:xfrm>
                <a:off x="2706" y="6396"/>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Freeform 3655">
                <a:extLst>
                  <a:ext uri="{FF2B5EF4-FFF2-40B4-BE49-F238E27FC236}">
                    <a16:creationId xmlns:a16="http://schemas.microsoft.com/office/drawing/2014/main" xmlns="" id="{52695852-934C-4357-8B47-5EAEDBBA080E}"/>
                  </a:ext>
                </a:extLst>
              </p:cNvPr>
              <p:cNvSpPr>
                <a:spLocks/>
              </p:cNvSpPr>
              <p:nvPr/>
            </p:nvSpPr>
            <p:spPr bwMode="auto">
              <a:xfrm>
                <a:off x="1755" y="6145"/>
                <a:ext cx="66" cy="71"/>
              </a:xfrm>
              <a:custGeom>
                <a:avLst/>
                <a:gdLst>
                  <a:gd name="T0" fmla="*/ 0 w 66"/>
                  <a:gd name="T1" fmla="*/ 38 h 71"/>
                  <a:gd name="T2" fmla="*/ 38 w 66"/>
                  <a:gd name="T3" fmla="*/ 71 h 71"/>
                  <a:gd name="T4" fmla="*/ 66 w 66"/>
                  <a:gd name="T5" fmla="*/ 33 h 71"/>
                  <a:gd name="T6" fmla="*/ 27 w 66"/>
                  <a:gd name="T7" fmla="*/ 0 h 71"/>
                  <a:gd name="T8" fmla="*/ 0 w 66"/>
                  <a:gd name="T9" fmla="*/ 38 h 71"/>
                </a:gdLst>
                <a:ahLst/>
                <a:cxnLst>
                  <a:cxn ang="0">
                    <a:pos x="T0" y="T1"/>
                  </a:cxn>
                  <a:cxn ang="0">
                    <a:pos x="T2" y="T3"/>
                  </a:cxn>
                  <a:cxn ang="0">
                    <a:pos x="T4" y="T5"/>
                  </a:cxn>
                  <a:cxn ang="0">
                    <a:pos x="T6" y="T7"/>
                  </a:cxn>
                  <a:cxn ang="0">
                    <a:pos x="T8" y="T9"/>
                  </a:cxn>
                </a:cxnLst>
                <a:rect l="0" t="0" r="r" b="b"/>
                <a:pathLst>
                  <a:path w="66" h="71">
                    <a:moveTo>
                      <a:pt x="0" y="38"/>
                    </a:moveTo>
                    <a:lnTo>
                      <a:pt x="38" y="71"/>
                    </a:lnTo>
                    <a:lnTo>
                      <a:pt x="66" y="33"/>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3656">
                <a:extLst>
                  <a:ext uri="{FF2B5EF4-FFF2-40B4-BE49-F238E27FC236}">
                    <a16:creationId xmlns:a16="http://schemas.microsoft.com/office/drawing/2014/main" xmlns="" id="{31F8EF00-401E-4DB6-ADB4-6DFCEAFC7C26}"/>
                  </a:ext>
                </a:extLst>
              </p:cNvPr>
              <p:cNvSpPr>
                <a:spLocks/>
              </p:cNvSpPr>
              <p:nvPr/>
            </p:nvSpPr>
            <p:spPr bwMode="auto">
              <a:xfrm>
                <a:off x="1755" y="6145"/>
                <a:ext cx="66" cy="71"/>
              </a:xfrm>
              <a:custGeom>
                <a:avLst/>
                <a:gdLst>
                  <a:gd name="T0" fmla="*/ 0 w 12"/>
                  <a:gd name="T1" fmla="*/ 7 h 13"/>
                  <a:gd name="T2" fmla="*/ 7 w 12"/>
                  <a:gd name="T3" fmla="*/ 13 h 13"/>
                  <a:gd name="T4" fmla="*/ 12 w 12"/>
                  <a:gd name="T5" fmla="*/ 6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Freeform 3657">
                <a:extLst>
                  <a:ext uri="{FF2B5EF4-FFF2-40B4-BE49-F238E27FC236}">
                    <a16:creationId xmlns:a16="http://schemas.microsoft.com/office/drawing/2014/main" xmlns="" id="{2ED01F0B-0419-4F73-B61B-9A95822B6A7C}"/>
                  </a:ext>
                </a:extLst>
              </p:cNvPr>
              <p:cNvSpPr>
                <a:spLocks/>
              </p:cNvSpPr>
              <p:nvPr/>
            </p:nvSpPr>
            <p:spPr bwMode="auto">
              <a:xfrm>
                <a:off x="3034" y="6500"/>
                <a:ext cx="50" cy="77"/>
              </a:xfrm>
              <a:custGeom>
                <a:avLst/>
                <a:gdLst>
                  <a:gd name="T0" fmla="*/ 0 w 50"/>
                  <a:gd name="T1" fmla="*/ 39 h 77"/>
                  <a:gd name="T2" fmla="*/ 33 w 50"/>
                  <a:gd name="T3" fmla="*/ 77 h 77"/>
                  <a:gd name="T4" fmla="*/ 50 w 50"/>
                  <a:gd name="T5" fmla="*/ 39 h 77"/>
                  <a:gd name="T6" fmla="*/ 17 w 50"/>
                  <a:gd name="T7" fmla="*/ 0 h 77"/>
                  <a:gd name="T8" fmla="*/ 0 w 50"/>
                  <a:gd name="T9" fmla="*/ 39 h 77"/>
                </a:gdLst>
                <a:ahLst/>
                <a:cxnLst>
                  <a:cxn ang="0">
                    <a:pos x="T0" y="T1"/>
                  </a:cxn>
                  <a:cxn ang="0">
                    <a:pos x="T2" y="T3"/>
                  </a:cxn>
                  <a:cxn ang="0">
                    <a:pos x="T4" y="T5"/>
                  </a:cxn>
                  <a:cxn ang="0">
                    <a:pos x="T6" y="T7"/>
                  </a:cxn>
                  <a:cxn ang="0">
                    <a:pos x="T8" y="T9"/>
                  </a:cxn>
                </a:cxnLst>
                <a:rect l="0" t="0" r="r" b="b"/>
                <a:pathLst>
                  <a:path w="50" h="77">
                    <a:moveTo>
                      <a:pt x="0" y="39"/>
                    </a:moveTo>
                    <a:lnTo>
                      <a:pt x="33" y="77"/>
                    </a:lnTo>
                    <a:lnTo>
                      <a:pt x="50" y="39"/>
                    </a:lnTo>
                    <a:lnTo>
                      <a:pt x="17" y="0"/>
                    </a:lnTo>
                    <a:lnTo>
                      <a:pt x="0" y="3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3658">
                <a:extLst>
                  <a:ext uri="{FF2B5EF4-FFF2-40B4-BE49-F238E27FC236}">
                    <a16:creationId xmlns:a16="http://schemas.microsoft.com/office/drawing/2014/main" xmlns="" id="{4AF30CFA-FEC2-4E83-B561-1A6FD6A88941}"/>
                  </a:ext>
                </a:extLst>
              </p:cNvPr>
              <p:cNvSpPr>
                <a:spLocks/>
              </p:cNvSpPr>
              <p:nvPr/>
            </p:nvSpPr>
            <p:spPr bwMode="auto">
              <a:xfrm>
                <a:off x="3034" y="6500"/>
                <a:ext cx="50"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3659">
                <a:extLst>
                  <a:ext uri="{FF2B5EF4-FFF2-40B4-BE49-F238E27FC236}">
                    <a16:creationId xmlns:a16="http://schemas.microsoft.com/office/drawing/2014/main" xmlns="" id="{9F3BAFFB-BC4B-45F8-987B-FCD90DA204FF}"/>
                  </a:ext>
                </a:extLst>
              </p:cNvPr>
              <p:cNvSpPr>
                <a:spLocks/>
              </p:cNvSpPr>
              <p:nvPr/>
            </p:nvSpPr>
            <p:spPr bwMode="auto">
              <a:xfrm>
                <a:off x="2116" y="6221"/>
                <a:ext cx="60" cy="83"/>
              </a:xfrm>
              <a:custGeom>
                <a:avLst/>
                <a:gdLst>
                  <a:gd name="T0" fmla="*/ 0 w 60"/>
                  <a:gd name="T1" fmla="*/ 44 h 83"/>
                  <a:gd name="T2" fmla="*/ 38 w 60"/>
                  <a:gd name="T3" fmla="*/ 83 h 83"/>
                  <a:gd name="T4" fmla="*/ 60 w 60"/>
                  <a:gd name="T5" fmla="*/ 39 h 83"/>
                  <a:gd name="T6" fmla="*/ 22 w 60"/>
                  <a:gd name="T7" fmla="*/ 0 h 83"/>
                  <a:gd name="T8" fmla="*/ 0 w 60"/>
                  <a:gd name="T9" fmla="*/ 44 h 83"/>
                </a:gdLst>
                <a:ahLst/>
                <a:cxnLst>
                  <a:cxn ang="0">
                    <a:pos x="T0" y="T1"/>
                  </a:cxn>
                  <a:cxn ang="0">
                    <a:pos x="T2" y="T3"/>
                  </a:cxn>
                  <a:cxn ang="0">
                    <a:pos x="T4" y="T5"/>
                  </a:cxn>
                  <a:cxn ang="0">
                    <a:pos x="T6" y="T7"/>
                  </a:cxn>
                  <a:cxn ang="0">
                    <a:pos x="T8" y="T9"/>
                  </a:cxn>
                </a:cxnLst>
                <a:rect l="0" t="0" r="r" b="b"/>
                <a:pathLst>
                  <a:path w="60" h="83">
                    <a:moveTo>
                      <a:pt x="0" y="44"/>
                    </a:moveTo>
                    <a:lnTo>
                      <a:pt x="38" y="83"/>
                    </a:lnTo>
                    <a:lnTo>
                      <a:pt x="60" y="39"/>
                    </a:lnTo>
                    <a:lnTo>
                      <a:pt x="22"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3660">
                <a:extLst>
                  <a:ext uri="{FF2B5EF4-FFF2-40B4-BE49-F238E27FC236}">
                    <a16:creationId xmlns:a16="http://schemas.microsoft.com/office/drawing/2014/main" xmlns="" id="{F9C6309D-342A-47A0-BD07-3F904B29C818}"/>
                  </a:ext>
                </a:extLst>
              </p:cNvPr>
              <p:cNvSpPr>
                <a:spLocks/>
              </p:cNvSpPr>
              <p:nvPr/>
            </p:nvSpPr>
            <p:spPr bwMode="auto">
              <a:xfrm>
                <a:off x="2116" y="6221"/>
                <a:ext cx="60" cy="83"/>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Freeform 3661">
                <a:extLst>
                  <a:ext uri="{FF2B5EF4-FFF2-40B4-BE49-F238E27FC236}">
                    <a16:creationId xmlns:a16="http://schemas.microsoft.com/office/drawing/2014/main" xmlns="" id="{85D00F2E-4FA3-49FA-B135-AD1C9663B9DA}"/>
                  </a:ext>
                </a:extLst>
              </p:cNvPr>
              <p:cNvSpPr>
                <a:spLocks/>
              </p:cNvSpPr>
              <p:nvPr/>
            </p:nvSpPr>
            <p:spPr bwMode="auto">
              <a:xfrm>
                <a:off x="1143" y="6156"/>
                <a:ext cx="60" cy="60"/>
              </a:xfrm>
              <a:custGeom>
                <a:avLst/>
                <a:gdLst>
                  <a:gd name="T0" fmla="*/ 0 w 60"/>
                  <a:gd name="T1" fmla="*/ 44 h 60"/>
                  <a:gd name="T2" fmla="*/ 32 w 60"/>
                  <a:gd name="T3" fmla="*/ 60 h 60"/>
                  <a:gd name="T4" fmla="*/ 60 w 60"/>
                  <a:gd name="T5" fmla="*/ 16 h 60"/>
                  <a:gd name="T6" fmla="*/ 27 w 60"/>
                  <a:gd name="T7" fmla="*/ 0 h 60"/>
                  <a:gd name="T8" fmla="*/ 0 w 60"/>
                  <a:gd name="T9" fmla="*/ 44 h 60"/>
                </a:gdLst>
                <a:ahLst/>
                <a:cxnLst>
                  <a:cxn ang="0">
                    <a:pos x="T0" y="T1"/>
                  </a:cxn>
                  <a:cxn ang="0">
                    <a:pos x="T2" y="T3"/>
                  </a:cxn>
                  <a:cxn ang="0">
                    <a:pos x="T4" y="T5"/>
                  </a:cxn>
                  <a:cxn ang="0">
                    <a:pos x="T6" y="T7"/>
                  </a:cxn>
                  <a:cxn ang="0">
                    <a:pos x="T8" y="T9"/>
                  </a:cxn>
                </a:cxnLst>
                <a:rect l="0" t="0" r="r" b="b"/>
                <a:pathLst>
                  <a:path w="60" h="60">
                    <a:moveTo>
                      <a:pt x="0" y="44"/>
                    </a:moveTo>
                    <a:lnTo>
                      <a:pt x="32" y="60"/>
                    </a:lnTo>
                    <a:lnTo>
                      <a:pt x="60" y="16"/>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3662">
                <a:extLst>
                  <a:ext uri="{FF2B5EF4-FFF2-40B4-BE49-F238E27FC236}">
                    <a16:creationId xmlns:a16="http://schemas.microsoft.com/office/drawing/2014/main" xmlns="" id="{72C66CD4-3D0B-4331-BECE-97A0D6A35F96}"/>
                  </a:ext>
                </a:extLst>
              </p:cNvPr>
              <p:cNvSpPr>
                <a:spLocks/>
              </p:cNvSpPr>
              <p:nvPr/>
            </p:nvSpPr>
            <p:spPr bwMode="auto">
              <a:xfrm>
                <a:off x="1143" y="6156"/>
                <a:ext cx="60" cy="60"/>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Freeform 3663">
                <a:extLst>
                  <a:ext uri="{FF2B5EF4-FFF2-40B4-BE49-F238E27FC236}">
                    <a16:creationId xmlns:a16="http://schemas.microsoft.com/office/drawing/2014/main" xmlns="" id="{EA8B3BE1-54C4-4829-AD2D-DA2806434C06}"/>
                  </a:ext>
                </a:extLst>
              </p:cNvPr>
              <p:cNvSpPr>
                <a:spLocks/>
              </p:cNvSpPr>
              <p:nvPr/>
            </p:nvSpPr>
            <p:spPr bwMode="auto">
              <a:xfrm>
                <a:off x="2460" y="6325"/>
                <a:ext cx="60" cy="82"/>
              </a:xfrm>
              <a:custGeom>
                <a:avLst/>
                <a:gdLst>
                  <a:gd name="T0" fmla="*/ 0 w 60"/>
                  <a:gd name="T1" fmla="*/ 44 h 82"/>
                  <a:gd name="T2" fmla="*/ 39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39"/>
                    </a:lnTo>
                    <a:lnTo>
                      <a:pt x="22"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3664">
                <a:extLst>
                  <a:ext uri="{FF2B5EF4-FFF2-40B4-BE49-F238E27FC236}">
                    <a16:creationId xmlns:a16="http://schemas.microsoft.com/office/drawing/2014/main" xmlns="" id="{0D04B6A6-80E4-4FC9-9F0D-0330DF86B3CA}"/>
                  </a:ext>
                </a:extLst>
              </p:cNvPr>
              <p:cNvSpPr>
                <a:spLocks/>
              </p:cNvSpPr>
              <p:nvPr/>
            </p:nvSpPr>
            <p:spPr bwMode="auto">
              <a:xfrm>
                <a:off x="2460" y="6325"/>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Freeform 3665">
                <a:extLst>
                  <a:ext uri="{FF2B5EF4-FFF2-40B4-BE49-F238E27FC236}">
                    <a16:creationId xmlns:a16="http://schemas.microsoft.com/office/drawing/2014/main" xmlns="" id="{85B2CA24-D73B-452B-8066-76499CAC7C9A}"/>
                  </a:ext>
                </a:extLst>
              </p:cNvPr>
              <p:cNvSpPr>
                <a:spLocks/>
              </p:cNvSpPr>
              <p:nvPr/>
            </p:nvSpPr>
            <p:spPr bwMode="auto">
              <a:xfrm>
                <a:off x="1498" y="6129"/>
                <a:ext cx="60" cy="65"/>
              </a:xfrm>
              <a:custGeom>
                <a:avLst/>
                <a:gdLst>
                  <a:gd name="T0" fmla="*/ 0 w 60"/>
                  <a:gd name="T1" fmla="*/ 38 h 65"/>
                  <a:gd name="T2" fmla="*/ 33 w 60"/>
                  <a:gd name="T3" fmla="*/ 65 h 65"/>
                  <a:gd name="T4" fmla="*/ 60 w 60"/>
                  <a:gd name="T5" fmla="*/ 21 h 65"/>
                  <a:gd name="T6" fmla="*/ 22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1"/>
                    </a:lnTo>
                    <a:lnTo>
                      <a:pt x="22"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3666">
                <a:extLst>
                  <a:ext uri="{FF2B5EF4-FFF2-40B4-BE49-F238E27FC236}">
                    <a16:creationId xmlns:a16="http://schemas.microsoft.com/office/drawing/2014/main" xmlns="" id="{FD8E24CA-486A-487F-B51C-8D087DAA61D1}"/>
                  </a:ext>
                </a:extLst>
              </p:cNvPr>
              <p:cNvSpPr>
                <a:spLocks/>
              </p:cNvSpPr>
              <p:nvPr/>
            </p:nvSpPr>
            <p:spPr bwMode="auto">
              <a:xfrm>
                <a:off x="1498" y="6129"/>
                <a:ext cx="60" cy="65"/>
              </a:xfrm>
              <a:custGeom>
                <a:avLst/>
                <a:gdLst>
                  <a:gd name="T0" fmla="*/ 0 w 11"/>
                  <a:gd name="T1" fmla="*/ 7 h 12"/>
                  <a:gd name="T2" fmla="*/ 6 w 11"/>
                  <a:gd name="T3" fmla="*/ 12 h 12"/>
                  <a:gd name="T4" fmla="*/ 11 w 11"/>
                  <a:gd name="T5" fmla="*/ 4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4"/>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Freeform 3667">
                <a:extLst>
                  <a:ext uri="{FF2B5EF4-FFF2-40B4-BE49-F238E27FC236}">
                    <a16:creationId xmlns:a16="http://schemas.microsoft.com/office/drawing/2014/main" xmlns="" id="{04DEFCED-6A5A-45DB-89D4-DE79A2445A7A}"/>
                  </a:ext>
                </a:extLst>
              </p:cNvPr>
              <p:cNvSpPr>
                <a:spLocks/>
              </p:cNvSpPr>
              <p:nvPr/>
            </p:nvSpPr>
            <p:spPr bwMode="auto">
              <a:xfrm>
                <a:off x="2799" y="6435"/>
                <a:ext cx="55" cy="76"/>
              </a:xfrm>
              <a:custGeom>
                <a:avLst/>
                <a:gdLst>
                  <a:gd name="T0" fmla="*/ 0 w 55"/>
                  <a:gd name="T1" fmla="*/ 38 h 76"/>
                  <a:gd name="T2" fmla="*/ 33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7"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3668">
                <a:extLst>
                  <a:ext uri="{FF2B5EF4-FFF2-40B4-BE49-F238E27FC236}">
                    <a16:creationId xmlns:a16="http://schemas.microsoft.com/office/drawing/2014/main" xmlns="" id="{2AB48482-A38B-4147-A486-EDEF86D9D7CF}"/>
                  </a:ext>
                </a:extLst>
              </p:cNvPr>
              <p:cNvSpPr>
                <a:spLocks/>
              </p:cNvSpPr>
              <p:nvPr/>
            </p:nvSpPr>
            <p:spPr bwMode="auto">
              <a:xfrm>
                <a:off x="2799" y="6435"/>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Freeform 3669">
                <a:extLst>
                  <a:ext uri="{FF2B5EF4-FFF2-40B4-BE49-F238E27FC236}">
                    <a16:creationId xmlns:a16="http://schemas.microsoft.com/office/drawing/2014/main" xmlns="" id="{9C9A2334-0FF4-435C-A91E-125764B795BD}"/>
                  </a:ext>
                </a:extLst>
              </p:cNvPr>
              <p:cNvSpPr>
                <a:spLocks/>
              </p:cNvSpPr>
              <p:nvPr/>
            </p:nvSpPr>
            <p:spPr bwMode="auto">
              <a:xfrm>
                <a:off x="1853" y="6167"/>
                <a:ext cx="66" cy="76"/>
              </a:xfrm>
              <a:custGeom>
                <a:avLst/>
                <a:gdLst>
                  <a:gd name="T0" fmla="*/ 0 w 66"/>
                  <a:gd name="T1" fmla="*/ 44 h 76"/>
                  <a:gd name="T2" fmla="*/ 39 w 66"/>
                  <a:gd name="T3" fmla="*/ 76 h 76"/>
                  <a:gd name="T4" fmla="*/ 66 w 66"/>
                  <a:gd name="T5" fmla="*/ 38 h 76"/>
                  <a:gd name="T6" fmla="*/ 28 w 66"/>
                  <a:gd name="T7" fmla="*/ 0 h 76"/>
                  <a:gd name="T8" fmla="*/ 0 w 66"/>
                  <a:gd name="T9" fmla="*/ 44 h 76"/>
                </a:gdLst>
                <a:ahLst/>
                <a:cxnLst>
                  <a:cxn ang="0">
                    <a:pos x="T0" y="T1"/>
                  </a:cxn>
                  <a:cxn ang="0">
                    <a:pos x="T2" y="T3"/>
                  </a:cxn>
                  <a:cxn ang="0">
                    <a:pos x="T4" y="T5"/>
                  </a:cxn>
                  <a:cxn ang="0">
                    <a:pos x="T6" y="T7"/>
                  </a:cxn>
                  <a:cxn ang="0">
                    <a:pos x="T8" y="T9"/>
                  </a:cxn>
                </a:cxnLst>
                <a:rect l="0" t="0" r="r" b="b"/>
                <a:pathLst>
                  <a:path w="66" h="76">
                    <a:moveTo>
                      <a:pt x="0" y="44"/>
                    </a:moveTo>
                    <a:lnTo>
                      <a:pt x="39" y="76"/>
                    </a:lnTo>
                    <a:lnTo>
                      <a:pt x="66" y="38"/>
                    </a:lnTo>
                    <a:lnTo>
                      <a:pt x="28"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3670">
                <a:extLst>
                  <a:ext uri="{FF2B5EF4-FFF2-40B4-BE49-F238E27FC236}">
                    <a16:creationId xmlns:a16="http://schemas.microsoft.com/office/drawing/2014/main" xmlns="" id="{5EE10F9F-8C68-428D-B573-E7CD1A5A8EBE}"/>
                  </a:ext>
                </a:extLst>
              </p:cNvPr>
              <p:cNvSpPr>
                <a:spLocks/>
              </p:cNvSpPr>
              <p:nvPr/>
            </p:nvSpPr>
            <p:spPr bwMode="auto">
              <a:xfrm>
                <a:off x="1853" y="6167"/>
                <a:ext cx="66" cy="76"/>
              </a:xfrm>
              <a:custGeom>
                <a:avLst/>
                <a:gdLst>
                  <a:gd name="T0" fmla="*/ 0 w 12"/>
                  <a:gd name="T1" fmla="*/ 8 h 14"/>
                  <a:gd name="T2" fmla="*/ 7 w 12"/>
                  <a:gd name="T3" fmla="*/ 14 h 14"/>
                  <a:gd name="T4" fmla="*/ 12 w 12"/>
                  <a:gd name="T5" fmla="*/ 7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3671">
                <a:extLst>
                  <a:ext uri="{FF2B5EF4-FFF2-40B4-BE49-F238E27FC236}">
                    <a16:creationId xmlns:a16="http://schemas.microsoft.com/office/drawing/2014/main" xmlns="" id="{A6F7DA73-874B-4B5C-9CD4-801801304BE4}"/>
                  </a:ext>
                </a:extLst>
              </p:cNvPr>
              <p:cNvSpPr>
                <a:spLocks/>
              </p:cNvSpPr>
              <p:nvPr/>
            </p:nvSpPr>
            <p:spPr bwMode="auto">
              <a:xfrm>
                <a:off x="896" y="6211"/>
                <a:ext cx="61" cy="54"/>
              </a:xfrm>
              <a:custGeom>
                <a:avLst/>
                <a:gdLst>
                  <a:gd name="T0" fmla="*/ 0 w 61"/>
                  <a:gd name="T1" fmla="*/ 43 h 54"/>
                  <a:gd name="T2" fmla="*/ 33 w 61"/>
                  <a:gd name="T3" fmla="*/ 54 h 54"/>
                  <a:gd name="T4" fmla="*/ 61 w 61"/>
                  <a:gd name="T5" fmla="*/ 16 h 54"/>
                  <a:gd name="T6" fmla="*/ 28 w 61"/>
                  <a:gd name="T7" fmla="*/ 0 h 54"/>
                  <a:gd name="T8" fmla="*/ 0 w 61"/>
                  <a:gd name="T9" fmla="*/ 43 h 54"/>
                </a:gdLst>
                <a:ahLst/>
                <a:cxnLst>
                  <a:cxn ang="0">
                    <a:pos x="T0" y="T1"/>
                  </a:cxn>
                  <a:cxn ang="0">
                    <a:pos x="T2" y="T3"/>
                  </a:cxn>
                  <a:cxn ang="0">
                    <a:pos x="T4" y="T5"/>
                  </a:cxn>
                  <a:cxn ang="0">
                    <a:pos x="T6" y="T7"/>
                  </a:cxn>
                  <a:cxn ang="0">
                    <a:pos x="T8" y="T9"/>
                  </a:cxn>
                </a:cxnLst>
                <a:rect l="0" t="0" r="r" b="b"/>
                <a:pathLst>
                  <a:path w="61" h="54">
                    <a:moveTo>
                      <a:pt x="0" y="43"/>
                    </a:moveTo>
                    <a:lnTo>
                      <a:pt x="33" y="54"/>
                    </a:lnTo>
                    <a:lnTo>
                      <a:pt x="61" y="16"/>
                    </a:lnTo>
                    <a:lnTo>
                      <a:pt x="28" y="0"/>
                    </a:lnTo>
                    <a:lnTo>
                      <a:pt x="0" y="4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3672">
                <a:extLst>
                  <a:ext uri="{FF2B5EF4-FFF2-40B4-BE49-F238E27FC236}">
                    <a16:creationId xmlns:a16="http://schemas.microsoft.com/office/drawing/2014/main" xmlns="" id="{8D45B769-4065-42F9-AE5E-54D7A11E4014}"/>
                  </a:ext>
                </a:extLst>
              </p:cNvPr>
              <p:cNvSpPr>
                <a:spLocks/>
              </p:cNvSpPr>
              <p:nvPr/>
            </p:nvSpPr>
            <p:spPr bwMode="auto">
              <a:xfrm>
                <a:off x="896" y="6211"/>
                <a:ext cx="61" cy="54"/>
              </a:xfrm>
              <a:custGeom>
                <a:avLst/>
                <a:gdLst>
                  <a:gd name="T0" fmla="*/ 0 w 11"/>
                  <a:gd name="T1" fmla="*/ 8 h 10"/>
                  <a:gd name="T2" fmla="*/ 6 w 11"/>
                  <a:gd name="T3" fmla="*/ 10 h 10"/>
                  <a:gd name="T4" fmla="*/ 11 w 11"/>
                  <a:gd name="T5" fmla="*/ 3 h 10"/>
                  <a:gd name="T6" fmla="*/ 5 w 11"/>
                  <a:gd name="T7" fmla="*/ 0 h 10"/>
                  <a:gd name="T8" fmla="*/ 0 w 11"/>
                  <a:gd name="T9" fmla="*/ 8 h 10"/>
                </a:gdLst>
                <a:ahLst/>
                <a:cxnLst>
                  <a:cxn ang="0">
                    <a:pos x="T0" y="T1"/>
                  </a:cxn>
                  <a:cxn ang="0">
                    <a:pos x="T2" y="T3"/>
                  </a:cxn>
                  <a:cxn ang="0">
                    <a:pos x="T4" y="T5"/>
                  </a:cxn>
                  <a:cxn ang="0">
                    <a:pos x="T6" y="T7"/>
                  </a:cxn>
                  <a:cxn ang="0">
                    <a:pos x="T8" y="T9"/>
                  </a:cxn>
                </a:cxnLst>
                <a:rect l="0" t="0" r="r" b="b"/>
                <a:pathLst>
                  <a:path w="11" h="10">
                    <a:moveTo>
                      <a:pt x="0" y="8"/>
                    </a:moveTo>
                    <a:lnTo>
                      <a:pt x="6" y="10"/>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Freeform 3673">
                <a:extLst>
                  <a:ext uri="{FF2B5EF4-FFF2-40B4-BE49-F238E27FC236}">
                    <a16:creationId xmlns:a16="http://schemas.microsoft.com/office/drawing/2014/main" xmlns="" id="{6B591090-06FD-4D13-A067-E1D771A07D11}"/>
                  </a:ext>
                </a:extLst>
              </p:cNvPr>
              <p:cNvSpPr>
                <a:spLocks/>
              </p:cNvSpPr>
              <p:nvPr/>
            </p:nvSpPr>
            <p:spPr bwMode="auto">
              <a:xfrm>
                <a:off x="2214" y="6260"/>
                <a:ext cx="55" cy="76"/>
              </a:xfrm>
              <a:custGeom>
                <a:avLst/>
                <a:gdLst>
                  <a:gd name="T0" fmla="*/ 0 w 55"/>
                  <a:gd name="T1" fmla="*/ 38 h 76"/>
                  <a:gd name="T2" fmla="*/ 33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3674">
                <a:extLst>
                  <a:ext uri="{FF2B5EF4-FFF2-40B4-BE49-F238E27FC236}">
                    <a16:creationId xmlns:a16="http://schemas.microsoft.com/office/drawing/2014/main" xmlns="" id="{C4CD18F1-020A-48A4-BD90-F712BD33597C}"/>
                  </a:ext>
                </a:extLst>
              </p:cNvPr>
              <p:cNvSpPr>
                <a:spLocks/>
              </p:cNvSpPr>
              <p:nvPr/>
            </p:nvSpPr>
            <p:spPr bwMode="auto">
              <a:xfrm>
                <a:off x="2214" y="6260"/>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3675">
                <a:extLst>
                  <a:ext uri="{FF2B5EF4-FFF2-40B4-BE49-F238E27FC236}">
                    <a16:creationId xmlns:a16="http://schemas.microsoft.com/office/drawing/2014/main" xmlns="" id="{BE73AAE8-CCCF-422B-9944-D88065FBE934}"/>
                  </a:ext>
                </a:extLst>
              </p:cNvPr>
              <p:cNvSpPr>
                <a:spLocks/>
              </p:cNvSpPr>
              <p:nvPr/>
            </p:nvSpPr>
            <p:spPr bwMode="auto">
              <a:xfrm>
                <a:off x="1241" y="6150"/>
                <a:ext cx="60" cy="55"/>
              </a:xfrm>
              <a:custGeom>
                <a:avLst/>
                <a:gdLst>
                  <a:gd name="T0" fmla="*/ 0 w 60"/>
                  <a:gd name="T1" fmla="*/ 39 h 55"/>
                  <a:gd name="T2" fmla="*/ 33 w 60"/>
                  <a:gd name="T3" fmla="*/ 55 h 55"/>
                  <a:gd name="T4" fmla="*/ 60 w 60"/>
                  <a:gd name="T5" fmla="*/ 17 h 55"/>
                  <a:gd name="T6" fmla="*/ 27 w 60"/>
                  <a:gd name="T7" fmla="*/ 0 h 55"/>
                  <a:gd name="T8" fmla="*/ 0 w 60"/>
                  <a:gd name="T9" fmla="*/ 39 h 55"/>
                </a:gdLst>
                <a:ahLst/>
                <a:cxnLst>
                  <a:cxn ang="0">
                    <a:pos x="T0" y="T1"/>
                  </a:cxn>
                  <a:cxn ang="0">
                    <a:pos x="T2" y="T3"/>
                  </a:cxn>
                  <a:cxn ang="0">
                    <a:pos x="T4" y="T5"/>
                  </a:cxn>
                  <a:cxn ang="0">
                    <a:pos x="T6" y="T7"/>
                  </a:cxn>
                  <a:cxn ang="0">
                    <a:pos x="T8" y="T9"/>
                  </a:cxn>
                </a:cxnLst>
                <a:rect l="0" t="0" r="r" b="b"/>
                <a:pathLst>
                  <a:path w="60" h="55">
                    <a:moveTo>
                      <a:pt x="0" y="39"/>
                    </a:moveTo>
                    <a:lnTo>
                      <a:pt x="33" y="55"/>
                    </a:lnTo>
                    <a:lnTo>
                      <a:pt x="60" y="17"/>
                    </a:lnTo>
                    <a:lnTo>
                      <a:pt x="27"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3676">
                <a:extLst>
                  <a:ext uri="{FF2B5EF4-FFF2-40B4-BE49-F238E27FC236}">
                    <a16:creationId xmlns:a16="http://schemas.microsoft.com/office/drawing/2014/main" xmlns="" id="{A9009543-F91F-49FC-959A-03F678FFFCF8}"/>
                  </a:ext>
                </a:extLst>
              </p:cNvPr>
              <p:cNvSpPr>
                <a:spLocks/>
              </p:cNvSpPr>
              <p:nvPr/>
            </p:nvSpPr>
            <p:spPr bwMode="auto">
              <a:xfrm>
                <a:off x="1241" y="6150"/>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3677">
                <a:extLst>
                  <a:ext uri="{FF2B5EF4-FFF2-40B4-BE49-F238E27FC236}">
                    <a16:creationId xmlns:a16="http://schemas.microsoft.com/office/drawing/2014/main" xmlns="" id="{92B0E847-931E-48D0-A08C-890D1868A2EA}"/>
                  </a:ext>
                </a:extLst>
              </p:cNvPr>
              <p:cNvSpPr>
                <a:spLocks/>
              </p:cNvSpPr>
              <p:nvPr/>
            </p:nvSpPr>
            <p:spPr bwMode="auto">
              <a:xfrm>
                <a:off x="2559" y="6364"/>
                <a:ext cx="54" cy="82"/>
              </a:xfrm>
              <a:custGeom>
                <a:avLst/>
                <a:gdLst>
                  <a:gd name="T0" fmla="*/ 0 w 54"/>
                  <a:gd name="T1" fmla="*/ 43 h 82"/>
                  <a:gd name="T2" fmla="*/ 33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3" y="82"/>
                    </a:lnTo>
                    <a:lnTo>
                      <a:pt x="54" y="38"/>
                    </a:lnTo>
                    <a:lnTo>
                      <a:pt x="16" y="0"/>
                    </a:lnTo>
                    <a:lnTo>
                      <a:pt x="0" y="4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Freeform 3678">
                <a:extLst>
                  <a:ext uri="{FF2B5EF4-FFF2-40B4-BE49-F238E27FC236}">
                    <a16:creationId xmlns:a16="http://schemas.microsoft.com/office/drawing/2014/main" xmlns="" id="{89FBB9CF-5B14-4E9A-BDEE-33E60D3EF0A4}"/>
                  </a:ext>
                </a:extLst>
              </p:cNvPr>
              <p:cNvSpPr>
                <a:spLocks/>
              </p:cNvSpPr>
              <p:nvPr/>
            </p:nvSpPr>
            <p:spPr bwMode="auto">
              <a:xfrm>
                <a:off x="2559" y="6364"/>
                <a:ext cx="54" cy="82"/>
              </a:xfrm>
              <a:custGeom>
                <a:avLst/>
                <a:gdLst>
                  <a:gd name="T0" fmla="*/ 0 w 10"/>
                  <a:gd name="T1" fmla="*/ 8 h 15"/>
                  <a:gd name="T2" fmla="*/ 6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3679">
                <a:extLst>
                  <a:ext uri="{FF2B5EF4-FFF2-40B4-BE49-F238E27FC236}">
                    <a16:creationId xmlns:a16="http://schemas.microsoft.com/office/drawing/2014/main" xmlns="" id="{3C8550ED-2E50-47E7-8C21-B2B3F41C9C3C}"/>
                  </a:ext>
                </a:extLst>
              </p:cNvPr>
              <p:cNvSpPr>
                <a:spLocks/>
              </p:cNvSpPr>
              <p:nvPr/>
            </p:nvSpPr>
            <p:spPr bwMode="auto">
              <a:xfrm>
                <a:off x="1596" y="6139"/>
                <a:ext cx="61" cy="66"/>
              </a:xfrm>
              <a:custGeom>
                <a:avLst/>
                <a:gdLst>
                  <a:gd name="T0" fmla="*/ 0 w 61"/>
                  <a:gd name="T1" fmla="*/ 39 h 66"/>
                  <a:gd name="T2" fmla="*/ 33 w 61"/>
                  <a:gd name="T3" fmla="*/ 66 h 66"/>
                  <a:gd name="T4" fmla="*/ 61 w 61"/>
                  <a:gd name="T5" fmla="*/ 28 h 66"/>
                  <a:gd name="T6" fmla="*/ 22 w 61"/>
                  <a:gd name="T7" fmla="*/ 0 h 66"/>
                  <a:gd name="T8" fmla="*/ 0 w 61"/>
                  <a:gd name="T9" fmla="*/ 39 h 66"/>
                </a:gdLst>
                <a:ahLst/>
                <a:cxnLst>
                  <a:cxn ang="0">
                    <a:pos x="T0" y="T1"/>
                  </a:cxn>
                  <a:cxn ang="0">
                    <a:pos x="T2" y="T3"/>
                  </a:cxn>
                  <a:cxn ang="0">
                    <a:pos x="T4" y="T5"/>
                  </a:cxn>
                  <a:cxn ang="0">
                    <a:pos x="T6" y="T7"/>
                  </a:cxn>
                  <a:cxn ang="0">
                    <a:pos x="T8" y="T9"/>
                  </a:cxn>
                </a:cxnLst>
                <a:rect l="0" t="0" r="r" b="b"/>
                <a:pathLst>
                  <a:path w="61" h="66">
                    <a:moveTo>
                      <a:pt x="0" y="39"/>
                    </a:moveTo>
                    <a:lnTo>
                      <a:pt x="33" y="66"/>
                    </a:lnTo>
                    <a:lnTo>
                      <a:pt x="61" y="28"/>
                    </a:lnTo>
                    <a:lnTo>
                      <a:pt x="22" y="0"/>
                    </a:lnTo>
                    <a:lnTo>
                      <a:pt x="0" y="3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3680">
                <a:extLst>
                  <a:ext uri="{FF2B5EF4-FFF2-40B4-BE49-F238E27FC236}">
                    <a16:creationId xmlns:a16="http://schemas.microsoft.com/office/drawing/2014/main" xmlns="" id="{E911F911-D1C1-4030-9D2C-BC5BC9A183BD}"/>
                  </a:ext>
                </a:extLst>
              </p:cNvPr>
              <p:cNvSpPr>
                <a:spLocks/>
              </p:cNvSpPr>
              <p:nvPr/>
            </p:nvSpPr>
            <p:spPr bwMode="auto">
              <a:xfrm>
                <a:off x="1596" y="6139"/>
                <a:ext cx="61" cy="66"/>
              </a:xfrm>
              <a:custGeom>
                <a:avLst/>
                <a:gdLst>
                  <a:gd name="T0" fmla="*/ 0 w 11"/>
                  <a:gd name="T1" fmla="*/ 7 h 12"/>
                  <a:gd name="T2" fmla="*/ 6 w 11"/>
                  <a:gd name="T3" fmla="*/ 12 h 12"/>
                  <a:gd name="T4" fmla="*/ 11 w 11"/>
                  <a:gd name="T5" fmla="*/ 5 h 12"/>
                  <a:gd name="T6" fmla="*/ 4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3681">
                <a:extLst>
                  <a:ext uri="{FF2B5EF4-FFF2-40B4-BE49-F238E27FC236}">
                    <a16:creationId xmlns:a16="http://schemas.microsoft.com/office/drawing/2014/main" xmlns="" id="{0507549C-B21B-4025-9E1F-19D2FEB1CCD6}"/>
                  </a:ext>
                </a:extLst>
              </p:cNvPr>
              <p:cNvSpPr>
                <a:spLocks/>
              </p:cNvSpPr>
              <p:nvPr/>
            </p:nvSpPr>
            <p:spPr bwMode="auto">
              <a:xfrm>
                <a:off x="2887" y="6468"/>
                <a:ext cx="55" cy="82"/>
              </a:xfrm>
              <a:custGeom>
                <a:avLst/>
                <a:gdLst>
                  <a:gd name="T0" fmla="*/ 0 w 55"/>
                  <a:gd name="T1" fmla="*/ 43 h 82"/>
                  <a:gd name="T2" fmla="*/ 38 w 55"/>
                  <a:gd name="T3" fmla="*/ 82 h 82"/>
                  <a:gd name="T4" fmla="*/ 55 w 55"/>
                  <a:gd name="T5" fmla="*/ 38 h 82"/>
                  <a:gd name="T6" fmla="*/ 22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8" y="82"/>
                    </a:lnTo>
                    <a:lnTo>
                      <a:pt x="55" y="38"/>
                    </a:lnTo>
                    <a:lnTo>
                      <a:pt x="22" y="0"/>
                    </a:lnTo>
                    <a:lnTo>
                      <a:pt x="0" y="43"/>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3682">
                <a:extLst>
                  <a:ext uri="{FF2B5EF4-FFF2-40B4-BE49-F238E27FC236}">
                    <a16:creationId xmlns:a16="http://schemas.microsoft.com/office/drawing/2014/main" xmlns="" id="{98BBF3BD-F3AB-4200-BE28-A854F434A58A}"/>
                  </a:ext>
                </a:extLst>
              </p:cNvPr>
              <p:cNvSpPr>
                <a:spLocks/>
              </p:cNvSpPr>
              <p:nvPr/>
            </p:nvSpPr>
            <p:spPr bwMode="auto">
              <a:xfrm>
                <a:off x="2887" y="6468"/>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3683">
                <a:extLst>
                  <a:ext uri="{FF2B5EF4-FFF2-40B4-BE49-F238E27FC236}">
                    <a16:creationId xmlns:a16="http://schemas.microsoft.com/office/drawing/2014/main" xmlns="" id="{BA4DF096-E342-45E5-B6DE-2D6305605B28}"/>
                  </a:ext>
                </a:extLst>
              </p:cNvPr>
              <p:cNvSpPr>
                <a:spLocks/>
              </p:cNvSpPr>
              <p:nvPr/>
            </p:nvSpPr>
            <p:spPr bwMode="auto">
              <a:xfrm>
                <a:off x="1957" y="6194"/>
                <a:ext cx="60" cy="77"/>
              </a:xfrm>
              <a:custGeom>
                <a:avLst/>
                <a:gdLst>
                  <a:gd name="T0" fmla="*/ 0 w 60"/>
                  <a:gd name="T1" fmla="*/ 44 h 77"/>
                  <a:gd name="T2" fmla="*/ 39 w 60"/>
                  <a:gd name="T3" fmla="*/ 77 h 77"/>
                  <a:gd name="T4" fmla="*/ 60 w 60"/>
                  <a:gd name="T5" fmla="*/ 38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9" y="77"/>
                    </a:lnTo>
                    <a:lnTo>
                      <a:pt x="60" y="38"/>
                    </a:lnTo>
                    <a:lnTo>
                      <a:pt x="22"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3684">
                <a:extLst>
                  <a:ext uri="{FF2B5EF4-FFF2-40B4-BE49-F238E27FC236}">
                    <a16:creationId xmlns:a16="http://schemas.microsoft.com/office/drawing/2014/main" xmlns="" id="{9FC43BC2-6AE7-4233-845A-3CB4DF4706A7}"/>
                  </a:ext>
                </a:extLst>
              </p:cNvPr>
              <p:cNvSpPr>
                <a:spLocks/>
              </p:cNvSpPr>
              <p:nvPr/>
            </p:nvSpPr>
            <p:spPr bwMode="auto">
              <a:xfrm>
                <a:off x="1957" y="6194"/>
                <a:ext cx="60" cy="77"/>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3685">
                <a:extLst>
                  <a:ext uri="{FF2B5EF4-FFF2-40B4-BE49-F238E27FC236}">
                    <a16:creationId xmlns:a16="http://schemas.microsoft.com/office/drawing/2014/main" xmlns="" id="{D598F0F2-0E6D-428D-8A1D-032CCA24E9DC}"/>
                  </a:ext>
                </a:extLst>
              </p:cNvPr>
              <p:cNvSpPr>
                <a:spLocks/>
              </p:cNvSpPr>
              <p:nvPr/>
            </p:nvSpPr>
            <p:spPr bwMode="auto">
              <a:xfrm>
                <a:off x="989" y="6200"/>
                <a:ext cx="61" cy="49"/>
              </a:xfrm>
              <a:custGeom>
                <a:avLst/>
                <a:gdLst>
                  <a:gd name="T0" fmla="*/ 0 w 61"/>
                  <a:gd name="T1" fmla="*/ 38 h 49"/>
                  <a:gd name="T2" fmla="*/ 33 w 61"/>
                  <a:gd name="T3" fmla="*/ 49 h 49"/>
                  <a:gd name="T4" fmla="*/ 61 w 61"/>
                  <a:gd name="T5" fmla="*/ 11 h 49"/>
                  <a:gd name="T6" fmla="*/ 28 w 61"/>
                  <a:gd name="T7" fmla="*/ 0 h 49"/>
                  <a:gd name="T8" fmla="*/ 0 w 61"/>
                  <a:gd name="T9" fmla="*/ 38 h 49"/>
                </a:gdLst>
                <a:ahLst/>
                <a:cxnLst>
                  <a:cxn ang="0">
                    <a:pos x="T0" y="T1"/>
                  </a:cxn>
                  <a:cxn ang="0">
                    <a:pos x="T2" y="T3"/>
                  </a:cxn>
                  <a:cxn ang="0">
                    <a:pos x="T4" y="T5"/>
                  </a:cxn>
                  <a:cxn ang="0">
                    <a:pos x="T6" y="T7"/>
                  </a:cxn>
                  <a:cxn ang="0">
                    <a:pos x="T8" y="T9"/>
                  </a:cxn>
                </a:cxnLst>
                <a:rect l="0" t="0" r="r" b="b"/>
                <a:pathLst>
                  <a:path w="61" h="49">
                    <a:moveTo>
                      <a:pt x="0" y="38"/>
                    </a:moveTo>
                    <a:lnTo>
                      <a:pt x="33" y="49"/>
                    </a:lnTo>
                    <a:lnTo>
                      <a:pt x="61" y="11"/>
                    </a:lnTo>
                    <a:lnTo>
                      <a:pt x="28"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3686">
                <a:extLst>
                  <a:ext uri="{FF2B5EF4-FFF2-40B4-BE49-F238E27FC236}">
                    <a16:creationId xmlns:a16="http://schemas.microsoft.com/office/drawing/2014/main" xmlns="" id="{CF14B0D1-60D4-4FD3-BEDE-419D36F9B453}"/>
                  </a:ext>
                </a:extLst>
              </p:cNvPr>
              <p:cNvSpPr>
                <a:spLocks/>
              </p:cNvSpPr>
              <p:nvPr/>
            </p:nvSpPr>
            <p:spPr bwMode="auto">
              <a:xfrm>
                <a:off x="989" y="6200"/>
                <a:ext cx="61" cy="49"/>
              </a:xfrm>
              <a:custGeom>
                <a:avLst/>
                <a:gdLst>
                  <a:gd name="T0" fmla="*/ 0 w 11"/>
                  <a:gd name="T1" fmla="*/ 7 h 9"/>
                  <a:gd name="T2" fmla="*/ 6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6"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3687">
                <a:extLst>
                  <a:ext uri="{FF2B5EF4-FFF2-40B4-BE49-F238E27FC236}">
                    <a16:creationId xmlns:a16="http://schemas.microsoft.com/office/drawing/2014/main" xmlns="" id="{FA4CD9B1-AB07-4C7F-9105-C551F20688F0}"/>
                  </a:ext>
                </a:extLst>
              </p:cNvPr>
              <p:cNvSpPr>
                <a:spLocks/>
              </p:cNvSpPr>
              <p:nvPr/>
            </p:nvSpPr>
            <p:spPr bwMode="auto">
              <a:xfrm>
                <a:off x="2307" y="6293"/>
                <a:ext cx="60" cy="82"/>
              </a:xfrm>
              <a:custGeom>
                <a:avLst/>
                <a:gdLst>
                  <a:gd name="T0" fmla="*/ 0 w 60"/>
                  <a:gd name="T1" fmla="*/ 43 h 82"/>
                  <a:gd name="T2" fmla="*/ 39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9" y="82"/>
                    </a:lnTo>
                    <a:lnTo>
                      <a:pt x="60" y="38"/>
                    </a:lnTo>
                    <a:lnTo>
                      <a:pt x="22" y="0"/>
                    </a:lnTo>
                    <a:lnTo>
                      <a:pt x="0" y="4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3688">
                <a:extLst>
                  <a:ext uri="{FF2B5EF4-FFF2-40B4-BE49-F238E27FC236}">
                    <a16:creationId xmlns:a16="http://schemas.microsoft.com/office/drawing/2014/main" xmlns="" id="{3F88B62D-8B0C-4833-8FAC-111C6FF695EC}"/>
                  </a:ext>
                </a:extLst>
              </p:cNvPr>
              <p:cNvSpPr>
                <a:spLocks/>
              </p:cNvSpPr>
              <p:nvPr/>
            </p:nvSpPr>
            <p:spPr bwMode="auto">
              <a:xfrm>
                <a:off x="2307" y="6293"/>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3689">
                <a:extLst>
                  <a:ext uri="{FF2B5EF4-FFF2-40B4-BE49-F238E27FC236}">
                    <a16:creationId xmlns:a16="http://schemas.microsoft.com/office/drawing/2014/main" xmlns="" id="{0457CA63-BB99-43E5-8FEC-C67F097B90D6}"/>
                  </a:ext>
                </a:extLst>
              </p:cNvPr>
              <p:cNvSpPr>
                <a:spLocks/>
              </p:cNvSpPr>
              <p:nvPr/>
            </p:nvSpPr>
            <p:spPr bwMode="auto">
              <a:xfrm>
                <a:off x="1334" y="6145"/>
                <a:ext cx="66" cy="60"/>
              </a:xfrm>
              <a:custGeom>
                <a:avLst/>
                <a:gdLst>
                  <a:gd name="T0" fmla="*/ 0 w 66"/>
                  <a:gd name="T1" fmla="*/ 38 h 60"/>
                  <a:gd name="T2" fmla="*/ 38 w 66"/>
                  <a:gd name="T3" fmla="*/ 60 h 60"/>
                  <a:gd name="T4" fmla="*/ 66 w 66"/>
                  <a:gd name="T5" fmla="*/ 22 h 60"/>
                  <a:gd name="T6" fmla="*/ 27 w 66"/>
                  <a:gd name="T7" fmla="*/ 0 h 60"/>
                  <a:gd name="T8" fmla="*/ 0 w 66"/>
                  <a:gd name="T9" fmla="*/ 38 h 60"/>
                </a:gdLst>
                <a:ahLst/>
                <a:cxnLst>
                  <a:cxn ang="0">
                    <a:pos x="T0" y="T1"/>
                  </a:cxn>
                  <a:cxn ang="0">
                    <a:pos x="T2" y="T3"/>
                  </a:cxn>
                  <a:cxn ang="0">
                    <a:pos x="T4" y="T5"/>
                  </a:cxn>
                  <a:cxn ang="0">
                    <a:pos x="T6" y="T7"/>
                  </a:cxn>
                  <a:cxn ang="0">
                    <a:pos x="T8" y="T9"/>
                  </a:cxn>
                </a:cxnLst>
                <a:rect l="0" t="0" r="r" b="b"/>
                <a:pathLst>
                  <a:path w="66" h="60">
                    <a:moveTo>
                      <a:pt x="0" y="38"/>
                    </a:moveTo>
                    <a:lnTo>
                      <a:pt x="38" y="60"/>
                    </a:lnTo>
                    <a:lnTo>
                      <a:pt x="66" y="22"/>
                    </a:lnTo>
                    <a:lnTo>
                      <a:pt x="27"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3690">
                <a:extLst>
                  <a:ext uri="{FF2B5EF4-FFF2-40B4-BE49-F238E27FC236}">
                    <a16:creationId xmlns:a16="http://schemas.microsoft.com/office/drawing/2014/main" xmlns="" id="{F1A0FD1F-8ADE-45B5-9B27-02DA0DE31D61}"/>
                  </a:ext>
                </a:extLst>
              </p:cNvPr>
              <p:cNvSpPr>
                <a:spLocks/>
              </p:cNvSpPr>
              <p:nvPr/>
            </p:nvSpPr>
            <p:spPr bwMode="auto">
              <a:xfrm>
                <a:off x="1334" y="6145"/>
                <a:ext cx="66" cy="60"/>
              </a:xfrm>
              <a:custGeom>
                <a:avLst/>
                <a:gdLst>
                  <a:gd name="T0" fmla="*/ 0 w 12"/>
                  <a:gd name="T1" fmla="*/ 7 h 11"/>
                  <a:gd name="T2" fmla="*/ 7 w 12"/>
                  <a:gd name="T3" fmla="*/ 11 h 11"/>
                  <a:gd name="T4" fmla="*/ 12 w 12"/>
                  <a:gd name="T5" fmla="*/ 4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3691">
                <a:extLst>
                  <a:ext uri="{FF2B5EF4-FFF2-40B4-BE49-F238E27FC236}">
                    <a16:creationId xmlns:a16="http://schemas.microsoft.com/office/drawing/2014/main" xmlns="" id="{C10AC7FF-F357-4C42-AF3B-C84A54E915C1}"/>
                  </a:ext>
                </a:extLst>
              </p:cNvPr>
              <p:cNvSpPr>
                <a:spLocks/>
              </p:cNvSpPr>
              <p:nvPr/>
            </p:nvSpPr>
            <p:spPr bwMode="auto">
              <a:xfrm>
                <a:off x="2652" y="6402"/>
                <a:ext cx="54" cy="76"/>
              </a:xfrm>
              <a:custGeom>
                <a:avLst/>
                <a:gdLst>
                  <a:gd name="T0" fmla="*/ 0 w 54"/>
                  <a:gd name="T1" fmla="*/ 38 h 76"/>
                  <a:gd name="T2" fmla="*/ 33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3" y="76"/>
                    </a:lnTo>
                    <a:lnTo>
                      <a:pt x="54" y="38"/>
                    </a:lnTo>
                    <a:lnTo>
                      <a:pt x="16"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3692">
                <a:extLst>
                  <a:ext uri="{FF2B5EF4-FFF2-40B4-BE49-F238E27FC236}">
                    <a16:creationId xmlns:a16="http://schemas.microsoft.com/office/drawing/2014/main" xmlns="" id="{46889EA9-630D-48BB-BD49-178176746B5A}"/>
                  </a:ext>
                </a:extLst>
              </p:cNvPr>
              <p:cNvSpPr>
                <a:spLocks/>
              </p:cNvSpPr>
              <p:nvPr/>
            </p:nvSpPr>
            <p:spPr bwMode="auto">
              <a:xfrm>
                <a:off x="2652" y="6402"/>
                <a:ext cx="54"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3693">
                <a:extLst>
                  <a:ext uri="{FF2B5EF4-FFF2-40B4-BE49-F238E27FC236}">
                    <a16:creationId xmlns:a16="http://schemas.microsoft.com/office/drawing/2014/main" xmlns="" id="{CB80CFD7-1635-41D4-8E61-8D151D37FB46}"/>
                  </a:ext>
                </a:extLst>
              </p:cNvPr>
              <p:cNvSpPr>
                <a:spLocks/>
              </p:cNvSpPr>
              <p:nvPr/>
            </p:nvSpPr>
            <p:spPr bwMode="auto">
              <a:xfrm>
                <a:off x="1695" y="6156"/>
                <a:ext cx="60" cy="71"/>
              </a:xfrm>
              <a:custGeom>
                <a:avLst/>
                <a:gdLst>
                  <a:gd name="T0" fmla="*/ 0 w 60"/>
                  <a:gd name="T1" fmla="*/ 38 h 71"/>
                  <a:gd name="T2" fmla="*/ 38 w 60"/>
                  <a:gd name="T3" fmla="*/ 71 h 71"/>
                  <a:gd name="T4" fmla="*/ 60 w 60"/>
                  <a:gd name="T5" fmla="*/ 27 h 71"/>
                  <a:gd name="T6" fmla="*/ 22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8" y="71"/>
                    </a:lnTo>
                    <a:lnTo>
                      <a:pt x="60" y="27"/>
                    </a:lnTo>
                    <a:lnTo>
                      <a:pt x="22"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3694">
                <a:extLst>
                  <a:ext uri="{FF2B5EF4-FFF2-40B4-BE49-F238E27FC236}">
                    <a16:creationId xmlns:a16="http://schemas.microsoft.com/office/drawing/2014/main" xmlns="" id="{8F31D2E7-820F-4CBB-8C57-EF23EB7D65AF}"/>
                  </a:ext>
                </a:extLst>
              </p:cNvPr>
              <p:cNvSpPr>
                <a:spLocks/>
              </p:cNvSpPr>
              <p:nvPr/>
            </p:nvSpPr>
            <p:spPr bwMode="auto">
              <a:xfrm>
                <a:off x="1695" y="6156"/>
                <a:ext cx="60" cy="71"/>
              </a:xfrm>
              <a:custGeom>
                <a:avLst/>
                <a:gdLst>
                  <a:gd name="T0" fmla="*/ 0 w 11"/>
                  <a:gd name="T1" fmla="*/ 7 h 13"/>
                  <a:gd name="T2" fmla="*/ 7 w 11"/>
                  <a:gd name="T3" fmla="*/ 13 h 13"/>
                  <a:gd name="T4" fmla="*/ 11 w 11"/>
                  <a:gd name="T5" fmla="*/ 5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3695">
                <a:extLst>
                  <a:ext uri="{FF2B5EF4-FFF2-40B4-BE49-F238E27FC236}">
                    <a16:creationId xmlns:a16="http://schemas.microsoft.com/office/drawing/2014/main" xmlns="" id="{4F31E68C-43F3-4764-B221-C56553D775F3}"/>
                  </a:ext>
                </a:extLst>
              </p:cNvPr>
              <p:cNvSpPr>
                <a:spLocks/>
              </p:cNvSpPr>
              <p:nvPr/>
            </p:nvSpPr>
            <p:spPr bwMode="auto">
              <a:xfrm>
                <a:off x="2980" y="6506"/>
                <a:ext cx="54" cy="76"/>
              </a:xfrm>
              <a:custGeom>
                <a:avLst/>
                <a:gdLst>
                  <a:gd name="T0" fmla="*/ 0 w 54"/>
                  <a:gd name="T1" fmla="*/ 38 h 76"/>
                  <a:gd name="T2" fmla="*/ 38 w 54"/>
                  <a:gd name="T3" fmla="*/ 76 h 76"/>
                  <a:gd name="T4" fmla="*/ 54 w 54"/>
                  <a:gd name="T5" fmla="*/ 33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3"/>
                    </a:lnTo>
                    <a:lnTo>
                      <a:pt x="16" y="0"/>
                    </a:lnTo>
                    <a:lnTo>
                      <a:pt x="0"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3696">
                <a:extLst>
                  <a:ext uri="{FF2B5EF4-FFF2-40B4-BE49-F238E27FC236}">
                    <a16:creationId xmlns:a16="http://schemas.microsoft.com/office/drawing/2014/main" xmlns="" id="{565279DA-E0C7-4F1D-8BB8-565E2CEA4FA4}"/>
                  </a:ext>
                </a:extLst>
              </p:cNvPr>
              <p:cNvSpPr>
                <a:spLocks/>
              </p:cNvSpPr>
              <p:nvPr/>
            </p:nvSpPr>
            <p:spPr bwMode="auto">
              <a:xfrm>
                <a:off x="2980" y="6506"/>
                <a:ext cx="54" cy="76"/>
              </a:xfrm>
              <a:custGeom>
                <a:avLst/>
                <a:gdLst>
                  <a:gd name="T0" fmla="*/ 0 w 10"/>
                  <a:gd name="T1" fmla="*/ 7 h 14"/>
                  <a:gd name="T2" fmla="*/ 7 w 10"/>
                  <a:gd name="T3" fmla="*/ 14 h 14"/>
                  <a:gd name="T4" fmla="*/ 10 w 10"/>
                  <a:gd name="T5" fmla="*/ 6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3697">
                <a:extLst>
                  <a:ext uri="{FF2B5EF4-FFF2-40B4-BE49-F238E27FC236}">
                    <a16:creationId xmlns:a16="http://schemas.microsoft.com/office/drawing/2014/main" xmlns="" id="{85766951-137C-40D7-988B-ACE6E12EDA44}"/>
                  </a:ext>
                </a:extLst>
              </p:cNvPr>
              <p:cNvSpPr>
                <a:spLocks/>
              </p:cNvSpPr>
              <p:nvPr/>
            </p:nvSpPr>
            <p:spPr bwMode="auto">
              <a:xfrm>
                <a:off x="2056" y="6227"/>
                <a:ext cx="60" cy="77"/>
              </a:xfrm>
              <a:custGeom>
                <a:avLst/>
                <a:gdLst>
                  <a:gd name="T0" fmla="*/ 0 w 60"/>
                  <a:gd name="T1" fmla="*/ 44 h 77"/>
                  <a:gd name="T2" fmla="*/ 38 w 60"/>
                  <a:gd name="T3" fmla="*/ 77 h 77"/>
                  <a:gd name="T4" fmla="*/ 60 w 60"/>
                  <a:gd name="T5" fmla="*/ 38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8"/>
                    </a:lnTo>
                    <a:lnTo>
                      <a:pt x="22"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3698">
                <a:extLst>
                  <a:ext uri="{FF2B5EF4-FFF2-40B4-BE49-F238E27FC236}">
                    <a16:creationId xmlns:a16="http://schemas.microsoft.com/office/drawing/2014/main" xmlns="" id="{7E644A0B-132B-49DE-BF06-FA4714259459}"/>
                  </a:ext>
                </a:extLst>
              </p:cNvPr>
              <p:cNvSpPr>
                <a:spLocks/>
              </p:cNvSpPr>
              <p:nvPr/>
            </p:nvSpPr>
            <p:spPr bwMode="auto">
              <a:xfrm>
                <a:off x="2056" y="6227"/>
                <a:ext cx="60" cy="77"/>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3699">
                <a:extLst>
                  <a:ext uri="{FF2B5EF4-FFF2-40B4-BE49-F238E27FC236}">
                    <a16:creationId xmlns:a16="http://schemas.microsoft.com/office/drawing/2014/main" xmlns="" id="{3403B148-B120-4535-8680-1429353F8491}"/>
                  </a:ext>
                </a:extLst>
              </p:cNvPr>
              <p:cNvSpPr>
                <a:spLocks/>
              </p:cNvSpPr>
              <p:nvPr/>
            </p:nvSpPr>
            <p:spPr bwMode="auto">
              <a:xfrm>
                <a:off x="1082" y="6183"/>
                <a:ext cx="61" cy="55"/>
              </a:xfrm>
              <a:custGeom>
                <a:avLst/>
                <a:gdLst>
                  <a:gd name="T0" fmla="*/ 0 w 61"/>
                  <a:gd name="T1" fmla="*/ 38 h 55"/>
                  <a:gd name="T2" fmla="*/ 33 w 61"/>
                  <a:gd name="T3" fmla="*/ 55 h 55"/>
                  <a:gd name="T4" fmla="*/ 61 w 61"/>
                  <a:gd name="T5" fmla="*/ 17 h 55"/>
                  <a:gd name="T6" fmla="*/ 28 w 61"/>
                  <a:gd name="T7" fmla="*/ 0 h 55"/>
                  <a:gd name="T8" fmla="*/ 0 w 61"/>
                  <a:gd name="T9" fmla="*/ 38 h 55"/>
                </a:gdLst>
                <a:ahLst/>
                <a:cxnLst>
                  <a:cxn ang="0">
                    <a:pos x="T0" y="T1"/>
                  </a:cxn>
                  <a:cxn ang="0">
                    <a:pos x="T2" y="T3"/>
                  </a:cxn>
                  <a:cxn ang="0">
                    <a:pos x="T4" y="T5"/>
                  </a:cxn>
                  <a:cxn ang="0">
                    <a:pos x="T6" y="T7"/>
                  </a:cxn>
                  <a:cxn ang="0">
                    <a:pos x="T8" y="T9"/>
                  </a:cxn>
                </a:cxnLst>
                <a:rect l="0" t="0" r="r" b="b"/>
                <a:pathLst>
                  <a:path w="61" h="55">
                    <a:moveTo>
                      <a:pt x="0" y="38"/>
                    </a:moveTo>
                    <a:lnTo>
                      <a:pt x="33" y="55"/>
                    </a:lnTo>
                    <a:lnTo>
                      <a:pt x="61" y="17"/>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3700">
                <a:extLst>
                  <a:ext uri="{FF2B5EF4-FFF2-40B4-BE49-F238E27FC236}">
                    <a16:creationId xmlns:a16="http://schemas.microsoft.com/office/drawing/2014/main" xmlns="" id="{DD5F73E7-761D-4E9D-A35C-7BAB61C24185}"/>
                  </a:ext>
                </a:extLst>
              </p:cNvPr>
              <p:cNvSpPr>
                <a:spLocks/>
              </p:cNvSpPr>
              <p:nvPr/>
            </p:nvSpPr>
            <p:spPr bwMode="auto">
              <a:xfrm>
                <a:off x="1082" y="6183"/>
                <a:ext cx="61"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3701">
                <a:extLst>
                  <a:ext uri="{FF2B5EF4-FFF2-40B4-BE49-F238E27FC236}">
                    <a16:creationId xmlns:a16="http://schemas.microsoft.com/office/drawing/2014/main" xmlns="" id="{8BEF9B41-671D-4AF6-9224-B796A38A1F60}"/>
                  </a:ext>
                </a:extLst>
              </p:cNvPr>
              <p:cNvSpPr>
                <a:spLocks/>
              </p:cNvSpPr>
              <p:nvPr/>
            </p:nvSpPr>
            <p:spPr bwMode="auto">
              <a:xfrm>
                <a:off x="2406" y="6331"/>
                <a:ext cx="54" cy="76"/>
              </a:xfrm>
              <a:custGeom>
                <a:avLst/>
                <a:gdLst>
                  <a:gd name="T0" fmla="*/ 0 w 54"/>
                  <a:gd name="T1" fmla="*/ 38 h 76"/>
                  <a:gd name="T2" fmla="*/ 38 w 54"/>
                  <a:gd name="T3" fmla="*/ 76 h 76"/>
                  <a:gd name="T4" fmla="*/ 54 w 54"/>
                  <a:gd name="T5" fmla="*/ 38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8"/>
                    </a:lnTo>
                    <a:lnTo>
                      <a:pt x="16"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3702">
                <a:extLst>
                  <a:ext uri="{FF2B5EF4-FFF2-40B4-BE49-F238E27FC236}">
                    <a16:creationId xmlns:a16="http://schemas.microsoft.com/office/drawing/2014/main" xmlns="" id="{1BD4A70D-D0E2-46FC-831B-8BF4F9616903}"/>
                  </a:ext>
                </a:extLst>
              </p:cNvPr>
              <p:cNvSpPr>
                <a:spLocks/>
              </p:cNvSpPr>
              <p:nvPr/>
            </p:nvSpPr>
            <p:spPr bwMode="auto">
              <a:xfrm>
                <a:off x="2406" y="6331"/>
                <a:ext cx="54"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3703">
                <a:extLst>
                  <a:ext uri="{FF2B5EF4-FFF2-40B4-BE49-F238E27FC236}">
                    <a16:creationId xmlns:a16="http://schemas.microsoft.com/office/drawing/2014/main" xmlns="" id="{6FF35868-A470-44DB-A4BA-8E8A37BC8BE2}"/>
                  </a:ext>
                </a:extLst>
              </p:cNvPr>
              <p:cNvSpPr>
                <a:spLocks/>
              </p:cNvSpPr>
              <p:nvPr/>
            </p:nvSpPr>
            <p:spPr bwMode="auto">
              <a:xfrm>
                <a:off x="1432" y="6145"/>
                <a:ext cx="66" cy="66"/>
              </a:xfrm>
              <a:custGeom>
                <a:avLst/>
                <a:gdLst>
                  <a:gd name="T0" fmla="*/ 0 w 66"/>
                  <a:gd name="T1" fmla="*/ 44 h 66"/>
                  <a:gd name="T2" fmla="*/ 39 w 66"/>
                  <a:gd name="T3" fmla="*/ 66 h 66"/>
                  <a:gd name="T4" fmla="*/ 66 w 66"/>
                  <a:gd name="T5" fmla="*/ 22 h 66"/>
                  <a:gd name="T6" fmla="*/ 28 w 66"/>
                  <a:gd name="T7" fmla="*/ 0 h 66"/>
                  <a:gd name="T8" fmla="*/ 0 w 66"/>
                  <a:gd name="T9" fmla="*/ 44 h 66"/>
                </a:gdLst>
                <a:ahLst/>
                <a:cxnLst>
                  <a:cxn ang="0">
                    <a:pos x="T0" y="T1"/>
                  </a:cxn>
                  <a:cxn ang="0">
                    <a:pos x="T2" y="T3"/>
                  </a:cxn>
                  <a:cxn ang="0">
                    <a:pos x="T4" y="T5"/>
                  </a:cxn>
                  <a:cxn ang="0">
                    <a:pos x="T6" y="T7"/>
                  </a:cxn>
                  <a:cxn ang="0">
                    <a:pos x="T8" y="T9"/>
                  </a:cxn>
                </a:cxnLst>
                <a:rect l="0" t="0" r="r" b="b"/>
                <a:pathLst>
                  <a:path w="66" h="66">
                    <a:moveTo>
                      <a:pt x="0" y="44"/>
                    </a:moveTo>
                    <a:lnTo>
                      <a:pt x="39" y="66"/>
                    </a:lnTo>
                    <a:lnTo>
                      <a:pt x="66" y="22"/>
                    </a:lnTo>
                    <a:lnTo>
                      <a:pt x="28"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3704">
                <a:extLst>
                  <a:ext uri="{FF2B5EF4-FFF2-40B4-BE49-F238E27FC236}">
                    <a16:creationId xmlns:a16="http://schemas.microsoft.com/office/drawing/2014/main" xmlns="" id="{964D27E5-43CD-49CD-9273-09E2AC60BE65}"/>
                  </a:ext>
                </a:extLst>
              </p:cNvPr>
              <p:cNvSpPr>
                <a:spLocks/>
              </p:cNvSpPr>
              <p:nvPr/>
            </p:nvSpPr>
            <p:spPr bwMode="auto">
              <a:xfrm>
                <a:off x="1432" y="6145"/>
                <a:ext cx="66" cy="66"/>
              </a:xfrm>
              <a:custGeom>
                <a:avLst/>
                <a:gdLst>
                  <a:gd name="T0" fmla="*/ 0 w 12"/>
                  <a:gd name="T1" fmla="*/ 8 h 12"/>
                  <a:gd name="T2" fmla="*/ 7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7"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3705">
                <a:extLst>
                  <a:ext uri="{FF2B5EF4-FFF2-40B4-BE49-F238E27FC236}">
                    <a16:creationId xmlns:a16="http://schemas.microsoft.com/office/drawing/2014/main" xmlns="" id="{3628082C-4159-4F7A-91B2-C248578E5E7D}"/>
                  </a:ext>
                </a:extLst>
              </p:cNvPr>
              <p:cNvSpPr>
                <a:spLocks/>
              </p:cNvSpPr>
              <p:nvPr/>
            </p:nvSpPr>
            <p:spPr bwMode="auto">
              <a:xfrm>
                <a:off x="2745" y="6435"/>
                <a:ext cx="54" cy="82"/>
              </a:xfrm>
              <a:custGeom>
                <a:avLst/>
                <a:gdLst>
                  <a:gd name="T0" fmla="*/ 0 w 54"/>
                  <a:gd name="T1" fmla="*/ 43 h 82"/>
                  <a:gd name="T2" fmla="*/ 32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2" y="82"/>
                    </a:lnTo>
                    <a:lnTo>
                      <a:pt x="54" y="38"/>
                    </a:lnTo>
                    <a:lnTo>
                      <a:pt x="16" y="0"/>
                    </a:lnTo>
                    <a:lnTo>
                      <a:pt x="0" y="43"/>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3706">
                <a:extLst>
                  <a:ext uri="{FF2B5EF4-FFF2-40B4-BE49-F238E27FC236}">
                    <a16:creationId xmlns:a16="http://schemas.microsoft.com/office/drawing/2014/main" xmlns="" id="{8B02A706-01AA-4064-B136-B50F62BE459D}"/>
                  </a:ext>
                </a:extLst>
              </p:cNvPr>
              <p:cNvSpPr>
                <a:spLocks/>
              </p:cNvSpPr>
              <p:nvPr/>
            </p:nvSpPr>
            <p:spPr bwMode="auto">
              <a:xfrm>
                <a:off x="2745" y="6435"/>
                <a:ext cx="54" cy="82"/>
              </a:xfrm>
              <a:custGeom>
                <a:avLst/>
                <a:gdLst>
                  <a:gd name="T0" fmla="*/ 0 w 10"/>
                  <a:gd name="T1" fmla="*/ 8 h 15"/>
                  <a:gd name="T2" fmla="*/ 6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3707">
                <a:extLst>
                  <a:ext uri="{FF2B5EF4-FFF2-40B4-BE49-F238E27FC236}">
                    <a16:creationId xmlns:a16="http://schemas.microsoft.com/office/drawing/2014/main" xmlns="" id="{0C3B928B-EA67-45FC-8B12-1A33B22BA2F5}"/>
                  </a:ext>
                </a:extLst>
              </p:cNvPr>
              <p:cNvSpPr>
                <a:spLocks/>
              </p:cNvSpPr>
              <p:nvPr/>
            </p:nvSpPr>
            <p:spPr bwMode="auto">
              <a:xfrm>
                <a:off x="1793" y="6178"/>
                <a:ext cx="60" cy="71"/>
              </a:xfrm>
              <a:custGeom>
                <a:avLst/>
                <a:gdLst>
                  <a:gd name="T0" fmla="*/ 0 w 60"/>
                  <a:gd name="T1" fmla="*/ 38 h 71"/>
                  <a:gd name="T2" fmla="*/ 39 w 60"/>
                  <a:gd name="T3" fmla="*/ 71 h 71"/>
                  <a:gd name="T4" fmla="*/ 60 w 60"/>
                  <a:gd name="T5" fmla="*/ 33 h 71"/>
                  <a:gd name="T6" fmla="*/ 28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9" y="71"/>
                    </a:lnTo>
                    <a:lnTo>
                      <a:pt x="60" y="33"/>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3708">
                <a:extLst>
                  <a:ext uri="{FF2B5EF4-FFF2-40B4-BE49-F238E27FC236}">
                    <a16:creationId xmlns:a16="http://schemas.microsoft.com/office/drawing/2014/main" xmlns="" id="{4BB929C2-70EF-4963-A7F6-21BA8665BB23}"/>
                  </a:ext>
                </a:extLst>
              </p:cNvPr>
              <p:cNvSpPr>
                <a:spLocks/>
              </p:cNvSpPr>
              <p:nvPr/>
            </p:nvSpPr>
            <p:spPr bwMode="auto">
              <a:xfrm>
                <a:off x="1793" y="6178"/>
                <a:ext cx="60" cy="71"/>
              </a:xfrm>
              <a:custGeom>
                <a:avLst/>
                <a:gdLst>
                  <a:gd name="T0" fmla="*/ 0 w 11"/>
                  <a:gd name="T1" fmla="*/ 7 h 13"/>
                  <a:gd name="T2" fmla="*/ 7 w 11"/>
                  <a:gd name="T3" fmla="*/ 13 h 13"/>
                  <a:gd name="T4" fmla="*/ 11 w 11"/>
                  <a:gd name="T5" fmla="*/ 6 h 13"/>
                  <a:gd name="T6" fmla="*/ 5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7" y="13"/>
                    </a:lnTo>
                    <a:lnTo>
                      <a:pt x="11"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3709">
                <a:extLst>
                  <a:ext uri="{FF2B5EF4-FFF2-40B4-BE49-F238E27FC236}">
                    <a16:creationId xmlns:a16="http://schemas.microsoft.com/office/drawing/2014/main" xmlns="" id="{63386132-97C6-4AD1-9CB6-EAEC118915C4}"/>
                  </a:ext>
                </a:extLst>
              </p:cNvPr>
              <p:cNvSpPr>
                <a:spLocks/>
              </p:cNvSpPr>
              <p:nvPr/>
            </p:nvSpPr>
            <p:spPr bwMode="auto">
              <a:xfrm>
                <a:off x="3067" y="6539"/>
                <a:ext cx="55" cy="76"/>
              </a:xfrm>
              <a:custGeom>
                <a:avLst/>
                <a:gdLst>
                  <a:gd name="T0" fmla="*/ 0 w 55"/>
                  <a:gd name="T1" fmla="*/ 38 h 76"/>
                  <a:gd name="T2" fmla="*/ 39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17" y="0"/>
                    </a:lnTo>
                    <a:lnTo>
                      <a:pt x="0"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3710">
                <a:extLst>
                  <a:ext uri="{FF2B5EF4-FFF2-40B4-BE49-F238E27FC236}">
                    <a16:creationId xmlns:a16="http://schemas.microsoft.com/office/drawing/2014/main" xmlns="" id="{5CF6E325-3267-4112-BC43-AA363FE04B97}"/>
                  </a:ext>
                </a:extLst>
              </p:cNvPr>
              <p:cNvSpPr>
                <a:spLocks/>
              </p:cNvSpPr>
              <p:nvPr/>
            </p:nvSpPr>
            <p:spPr bwMode="auto">
              <a:xfrm>
                <a:off x="3067" y="6539"/>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3711">
                <a:extLst>
                  <a:ext uri="{FF2B5EF4-FFF2-40B4-BE49-F238E27FC236}">
                    <a16:creationId xmlns:a16="http://schemas.microsoft.com/office/drawing/2014/main" xmlns="" id="{0004BF04-8414-4B70-86E6-BE7F4287FEF2}"/>
                  </a:ext>
                </a:extLst>
              </p:cNvPr>
              <p:cNvSpPr>
                <a:spLocks/>
              </p:cNvSpPr>
              <p:nvPr/>
            </p:nvSpPr>
            <p:spPr bwMode="auto">
              <a:xfrm>
                <a:off x="2154" y="6260"/>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3712">
                <a:extLst>
                  <a:ext uri="{FF2B5EF4-FFF2-40B4-BE49-F238E27FC236}">
                    <a16:creationId xmlns:a16="http://schemas.microsoft.com/office/drawing/2014/main" xmlns="" id="{D17EAB81-C8CB-4F8C-BCC0-5231F151F53F}"/>
                  </a:ext>
                </a:extLst>
              </p:cNvPr>
              <p:cNvSpPr>
                <a:spLocks/>
              </p:cNvSpPr>
              <p:nvPr/>
            </p:nvSpPr>
            <p:spPr bwMode="auto">
              <a:xfrm>
                <a:off x="2154" y="626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3713">
                <a:extLst>
                  <a:ext uri="{FF2B5EF4-FFF2-40B4-BE49-F238E27FC236}">
                    <a16:creationId xmlns:a16="http://schemas.microsoft.com/office/drawing/2014/main" xmlns="" id="{2DB77D58-5C7A-465E-B072-7C35A370B4BE}"/>
                  </a:ext>
                </a:extLst>
              </p:cNvPr>
              <p:cNvSpPr>
                <a:spLocks/>
              </p:cNvSpPr>
              <p:nvPr/>
            </p:nvSpPr>
            <p:spPr bwMode="auto">
              <a:xfrm>
                <a:off x="1175" y="6172"/>
                <a:ext cx="66" cy="60"/>
              </a:xfrm>
              <a:custGeom>
                <a:avLst/>
                <a:gdLst>
                  <a:gd name="T0" fmla="*/ 0 w 66"/>
                  <a:gd name="T1" fmla="*/ 44 h 60"/>
                  <a:gd name="T2" fmla="*/ 33 w 66"/>
                  <a:gd name="T3" fmla="*/ 60 h 60"/>
                  <a:gd name="T4" fmla="*/ 66 w 66"/>
                  <a:gd name="T5" fmla="*/ 17 h 60"/>
                  <a:gd name="T6" fmla="*/ 28 w 66"/>
                  <a:gd name="T7" fmla="*/ 0 h 60"/>
                  <a:gd name="T8" fmla="*/ 0 w 66"/>
                  <a:gd name="T9" fmla="*/ 44 h 60"/>
                </a:gdLst>
                <a:ahLst/>
                <a:cxnLst>
                  <a:cxn ang="0">
                    <a:pos x="T0" y="T1"/>
                  </a:cxn>
                  <a:cxn ang="0">
                    <a:pos x="T2" y="T3"/>
                  </a:cxn>
                  <a:cxn ang="0">
                    <a:pos x="T4" y="T5"/>
                  </a:cxn>
                  <a:cxn ang="0">
                    <a:pos x="T6" y="T7"/>
                  </a:cxn>
                  <a:cxn ang="0">
                    <a:pos x="T8" y="T9"/>
                  </a:cxn>
                </a:cxnLst>
                <a:rect l="0" t="0" r="r" b="b"/>
                <a:pathLst>
                  <a:path w="66" h="60">
                    <a:moveTo>
                      <a:pt x="0" y="44"/>
                    </a:moveTo>
                    <a:lnTo>
                      <a:pt x="33" y="60"/>
                    </a:lnTo>
                    <a:lnTo>
                      <a:pt x="66" y="17"/>
                    </a:lnTo>
                    <a:lnTo>
                      <a:pt x="28"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3714">
                <a:extLst>
                  <a:ext uri="{FF2B5EF4-FFF2-40B4-BE49-F238E27FC236}">
                    <a16:creationId xmlns:a16="http://schemas.microsoft.com/office/drawing/2014/main" xmlns="" id="{B86E4C17-BB5C-4DB4-B98C-E116A83ABE3B}"/>
                  </a:ext>
                </a:extLst>
              </p:cNvPr>
              <p:cNvSpPr>
                <a:spLocks/>
              </p:cNvSpPr>
              <p:nvPr/>
            </p:nvSpPr>
            <p:spPr bwMode="auto">
              <a:xfrm>
                <a:off x="1175" y="6172"/>
                <a:ext cx="66" cy="60"/>
              </a:xfrm>
              <a:custGeom>
                <a:avLst/>
                <a:gdLst>
                  <a:gd name="T0" fmla="*/ 0 w 12"/>
                  <a:gd name="T1" fmla="*/ 8 h 11"/>
                  <a:gd name="T2" fmla="*/ 6 w 12"/>
                  <a:gd name="T3" fmla="*/ 11 h 11"/>
                  <a:gd name="T4" fmla="*/ 12 w 12"/>
                  <a:gd name="T5" fmla="*/ 3 h 11"/>
                  <a:gd name="T6" fmla="*/ 5 w 12"/>
                  <a:gd name="T7" fmla="*/ 0 h 11"/>
                  <a:gd name="T8" fmla="*/ 0 w 12"/>
                  <a:gd name="T9" fmla="*/ 8 h 11"/>
                </a:gdLst>
                <a:ahLst/>
                <a:cxnLst>
                  <a:cxn ang="0">
                    <a:pos x="T0" y="T1"/>
                  </a:cxn>
                  <a:cxn ang="0">
                    <a:pos x="T2" y="T3"/>
                  </a:cxn>
                  <a:cxn ang="0">
                    <a:pos x="T4" y="T5"/>
                  </a:cxn>
                  <a:cxn ang="0">
                    <a:pos x="T6" y="T7"/>
                  </a:cxn>
                  <a:cxn ang="0">
                    <a:pos x="T8" y="T9"/>
                  </a:cxn>
                </a:cxnLst>
                <a:rect l="0" t="0" r="r" b="b"/>
                <a:pathLst>
                  <a:path w="12" h="11">
                    <a:moveTo>
                      <a:pt x="0" y="8"/>
                    </a:moveTo>
                    <a:lnTo>
                      <a:pt x="6" y="11"/>
                    </a:lnTo>
                    <a:lnTo>
                      <a:pt x="12"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3715">
                <a:extLst>
                  <a:ext uri="{FF2B5EF4-FFF2-40B4-BE49-F238E27FC236}">
                    <a16:creationId xmlns:a16="http://schemas.microsoft.com/office/drawing/2014/main" xmlns="" id="{06FA0BB5-9949-4B3F-889D-87937E8CA460}"/>
                  </a:ext>
                </a:extLst>
              </p:cNvPr>
              <p:cNvSpPr>
                <a:spLocks/>
              </p:cNvSpPr>
              <p:nvPr/>
            </p:nvSpPr>
            <p:spPr bwMode="auto">
              <a:xfrm>
                <a:off x="2499" y="6364"/>
                <a:ext cx="60" cy="82"/>
              </a:xfrm>
              <a:custGeom>
                <a:avLst/>
                <a:gdLst>
                  <a:gd name="T0" fmla="*/ 0 w 60"/>
                  <a:gd name="T1" fmla="*/ 43 h 82"/>
                  <a:gd name="T2" fmla="*/ 38 w 60"/>
                  <a:gd name="T3" fmla="*/ 82 h 82"/>
                  <a:gd name="T4" fmla="*/ 60 w 60"/>
                  <a:gd name="T5" fmla="*/ 43 h 82"/>
                  <a:gd name="T6" fmla="*/ 21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43"/>
                    </a:lnTo>
                    <a:lnTo>
                      <a:pt x="21" y="0"/>
                    </a:lnTo>
                    <a:lnTo>
                      <a:pt x="0" y="4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3716">
                <a:extLst>
                  <a:ext uri="{FF2B5EF4-FFF2-40B4-BE49-F238E27FC236}">
                    <a16:creationId xmlns:a16="http://schemas.microsoft.com/office/drawing/2014/main" xmlns="" id="{A432C65A-5F53-4B4D-82BA-7CC18EE8E0AE}"/>
                  </a:ext>
                </a:extLst>
              </p:cNvPr>
              <p:cNvSpPr>
                <a:spLocks/>
              </p:cNvSpPr>
              <p:nvPr/>
            </p:nvSpPr>
            <p:spPr bwMode="auto">
              <a:xfrm>
                <a:off x="2499" y="6364"/>
                <a:ext cx="60" cy="82"/>
              </a:xfrm>
              <a:custGeom>
                <a:avLst/>
                <a:gdLst>
                  <a:gd name="T0" fmla="*/ 0 w 11"/>
                  <a:gd name="T1" fmla="*/ 8 h 15"/>
                  <a:gd name="T2" fmla="*/ 7 w 11"/>
                  <a:gd name="T3" fmla="*/ 15 h 15"/>
                  <a:gd name="T4" fmla="*/ 11 w 11"/>
                  <a:gd name="T5" fmla="*/ 8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 name="Freeform 3717">
                <a:extLst>
                  <a:ext uri="{FF2B5EF4-FFF2-40B4-BE49-F238E27FC236}">
                    <a16:creationId xmlns:a16="http://schemas.microsoft.com/office/drawing/2014/main" xmlns="" id="{FB0800AF-8A0D-4E0D-89B3-C56382CEF8BB}"/>
                  </a:ext>
                </a:extLst>
              </p:cNvPr>
              <p:cNvSpPr>
                <a:spLocks/>
              </p:cNvSpPr>
              <p:nvPr/>
            </p:nvSpPr>
            <p:spPr bwMode="auto">
              <a:xfrm>
                <a:off x="1531" y="6150"/>
                <a:ext cx="65" cy="71"/>
              </a:xfrm>
              <a:custGeom>
                <a:avLst/>
                <a:gdLst>
                  <a:gd name="T0" fmla="*/ 0 w 65"/>
                  <a:gd name="T1" fmla="*/ 44 h 71"/>
                  <a:gd name="T2" fmla="*/ 38 w 65"/>
                  <a:gd name="T3" fmla="*/ 71 h 71"/>
                  <a:gd name="T4" fmla="*/ 65 w 65"/>
                  <a:gd name="T5" fmla="*/ 28 h 71"/>
                  <a:gd name="T6" fmla="*/ 27 w 65"/>
                  <a:gd name="T7" fmla="*/ 0 h 71"/>
                  <a:gd name="T8" fmla="*/ 0 w 65"/>
                  <a:gd name="T9" fmla="*/ 44 h 71"/>
                </a:gdLst>
                <a:ahLst/>
                <a:cxnLst>
                  <a:cxn ang="0">
                    <a:pos x="T0" y="T1"/>
                  </a:cxn>
                  <a:cxn ang="0">
                    <a:pos x="T2" y="T3"/>
                  </a:cxn>
                  <a:cxn ang="0">
                    <a:pos x="T4" y="T5"/>
                  </a:cxn>
                  <a:cxn ang="0">
                    <a:pos x="T6" y="T7"/>
                  </a:cxn>
                  <a:cxn ang="0">
                    <a:pos x="T8" y="T9"/>
                  </a:cxn>
                </a:cxnLst>
                <a:rect l="0" t="0" r="r" b="b"/>
                <a:pathLst>
                  <a:path w="65" h="71">
                    <a:moveTo>
                      <a:pt x="0" y="44"/>
                    </a:moveTo>
                    <a:lnTo>
                      <a:pt x="38" y="71"/>
                    </a:lnTo>
                    <a:lnTo>
                      <a:pt x="65" y="28"/>
                    </a:lnTo>
                    <a:lnTo>
                      <a:pt x="27" y="0"/>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Freeform 3718">
                <a:extLst>
                  <a:ext uri="{FF2B5EF4-FFF2-40B4-BE49-F238E27FC236}">
                    <a16:creationId xmlns:a16="http://schemas.microsoft.com/office/drawing/2014/main" xmlns="" id="{C0E9EF0A-5244-48BF-BE48-AE063429D147}"/>
                  </a:ext>
                </a:extLst>
              </p:cNvPr>
              <p:cNvSpPr>
                <a:spLocks/>
              </p:cNvSpPr>
              <p:nvPr/>
            </p:nvSpPr>
            <p:spPr bwMode="auto">
              <a:xfrm>
                <a:off x="1531" y="6150"/>
                <a:ext cx="65"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0" name="Freeform 3719">
                <a:extLst>
                  <a:ext uri="{FF2B5EF4-FFF2-40B4-BE49-F238E27FC236}">
                    <a16:creationId xmlns:a16="http://schemas.microsoft.com/office/drawing/2014/main" xmlns="" id="{D93D2175-4A57-404F-9E21-6C23302807A6}"/>
                  </a:ext>
                </a:extLst>
              </p:cNvPr>
              <p:cNvSpPr>
                <a:spLocks/>
              </p:cNvSpPr>
              <p:nvPr/>
            </p:nvSpPr>
            <p:spPr bwMode="auto">
              <a:xfrm>
                <a:off x="2832" y="6473"/>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Freeform 3720">
                <a:extLst>
                  <a:ext uri="{FF2B5EF4-FFF2-40B4-BE49-F238E27FC236}">
                    <a16:creationId xmlns:a16="http://schemas.microsoft.com/office/drawing/2014/main" xmlns="" id="{F58420FD-32F9-4CA3-83C1-4AF94078FDAE}"/>
                  </a:ext>
                </a:extLst>
              </p:cNvPr>
              <p:cNvSpPr>
                <a:spLocks/>
              </p:cNvSpPr>
              <p:nvPr/>
            </p:nvSpPr>
            <p:spPr bwMode="auto">
              <a:xfrm>
                <a:off x="2832" y="6473"/>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3721">
                <a:extLst>
                  <a:ext uri="{FF2B5EF4-FFF2-40B4-BE49-F238E27FC236}">
                    <a16:creationId xmlns:a16="http://schemas.microsoft.com/office/drawing/2014/main" xmlns="" id="{F9B94C11-4A02-4D17-BC55-C72B67EB019A}"/>
                  </a:ext>
                </a:extLst>
              </p:cNvPr>
              <p:cNvSpPr>
                <a:spLocks/>
              </p:cNvSpPr>
              <p:nvPr/>
            </p:nvSpPr>
            <p:spPr bwMode="auto">
              <a:xfrm>
                <a:off x="1892" y="6205"/>
                <a:ext cx="65" cy="71"/>
              </a:xfrm>
              <a:custGeom>
                <a:avLst/>
                <a:gdLst>
                  <a:gd name="T0" fmla="*/ 0 w 65"/>
                  <a:gd name="T1" fmla="*/ 38 h 71"/>
                  <a:gd name="T2" fmla="*/ 38 w 65"/>
                  <a:gd name="T3" fmla="*/ 71 h 71"/>
                  <a:gd name="T4" fmla="*/ 65 w 65"/>
                  <a:gd name="T5" fmla="*/ 33 h 71"/>
                  <a:gd name="T6" fmla="*/ 27 w 65"/>
                  <a:gd name="T7" fmla="*/ 0 h 71"/>
                  <a:gd name="T8" fmla="*/ 0 w 65"/>
                  <a:gd name="T9" fmla="*/ 38 h 71"/>
                </a:gdLst>
                <a:ahLst/>
                <a:cxnLst>
                  <a:cxn ang="0">
                    <a:pos x="T0" y="T1"/>
                  </a:cxn>
                  <a:cxn ang="0">
                    <a:pos x="T2" y="T3"/>
                  </a:cxn>
                  <a:cxn ang="0">
                    <a:pos x="T4" y="T5"/>
                  </a:cxn>
                  <a:cxn ang="0">
                    <a:pos x="T6" y="T7"/>
                  </a:cxn>
                  <a:cxn ang="0">
                    <a:pos x="T8" y="T9"/>
                  </a:cxn>
                </a:cxnLst>
                <a:rect l="0" t="0" r="r" b="b"/>
                <a:pathLst>
                  <a:path w="65" h="71">
                    <a:moveTo>
                      <a:pt x="0" y="38"/>
                    </a:moveTo>
                    <a:lnTo>
                      <a:pt x="38" y="71"/>
                    </a:lnTo>
                    <a:lnTo>
                      <a:pt x="65" y="33"/>
                    </a:lnTo>
                    <a:lnTo>
                      <a:pt x="2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Freeform 3722">
                <a:extLst>
                  <a:ext uri="{FF2B5EF4-FFF2-40B4-BE49-F238E27FC236}">
                    <a16:creationId xmlns:a16="http://schemas.microsoft.com/office/drawing/2014/main" xmlns="" id="{D3513AFA-3AA7-444C-8BE3-7C680413950D}"/>
                  </a:ext>
                </a:extLst>
              </p:cNvPr>
              <p:cNvSpPr>
                <a:spLocks/>
              </p:cNvSpPr>
              <p:nvPr/>
            </p:nvSpPr>
            <p:spPr bwMode="auto">
              <a:xfrm>
                <a:off x="1892" y="6205"/>
                <a:ext cx="65" cy="71"/>
              </a:xfrm>
              <a:custGeom>
                <a:avLst/>
                <a:gdLst>
                  <a:gd name="T0" fmla="*/ 0 w 12"/>
                  <a:gd name="T1" fmla="*/ 7 h 13"/>
                  <a:gd name="T2" fmla="*/ 7 w 12"/>
                  <a:gd name="T3" fmla="*/ 13 h 13"/>
                  <a:gd name="T4" fmla="*/ 12 w 12"/>
                  <a:gd name="T5" fmla="*/ 6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Freeform 3723">
                <a:extLst>
                  <a:ext uri="{FF2B5EF4-FFF2-40B4-BE49-F238E27FC236}">
                    <a16:creationId xmlns:a16="http://schemas.microsoft.com/office/drawing/2014/main" xmlns="" id="{0A8C5696-6F5F-4B6B-AC6C-B7993B118FE2}"/>
                  </a:ext>
                </a:extLst>
              </p:cNvPr>
              <p:cNvSpPr>
                <a:spLocks/>
              </p:cNvSpPr>
              <p:nvPr/>
            </p:nvSpPr>
            <p:spPr bwMode="auto">
              <a:xfrm>
                <a:off x="929" y="6227"/>
                <a:ext cx="60" cy="49"/>
              </a:xfrm>
              <a:custGeom>
                <a:avLst/>
                <a:gdLst>
                  <a:gd name="T0" fmla="*/ 0 w 60"/>
                  <a:gd name="T1" fmla="*/ 38 h 49"/>
                  <a:gd name="T2" fmla="*/ 28 w 60"/>
                  <a:gd name="T3" fmla="*/ 49 h 49"/>
                  <a:gd name="T4" fmla="*/ 60 w 60"/>
                  <a:gd name="T5" fmla="*/ 11 h 49"/>
                  <a:gd name="T6" fmla="*/ 28 w 60"/>
                  <a:gd name="T7" fmla="*/ 0 h 49"/>
                  <a:gd name="T8" fmla="*/ 0 w 60"/>
                  <a:gd name="T9" fmla="*/ 38 h 49"/>
                </a:gdLst>
                <a:ahLst/>
                <a:cxnLst>
                  <a:cxn ang="0">
                    <a:pos x="T0" y="T1"/>
                  </a:cxn>
                  <a:cxn ang="0">
                    <a:pos x="T2" y="T3"/>
                  </a:cxn>
                  <a:cxn ang="0">
                    <a:pos x="T4" y="T5"/>
                  </a:cxn>
                  <a:cxn ang="0">
                    <a:pos x="T6" y="T7"/>
                  </a:cxn>
                  <a:cxn ang="0">
                    <a:pos x="T8" y="T9"/>
                  </a:cxn>
                </a:cxnLst>
                <a:rect l="0" t="0" r="r" b="b"/>
                <a:pathLst>
                  <a:path w="60" h="49">
                    <a:moveTo>
                      <a:pt x="0" y="38"/>
                    </a:moveTo>
                    <a:lnTo>
                      <a:pt x="28" y="49"/>
                    </a:lnTo>
                    <a:lnTo>
                      <a:pt x="60" y="11"/>
                    </a:lnTo>
                    <a:lnTo>
                      <a:pt x="28"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3724">
                <a:extLst>
                  <a:ext uri="{FF2B5EF4-FFF2-40B4-BE49-F238E27FC236}">
                    <a16:creationId xmlns:a16="http://schemas.microsoft.com/office/drawing/2014/main" xmlns="" id="{279668ED-44A9-417C-854D-659514B58CBD}"/>
                  </a:ext>
                </a:extLst>
              </p:cNvPr>
              <p:cNvSpPr>
                <a:spLocks/>
              </p:cNvSpPr>
              <p:nvPr/>
            </p:nvSpPr>
            <p:spPr bwMode="auto">
              <a:xfrm>
                <a:off x="929" y="6227"/>
                <a:ext cx="60" cy="49"/>
              </a:xfrm>
              <a:custGeom>
                <a:avLst/>
                <a:gdLst>
                  <a:gd name="T0" fmla="*/ 0 w 11"/>
                  <a:gd name="T1" fmla="*/ 7 h 9"/>
                  <a:gd name="T2" fmla="*/ 5 w 11"/>
                  <a:gd name="T3" fmla="*/ 9 h 9"/>
                  <a:gd name="T4" fmla="*/ 11 w 11"/>
                  <a:gd name="T5" fmla="*/ 2 h 9"/>
                  <a:gd name="T6" fmla="*/ 5 w 11"/>
                  <a:gd name="T7" fmla="*/ 0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lnTo>
                      <a:pt x="5" y="9"/>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Freeform 3725">
                <a:extLst>
                  <a:ext uri="{FF2B5EF4-FFF2-40B4-BE49-F238E27FC236}">
                    <a16:creationId xmlns:a16="http://schemas.microsoft.com/office/drawing/2014/main" xmlns="" id="{58074A1A-30D6-455E-8BF2-EF74123440DF}"/>
                  </a:ext>
                </a:extLst>
              </p:cNvPr>
              <p:cNvSpPr>
                <a:spLocks/>
              </p:cNvSpPr>
              <p:nvPr/>
            </p:nvSpPr>
            <p:spPr bwMode="auto">
              <a:xfrm>
                <a:off x="2247" y="6298"/>
                <a:ext cx="60" cy="77"/>
              </a:xfrm>
              <a:custGeom>
                <a:avLst/>
                <a:gdLst>
                  <a:gd name="T0" fmla="*/ 0 w 60"/>
                  <a:gd name="T1" fmla="*/ 38 h 77"/>
                  <a:gd name="T2" fmla="*/ 38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Freeform 3726">
                <a:extLst>
                  <a:ext uri="{FF2B5EF4-FFF2-40B4-BE49-F238E27FC236}">
                    <a16:creationId xmlns:a16="http://schemas.microsoft.com/office/drawing/2014/main" xmlns="" id="{07262EB0-1D70-4295-8335-0C22616FCDE4}"/>
                  </a:ext>
                </a:extLst>
              </p:cNvPr>
              <p:cNvSpPr>
                <a:spLocks/>
              </p:cNvSpPr>
              <p:nvPr/>
            </p:nvSpPr>
            <p:spPr bwMode="auto">
              <a:xfrm>
                <a:off x="2247" y="6298"/>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Freeform 3727">
                <a:extLst>
                  <a:ext uri="{FF2B5EF4-FFF2-40B4-BE49-F238E27FC236}">
                    <a16:creationId xmlns:a16="http://schemas.microsoft.com/office/drawing/2014/main" xmlns="" id="{624DBBBD-E1CB-46F9-97CF-BA16FAD46ADA}"/>
                  </a:ext>
                </a:extLst>
              </p:cNvPr>
              <p:cNvSpPr>
                <a:spLocks/>
              </p:cNvSpPr>
              <p:nvPr/>
            </p:nvSpPr>
            <p:spPr bwMode="auto">
              <a:xfrm>
                <a:off x="1274" y="6167"/>
                <a:ext cx="60" cy="60"/>
              </a:xfrm>
              <a:custGeom>
                <a:avLst/>
                <a:gdLst>
                  <a:gd name="T0" fmla="*/ 0 w 60"/>
                  <a:gd name="T1" fmla="*/ 38 h 60"/>
                  <a:gd name="T2" fmla="*/ 33 w 60"/>
                  <a:gd name="T3" fmla="*/ 60 h 60"/>
                  <a:gd name="T4" fmla="*/ 60 w 60"/>
                  <a:gd name="T5" fmla="*/ 16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16"/>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Freeform 3728">
                <a:extLst>
                  <a:ext uri="{FF2B5EF4-FFF2-40B4-BE49-F238E27FC236}">
                    <a16:creationId xmlns:a16="http://schemas.microsoft.com/office/drawing/2014/main" xmlns="" id="{FFCD59EF-86CA-4526-939B-DBBBAAB924CD}"/>
                  </a:ext>
                </a:extLst>
              </p:cNvPr>
              <p:cNvSpPr>
                <a:spLocks/>
              </p:cNvSpPr>
              <p:nvPr/>
            </p:nvSpPr>
            <p:spPr bwMode="auto">
              <a:xfrm>
                <a:off x="1274" y="6167"/>
                <a:ext cx="60" cy="60"/>
              </a:xfrm>
              <a:custGeom>
                <a:avLst/>
                <a:gdLst>
                  <a:gd name="T0" fmla="*/ 0 w 11"/>
                  <a:gd name="T1" fmla="*/ 7 h 11"/>
                  <a:gd name="T2" fmla="*/ 6 w 11"/>
                  <a:gd name="T3" fmla="*/ 11 h 11"/>
                  <a:gd name="T4" fmla="*/ 11 w 11"/>
                  <a:gd name="T5" fmla="*/ 3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Freeform 3729">
                <a:extLst>
                  <a:ext uri="{FF2B5EF4-FFF2-40B4-BE49-F238E27FC236}">
                    <a16:creationId xmlns:a16="http://schemas.microsoft.com/office/drawing/2014/main" xmlns="" id="{9777441A-E322-42ED-B418-D31952D30E96}"/>
                  </a:ext>
                </a:extLst>
              </p:cNvPr>
              <p:cNvSpPr>
                <a:spLocks/>
              </p:cNvSpPr>
              <p:nvPr/>
            </p:nvSpPr>
            <p:spPr bwMode="auto">
              <a:xfrm>
                <a:off x="2592" y="6402"/>
                <a:ext cx="60" cy="82"/>
              </a:xfrm>
              <a:custGeom>
                <a:avLst/>
                <a:gdLst>
                  <a:gd name="T0" fmla="*/ 0 w 60"/>
                  <a:gd name="T1" fmla="*/ 44 h 82"/>
                  <a:gd name="T2" fmla="*/ 38 w 60"/>
                  <a:gd name="T3" fmla="*/ 82 h 82"/>
                  <a:gd name="T4" fmla="*/ 60 w 60"/>
                  <a:gd name="T5" fmla="*/ 38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1"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Freeform 3730">
                <a:extLst>
                  <a:ext uri="{FF2B5EF4-FFF2-40B4-BE49-F238E27FC236}">
                    <a16:creationId xmlns:a16="http://schemas.microsoft.com/office/drawing/2014/main" xmlns="" id="{BC060704-1A3B-4DA0-93B9-FE9ADD43FADE}"/>
                  </a:ext>
                </a:extLst>
              </p:cNvPr>
              <p:cNvSpPr>
                <a:spLocks/>
              </p:cNvSpPr>
              <p:nvPr/>
            </p:nvSpPr>
            <p:spPr bwMode="auto">
              <a:xfrm>
                <a:off x="2592" y="6402"/>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3731">
                <a:extLst>
                  <a:ext uri="{FF2B5EF4-FFF2-40B4-BE49-F238E27FC236}">
                    <a16:creationId xmlns:a16="http://schemas.microsoft.com/office/drawing/2014/main" xmlns="" id="{973F4263-EC01-4530-83FA-1D0D417472CE}"/>
                  </a:ext>
                </a:extLst>
              </p:cNvPr>
              <p:cNvSpPr>
                <a:spLocks/>
              </p:cNvSpPr>
              <p:nvPr/>
            </p:nvSpPr>
            <p:spPr bwMode="auto">
              <a:xfrm>
                <a:off x="1629" y="6167"/>
                <a:ext cx="66" cy="71"/>
              </a:xfrm>
              <a:custGeom>
                <a:avLst/>
                <a:gdLst>
                  <a:gd name="T0" fmla="*/ 0 w 66"/>
                  <a:gd name="T1" fmla="*/ 38 h 71"/>
                  <a:gd name="T2" fmla="*/ 38 w 66"/>
                  <a:gd name="T3" fmla="*/ 71 h 71"/>
                  <a:gd name="T4" fmla="*/ 66 w 66"/>
                  <a:gd name="T5" fmla="*/ 27 h 71"/>
                  <a:gd name="T6" fmla="*/ 28 w 66"/>
                  <a:gd name="T7" fmla="*/ 0 h 71"/>
                  <a:gd name="T8" fmla="*/ 0 w 66"/>
                  <a:gd name="T9" fmla="*/ 38 h 71"/>
                </a:gdLst>
                <a:ahLst/>
                <a:cxnLst>
                  <a:cxn ang="0">
                    <a:pos x="T0" y="T1"/>
                  </a:cxn>
                  <a:cxn ang="0">
                    <a:pos x="T2" y="T3"/>
                  </a:cxn>
                  <a:cxn ang="0">
                    <a:pos x="T4" y="T5"/>
                  </a:cxn>
                  <a:cxn ang="0">
                    <a:pos x="T6" y="T7"/>
                  </a:cxn>
                  <a:cxn ang="0">
                    <a:pos x="T8" y="T9"/>
                  </a:cxn>
                </a:cxnLst>
                <a:rect l="0" t="0" r="r" b="b"/>
                <a:pathLst>
                  <a:path w="66" h="71">
                    <a:moveTo>
                      <a:pt x="0" y="38"/>
                    </a:moveTo>
                    <a:lnTo>
                      <a:pt x="38" y="71"/>
                    </a:lnTo>
                    <a:lnTo>
                      <a:pt x="66" y="27"/>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Freeform 3732">
                <a:extLst>
                  <a:ext uri="{FF2B5EF4-FFF2-40B4-BE49-F238E27FC236}">
                    <a16:creationId xmlns:a16="http://schemas.microsoft.com/office/drawing/2014/main" xmlns="" id="{2BCEFFA5-29F5-4642-B1C1-8223BB781883}"/>
                  </a:ext>
                </a:extLst>
              </p:cNvPr>
              <p:cNvSpPr>
                <a:spLocks/>
              </p:cNvSpPr>
              <p:nvPr/>
            </p:nvSpPr>
            <p:spPr bwMode="auto">
              <a:xfrm>
                <a:off x="1629" y="6167"/>
                <a:ext cx="66" cy="71"/>
              </a:xfrm>
              <a:custGeom>
                <a:avLst/>
                <a:gdLst>
                  <a:gd name="T0" fmla="*/ 0 w 12"/>
                  <a:gd name="T1" fmla="*/ 7 h 13"/>
                  <a:gd name="T2" fmla="*/ 7 w 12"/>
                  <a:gd name="T3" fmla="*/ 13 h 13"/>
                  <a:gd name="T4" fmla="*/ 12 w 12"/>
                  <a:gd name="T5" fmla="*/ 5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Freeform 3733">
                <a:extLst>
                  <a:ext uri="{FF2B5EF4-FFF2-40B4-BE49-F238E27FC236}">
                    <a16:creationId xmlns:a16="http://schemas.microsoft.com/office/drawing/2014/main" xmlns="" id="{EAC079BD-7191-447B-A21D-3A02911C1934}"/>
                  </a:ext>
                </a:extLst>
              </p:cNvPr>
              <p:cNvSpPr>
                <a:spLocks/>
              </p:cNvSpPr>
              <p:nvPr/>
            </p:nvSpPr>
            <p:spPr bwMode="auto">
              <a:xfrm>
                <a:off x="2925" y="6506"/>
                <a:ext cx="55" cy="76"/>
              </a:xfrm>
              <a:custGeom>
                <a:avLst/>
                <a:gdLst>
                  <a:gd name="T0" fmla="*/ 0 w 55"/>
                  <a:gd name="T1" fmla="*/ 44 h 76"/>
                  <a:gd name="T2" fmla="*/ 38 w 55"/>
                  <a:gd name="T3" fmla="*/ 76 h 76"/>
                  <a:gd name="T4" fmla="*/ 55 w 55"/>
                  <a:gd name="T5" fmla="*/ 38 h 76"/>
                  <a:gd name="T6" fmla="*/ 17 w 55"/>
                  <a:gd name="T7" fmla="*/ 0 h 76"/>
                  <a:gd name="T8" fmla="*/ 0 w 55"/>
                  <a:gd name="T9" fmla="*/ 44 h 76"/>
                </a:gdLst>
                <a:ahLst/>
                <a:cxnLst>
                  <a:cxn ang="0">
                    <a:pos x="T0" y="T1"/>
                  </a:cxn>
                  <a:cxn ang="0">
                    <a:pos x="T2" y="T3"/>
                  </a:cxn>
                  <a:cxn ang="0">
                    <a:pos x="T4" y="T5"/>
                  </a:cxn>
                  <a:cxn ang="0">
                    <a:pos x="T6" y="T7"/>
                  </a:cxn>
                  <a:cxn ang="0">
                    <a:pos x="T8" y="T9"/>
                  </a:cxn>
                </a:cxnLst>
                <a:rect l="0" t="0" r="r" b="b"/>
                <a:pathLst>
                  <a:path w="55" h="76">
                    <a:moveTo>
                      <a:pt x="0" y="44"/>
                    </a:moveTo>
                    <a:lnTo>
                      <a:pt x="38" y="76"/>
                    </a:lnTo>
                    <a:lnTo>
                      <a:pt x="55" y="38"/>
                    </a:lnTo>
                    <a:lnTo>
                      <a:pt x="17"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Freeform 3734">
                <a:extLst>
                  <a:ext uri="{FF2B5EF4-FFF2-40B4-BE49-F238E27FC236}">
                    <a16:creationId xmlns:a16="http://schemas.microsoft.com/office/drawing/2014/main" xmlns="" id="{DD9DA382-5C79-44D5-B459-A0671C13E296}"/>
                  </a:ext>
                </a:extLst>
              </p:cNvPr>
              <p:cNvSpPr>
                <a:spLocks/>
              </p:cNvSpPr>
              <p:nvPr/>
            </p:nvSpPr>
            <p:spPr bwMode="auto">
              <a:xfrm>
                <a:off x="2925" y="6506"/>
                <a:ext cx="55" cy="76"/>
              </a:xfrm>
              <a:custGeom>
                <a:avLst/>
                <a:gdLst>
                  <a:gd name="T0" fmla="*/ 0 w 10"/>
                  <a:gd name="T1" fmla="*/ 8 h 14"/>
                  <a:gd name="T2" fmla="*/ 7 w 10"/>
                  <a:gd name="T3" fmla="*/ 14 h 14"/>
                  <a:gd name="T4" fmla="*/ 10 w 10"/>
                  <a:gd name="T5" fmla="*/ 7 h 14"/>
                  <a:gd name="T6" fmla="*/ 3 w 10"/>
                  <a:gd name="T7" fmla="*/ 0 h 14"/>
                  <a:gd name="T8" fmla="*/ 0 w 10"/>
                  <a:gd name="T9" fmla="*/ 8 h 14"/>
                </a:gdLst>
                <a:ahLst/>
                <a:cxnLst>
                  <a:cxn ang="0">
                    <a:pos x="T0" y="T1"/>
                  </a:cxn>
                  <a:cxn ang="0">
                    <a:pos x="T2" y="T3"/>
                  </a:cxn>
                  <a:cxn ang="0">
                    <a:pos x="T4" y="T5"/>
                  </a:cxn>
                  <a:cxn ang="0">
                    <a:pos x="T6" y="T7"/>
                  </a:cxn>
                  <a:cxn ang="0">
                    <a:pos x="T8" y="T9"/>
                  </a:cxn>
                </a:cxnLst>
                <a:rect l="0" t="0" r="r" b="b"/>
                <a:pathLst>
                  <a:path w="10" h="14">
                    <a:moveTo>
                      <a:pt x="0" y="8"/>
                    </a:moveTo>
                    <a:lnTo>
                      <a:pt x="7" y="14"/>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Freeform 3735">
                <a:extLst>
                  <a:ext uri="{FF2B5EF4-FFF2-40B4-BE49-F238E27FC236}">
                    <a16:creationId xmlns:a16="http://schemas.microsoft.com/office/drawing/2014/main" xmlns="" id="{03EFB552-E38A-48E5-91FF-DF943890FF7A}"/>
                  </a:ext>
                </a:extLst>
              </p:cNvPr>
              <p:cNvSpPr>
                <a:spLocks/>
              </p:cNvSpPr>
              <p:nvPr/>
            </p:nvSpPr>
            <p:spPr bwMode="auto">
              <a:xfrm>
                <a:off x="1996" y="6232"/>
                <a:ext cx="60" cy="77"/>
              </a:xfrm>
              <a:custGeom>
                <a:avLst/>
                <a:gdLst>
                  <a:gd name="T0" fmla="*/ 0 w 60"/>
                  <a:gd name="T1" fmla="*/ 39 h 77"/>
                  <a:gd name="T2" fmla="*/ 32 w 60"/>
                  <a:gd name="T3" fmla="*/ 77 h 77"/>
                  <a:gd name="T4" fmla="*/ 60 w 60"/>
                  <a:gd name="T5" fmla="*/ 39 h 77"/>
                  <a:gd name="T6" fmla="*/ 21 w 60"/>
                  <a:gd name="T7" fmla="*/ 0 h 77"/>
                  <a:gd name="T8" fmla="*/ 0 w 60"/>
                  <a:gd name="T9" fmla="*/ 39 h 77"/>
                </a:gdLst>
                <a:ahLst/>
                <a:cxnLst>
                  <a:cxn ang="0">
                    <a:pos x="T0" y="T1"/>
                  </a:cxn>
                  <a:cxn ang="0">
                    <a:pos x="T2" y="T3"/>
                  </a:cxn>
                  <a:cxn ang="0">
                    <a:pos x="T4" y="T5"/>
                  </a:cxn>
                  <a:cxn ang="0">
                    <a:pos x="T6" y="T7"/>
                  </a:cxn>
                  <a:cxn ang="0">
                    <a:pos x="T8" y="T9"/>
                  </a:cxn>
                </a:cxnLst>
                <a:rect l="0" t="0" r="r" b="b"/>
                <a:pathLst>
                  <a:path w="60" h="77">
                    <a:moveTo>
                      <a:pt x="0" y="39"/>
                    </a:moveTo>
                    <a:lnTo>
                      <a:pt x="32" y="77"/>
                    </a:lnTo>
                    <a:lnTo>
                      <a:pt x="60" y="39"/>
                    </a:lnTo>
                    <a:lnTo>
                      <a:pt x="21"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Freeform 3736">
                <a:extLst>
                  <a:ext uri="{FF2B5EF4-FFF2-40B4-BE49-F238E27FC236}">
                    <a16:creationId xmlns:a16="http://schemas.microsoft.com/office/drawing/2014/main" xmlns="" id="{D4A01BE1-AC01-4563-BB6E-95FEB67FA53F}"/>
                  </a:ext>
                </a:extLst>
              </p:cNvPr>
              <p:cNvSpPr>
                <a:spLocks/>
              </p:cNvSpPr>
              <p:nvPr/>
            </p:nvSpPr>
            <p:spPr bwMode="auto">
              <a:xfrm>
                <a:off x="1996" y="6232"/>
                <a:ext cx="60" cy="77"/>
              </a:xfrm>
              <a:custGeom>
                <a:avLst/>
                <a:gdLst>
                  <a:gd name="T0" fmla="*/ 0 w 11"/>
                  <a:gd name="T1" fmla="*/ 7 h 14"/>
                  <a:gd name="T2" fmla="*/ 6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6"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Freeform 3737">
                <a:extLst>
                  <a:ext uri="{FF2B5EF4-FFF2-40B4-BE49-F238E27FC236}">
                    <a16:creationId xmlns:a16="http://schemas.microsoft.com/office/drawing/2014/main" xmlns="" id="{E67FCAF8-05FD-43A2-BAB3-9C19688825E3}"/>
                  </a:ext>
                </a:extLst>
              </p:cNvPr>
              <p:cNvSpPr>
                <a:spLocks/>
              </p:cNvSpPr>
              <p:nvPr/>
            </p:nvSpPr>
            <p:spPr bwMode="auto">
              <a:xfrm>
                <a:off x="1022" y="6211"/>
                <a:ext cx="60" cy="54"/>
              </a:xfrm>
              <a:custGeom>
                <a:avLst/>
                <a:gdLst>
                  <a:gd name="T0" fmla="*/ 0 w 60"/>
                  <a:gd name="T1" fmla="*/ 38 h 54"/>
                  <a:gd name="T2" fmla="*/ 33 w 60"/>
                  <a:gd name="T3" fmla="*/ 54 h 54"/>
                  <a:gd name="T4" fmla="*/ 60 w 60"/>
                  <a:gd name="T5" fmla="*/ 10 h 54"/>
                  <a:gd name="T6" fmla="*/ 28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0"/>
                    </a:lnTo>
                    <a:lnTo>
                      <a:pt x="28"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Freeform 3738">
                <a:extLst>
                  <a:ext uri="{FF2B5EF4-FFF2-40B4-BE49-F238E27FC236}">
                    <a16:creationId xmlns:a16="http://schemas.microsoft.com/office/drawing/2014/main" xmlns="" id="{20FEADEB-39C9-4433-954D-46AB119FAFC0}"/>
                  </a:ext>
                </a:extLst>
              </p:cNvPr>
              <p:cNvSpPr>
                <a:spLocks/>
              </p:cNvSpPr>
              <p:nvPr/>
            </p:nvSpPr>
            <p:spPr bwMode="auto">
              <a:xfrm>
                <a:off x="1022" y="6211"/>
                <a:ext cx="60" cy="54"/>
              </a:xfrm>
              <a:custGeom>
                <a:avLst/>
                <a:gdLst>
                  <a:gd name="T0" fmla="*/ 0 w 11"/>
                  <a:gd name="T1" fmla="*/ 7 h 10"/>
                  <a:gd name="T2" fmla="*/ 6 w 11"/>
                  <a:gd name="T3" fmla="*/ 10 h 10"/>
                  <a:gd name="T4" fmla="*/ 11 w 11"/>
                  <a:gd name="T5" fmla="*/ 2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2"/>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Freeform 3739">
                <a:extLst>
                  <a:ext uri="{FF2B5EF4-FFF2-40B4-BE49-F238E27FC236}">
                    <a16:creationId xmlns:a16="http://schemas.microsoft.com/office/drawing/2014/main" xmlns="" id="{A1B5000C-FC15-4269-96D8-876C122C2C05}"/>
                  </a:ext>
                </a:extLst>
              </p:cNvPr>
              <p:cNvSpPr>
                <a:spLocks/>
              </p:cNvSpPr>
              <p:nvPr/>
            </p:nvSpPr>
            <p:spPr bwMode="auto">
              <a:xfrm>
                <a:off x="2346" y="6331"/>
                <a:ext cx="60" cy="82"/>
              </a:xfrm>
              <a:custGeom>
                <a:avLst/>
                <a:gdLst>
                  <a:gd name="T0" fmla="*/ 0 w 60"/>
                  <a:gd name="T1" fmla="*/ 44 h 82"/>
                  <a:gd name="T2" fmla="*/ 38 w 60"/>
                  <a:gd name="T3" fmla="*/ 82 h 82"/>
                  <a:gd name="T4" fmla="*/ 60 w 60"/>
                  <a:gd name="T5" fmla="*/ 38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1"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Freeform 3740">
                <a:extLst>
                  <a:ext uri="{FF2B5EF4-FFF2-40B4-BE49-F238E27FC236}">
                    <a16:creationId xmlns:a16="http://schemas.microsoft.com/office/drawing/2014/main" xmlns="" id="{EF6DC37F-AA5C-4B82-B7E0-8DEEF9165E21}"/>
                  </a:ext>
                </a:extLst>
              </p:cNvPr>
              <p:cNvSpPr>
                <a:spLocks/>
              </p:cNvSpPr>
              <p:nvPr/>
            </p:nvSpPr>
            <p:spPr bwMode="auto">
              <a:xfrm>
                <a:off x="2346" y="6331"/>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Freeform 3741">
                <a:extLst>
                  <a:ext uri="{FF2B5EF4-FFF2-40B4-BE49-F238E27FC236}">
                    <a16:creationId xmlns:a16="http://schemas.microsoft.com/office/drawing/2014/main" xmlns="" id="{FA8C4F90-3650-433C-A38E-BA6C8A098FDB}"/>
                  </a:ext>
                </a:extLst>
              </p:cNvPr>
              <p:cNvSpPr>
                <a:spLocks/>
              </p:cNvSpPr>
              <p:nvPr/>
            </p:nvSpPr>
            <p:spPr bwMode="auto">
              <a:xfrm>
                <a:off x="1372" y="6167"/>
                <a:ext cx="60" cy="60"/>
              </a:xfrm>
              <a:custGeom>
                <a:avLst/>
                <a:gdLst>
                  <a:gd name="T0" fmla="*/ 0 w 60"/>
                  <a:gd name="T1" fmla="*/ 38 h 60"/>
                  <a:gd name="T2" fmla="*/ 33 w 60"/>
                  <a:gd name="T3" fmla="*/ 60 h 60"/>
                  <a:gd name="T4" fmla="*/ 60 w 60"/>
                  <a:gd name="T5" fmla="*/ 22 h 60"/>
                  <a:gd name="T6" fmla="*/ 28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3" y="60"/>
                    </a:lnTo>
                    <a:lnTo>
                      <a:pt x="60" y="22"/>
                    </a:lnTo>
                    <a:lnTo>
                      <a:pt x="28" y="0"/>
                    </a:lnTo>
                    <a:lnTo>
                      <a:pt x="0" y="3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Freeform 3742">
                <a:extLst>
                  <a:ext uri="{FF2B5EF4-FFF2-40B4-BE49-F238E27FC236}">
                    <a16:creationId xmlns:a16="http://schemas.microsoft.com/office/drawing/2014/main" xmlns="" id="{E0F929D1-5F17-4D6C-B795-DC604D704E95}"/>
                  </a:ext>
                </a:extLst>
              </p:cNvPr>
              <p:cNvSpPr>
                <a:spLocks/>
              </p:cNvSpPr>
              <p:nvPr/>
            </p:nvSpPr>
            <p:spPr bwMode="auto">
              <a:xfrm>
                <a:off x="1372" y="6167"/>
                <a:ext cx="60" cy="60"/>
              </a:xfrm>
              <a:custGeom>
                <a:avLst/>
                <a:gdLst>
                  <a:gd name="T0" fmla="*/ 0 w 11"/>
                  <a:gd name="T1" fmla="*/ 7 h 11"/>
                  <a:gd name="T2" fmla="*/ 6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Freeform 3743">
                <a:extLst>
                  <a:ext uri="{FF2B5EF4-FFF2-40B4-BE49-F238E27FC236}">
                    <a16:creationId xmlns:a16="http://schemas.microsoft.com/office/drawing/2014/main" xmlns="" id="{C4CFBC53-3480-4CFD-BFFB-F6EF4438E245}"/>
                  </a:ext>
                </a:extLst>
              </p:cNvPr>
              <p:cNvSpPr>
                <a:spLocks/>
              </p:cNvSpPr>
              <p:nvPr/>
            </p:nvSpPr>
            <p:spPr bwMode="auto">
              <a:xfrm>
                <a:off x="2685" y="6440"/>
                <a:ext cx="60" cy="77"/>
              </a:xfrm>
              <a:custGeom>
                <a:avLst/>
                <a:gdLst>
                  <a:gd name="T0" fmla="*/ 0 w 60"/>
                  <a:gd name="T1" fmla="*/ 38 h 77"/>
                  <a:gd name="T2" fmla="*/ 38 w 60"/>
                  <a:gd name="T3" fmla="*/ 77 h 77"/>
                  <a:gd name="T4" fmla="*/ 60 w 60"/>
                  <a:gd name="T5" fmla="*/ 38 h 77"/>
                  <a:gd name="T6" fmla="*/ 21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8"/>
                    </a:lnTo>
                    <a:lnTo>
                      <a:pt x="21"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Freeform 3744">
                <a:extLst>
                  <a:ext uri="{FF2B5EF4-FFF2-40B4-BE49-F238E27FC236}">
                    <a16:creationId xmlns:a16="http://schemas.microsoft.com/office/drawing/2014/main" xmlns="" id="{ABDC65C0-93A1-459B-B557-A7CDD382841D}"/>
                  </a:ext>
                </a:extLst>
              </p:cNvPr>
              <p:cNvSpPr>
                <a:spLocks/>
              </p:cNvSpPr>
              <p:nvPr/>
            </p:nvSpPr>
            <p:spPr bwMode="auto">
              <a:xfrm>
                <a:off x="2685" y="6440"/>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Freeform 3745">
                <a:extLst>
                  <a:ext uri="{FF2B5EF4-FFF2-40B4-BE49-F238E27FC236}">
                    <a16:creationId xmlns:a16="http://schemas.microsoft.com/office/drawing/2014/main" xmlns="" id="{2E21BFE9-373E-4040-B91A-82EAEF745BB1}"/>
                  </a:ext>
                </a:extLst>
              </p:cNvPr>
              <p:cNvSpPr>
                <a:spLocks/>
              </p:cNvSpPr>
              <p:nvPr/>
            </p:nvSpPr>
            <p:spPr bwMode="auto">
              <a:xfrm>
                <a:off x="1733" y="6183"/>
                <a:ext cx="60" cy="77"/>
              </a:xfrm>
              <a:custGeom>
                <a:avLst/>
                <a:gdLst>
                  <a:gd name="T0" fmla="*/ 0 w 60"/>
                  <a:gd name="T1" fmla="*/ 44 h 77"/>
                  <a:gd name="T2" fmla="*/ 38 w 60"/>
                  <a:gd name="T3" fmla="*/ 77 h 77"/>
                  <a:gd name="T4" fmla="*/ 60 w 60"/>
                  <a:gd name="T5" fmla="*/ 33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3"/>
                    </a:lnTo>
                    <a:lnTo>
                      <a:pt x="22"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Freeform 3746">
                <a:extLst>
                  <a:ext uri="{FF2B5EF4-FFF2-40B4-BE49-F238E27FC236}">
                    <a16:creationId xmlns:a16="http://schemas.microsoft.com/office/drawing/2014/main" xmlns="" id="{F2743DAB-036F-431B-8CFE-4FE8C4E4092B}"/>
                  </a:ext>
                </a:extLst>
              </p:cNvPr>
              <p:cNvSpPr>
                <a:spLocks/>
              </p:cNvSpPr>
              <p:nvPr/>
            </p:nvSpPr>
            <p:spPr bwMode="auto">
              <a:xfrm>
                <a:off x="1733" y="6183"/>
                <a:ext cx="60" cy="77"/>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Freeform 3747">
                <a:extLst>
                  <a:ext uri="{FF2B5EF4-FFF2-40B4-BE49-F238E27FC236}">
                    <a16:creationId xmlns:a16="http://schemas.microsoft.com/office/drawing/2014/main" xmlns="" id="{21E9F4FC-71CF-4372-9349-5017831D90D8}"/>
                  </a:ext>
                </a:extLst>
              </p:cNvPr>
              <p:cNvSpPr>
                <a:spLocks/>
              </p:cNvSpPr>
              <p:nvPr/>
            </p:nvSpPr>
            <p:spPr bwMode="auto">
              <a:xfrm>
                <a:off x="3018" y="6539"/>
                <a:ext cx="49" cy="82"/>
              </a:xfrm>
              <a:custGeom>
                <a:avLst/>
                <a:gdLst>
                  <a:gd name="T0" fmla="*/ 0 w 49"/>
                  <a:gd name="T1" fmla="*/ 43 h 82"/>
                  <a:gd name="T2" fmla="*/ 33 w 49"/>
                  <a:gd name="T3" fmla="*/ 82 h 82"/>
                  <a:gd name="T4" fmla="*/ 49 w 49"/>
                  <a:gd name="T5" fmla="*/ 38 h 82"/>
                  <a:gd name="T6" fmla="*/ 16 w 49"/>
                  <a:gd name="T7" fmla="*/ 0 h 82"/>
                  <a:gd name="T8" fmla="*/ 0 w 49"/>
                  <a:gd name="T9" fmla="*/ 43 h 82"/>
                </a:gdLst>
                <a:ahLst/>
                <a:cxnLst>
                  <a:cxn ang="0">
                    <a:pos x="T0" y="T1"/>
                  </a:cxn>
                  <a:cxn ang="0">
                    <a:pos x="T2" y="T3"/>
                  </a:cxn>
                  <a:cxn ang="0">
                    <a:pos x="T4" y="T5"/>
                  </a:cxn>
                  <a:cxn ang="0">
                    <a:pos x="T6" y="T7"/>
                  </a:cxn>
                  <a:cxn ang="0">
                    <a:pos x="T8" y="T9"/>
                  </a:cxn>
                </a:cxnLst>
                <a:rect l="0" t="0" r="r" b="b"/>
                <a:pathLst>
                  <a:path w="49" h="82">
                    <a:moveTo>
                      <a:pt x="0" y="43"/>
                    </a:moveTo>
                    <a:lnTo>
                      <a:pt x="33" y="82"/>
                    </a:lnTo>
                    <a:lnTo>
                      <a:pt x="49" y="38"/>
                    </a:lnTo>
                    <a:lnTo>
                      <a:pt x="16"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Freeform 3748">
                <a:extLst>
                  <a:ext uri="{FF2B5EF4-FFF2-40B4-BE49-F238E27FC236}">
                    <a16:creationId xmlns:a16="http://schemas.microsoft.com/office/drawing/2014/main" xmlns="" id="{B2F11CB1-DA0E-4C4F-9258-657A706B9180}"/>
                  </a:ext>
                </a:extLst>
              </p:cNvPr>
              <p:cNvSpPr>
                <a:spLocks/>
              </p:cNvSpPr>
              <p:nvPr/>
            </p:nvSpPr>
            <p:spPr bwMode="auto">
              <a:xfrm>
                <a:off x="3018" y="6539"/>
                <a:ext cx="49" cy="82"/>
              </a:xfrm>
              <a:custGeom>
                <a:avLst/>
                <a:gdLst>
                  <a:gd name="T0" fmla="*/ 0 w 9"/>
                  <a:gd name="T1" fmla="*/ 8 h 15"/>
                  <a:gd name="T2" fmla="*/ 6 w 9"/>
                  <a:gd name="T3" fmla="*/ 15 h 15"/>
                  <a:gd name="T4" fmla="*/ 9 w 9"/>
                  <a:gd name="T5" fmla="*/ 7 h 15"/>
                  <a:gd name="T6" fmla="*/ 3 w 9"/>
                  <a:gd name="T7" fmla="*/ 0 h 15"/>
                  <a:gd name="T8" fmla="*/ 0 w 9"/>
                  <a:gd name="T9" fmla="*/ 8 h 15"/>
                </a:gdLst>
                <a:ahLst/>
                <a:cxnLst>
                  <a:cxn ang="0">
                    <a:pos x="T0" y="T1"/>
                  </a:cxn>
                  <a:cxn ang="0">
                    <a:pos x="T2" y="T3"/>
                  </a:cxn>
                  <a:cxn ang="0">
                    <a:pos x="T4" y="T5"/>
                  </a:cxn>
                  <a:cxn ang="0">
                    <a:pos x="T6" y="T7"/>
                  </a:cxn>
                  <a:cxn ang="0">
                    <a:pos x="T8" y="T9"/>
                  </a:cxn>
                </a:cxnLst>
                <a:rect l="0" t="0" r="r" b="b"/>
                <a:pathLst>
                  <a:path w="9" h="15">
                    <a:moveTo>
                      <a:pt x="0" y="8"/>
                    </a:moveTo>
                    <a:lnTo>
                      <a:pt x="6" y="15"/>
                    </a:lnTo>
                    <a:lnTo>
                      <a:pt x="9"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Freeform 3749">
                <a:extLst>
                  <a:ext uri="{FF2B5EF4-FFF2-40B4-BE49-F238E27FC236}">
                    <a16:creationId xmlns:a16="http://schemas.microsoft.com/office/drawing/2014/main" xmlns="" id="{E22F0C2F-A9FF-490E-BF27-E75F6A7127D2}"/>
                  </a:ext>
                </a:extLst>
              </p:cNvPr>
              <p:cNvSpPr>
                <a:spLocks/>
              </p:cNvSpPr>
              <p:nvPr/>
            </p:nvSpPr>
            <p:spPr bwMode="auto">
              <a:xfrm>
                <a:off x="2094" y="6265"/>
                <a:ext cx="60" cy="77"/>
              </a:xfrm>
              <a:custGeom>
                <a:avLst/>
                <a:gdLst>
                  <a:gd name="T0" fmla="*/ 0 w 60"/>
                  <a:gd name="T1" fmla="*/ 39 h 77"/>
                  <a:gd name="T2" fmla="*/ 38 w 60"/>
                  <a:gd name="T3" fmla="*/ 77 h 77"/>
                  <a:gd name="T4" fmla="*/ 60 w 60"/>
                  <a:gd name="T5" fmla="*/ 39 h 77"/>
                  <a:gd name="T6" fmla="*/ 22 w 60"/>
                  <a:gd name="T7" fmla="*/ 0 h 77"/>
                  <a:gd name="T8" fmla="*/ 0 w 60"/>
                  <a:gd name="T9" fmla="*/ 39 h 77"/>
                </a:gdLst>
                <a:ahLst/>
                <a:cxnLst>
                  <a:cxn ang="0">
                    <a:pos x="T0" y="T1"/>
                  </a:cxn>
                  <a:cxn ang="0">
                    <a:pos x="T2" y="T3"/>
                  </a:cxn>
                  <a:cxn ang="0">
                    <a:pos x="T4" y="T5"/>
                  </a:cxn>
                  <a:cxn ang="0">
                    <a:pos x="T6" y="T7"/>
                  </a:cxn>
                  <a:cxn ang="0">
                    <a:pos x="T8" y="T9"/>
                  </a:cxn>
                </a:cxnLst>
                <a:rect l="0" t="0" r="r" b="b"/>
                <a:pathLst>
                  <a:path w="60" h="77">
                    <a:moveTo>
                      <a:pt x="0" y="39"/>
                    </a:moveTo>
                    <a:lnTo>
                      <a:pt x="38" y="77"/>
                    </a:lnTo>
                    <a:lnTo>
                      <a:pt x="60" y="39"/>
                    </a:lnTo>
                    <a:lnTo>
                      <a:pt x="22"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Freeform 3750">
                <a:extLst>
                  <a:ext uri="{FF2B5EF4-FFF2-40B4-BE49-F238E27FC236}">
                    <a16:creationId xmlns:a16="http://schemas.microsoft.com/office/drawing/2014/main" xmlns="" id="{A6801892-CBC1-4AA6-A7BD-540B9F144CF1}"/>
                  </a:ext>
                </a:extLst>
              </p:cNvPr>
              <p:cNvSpPr>
                <a:spLocks/>
              </p:cNvSpPr>
              <p:nvPr/>
            </p:nvSpPr>
            <p:spPr bwMode="auto">
              <a:xfrm>
                <a:off x="2094" y="6265"/>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Freeform 3751">
                <a:extLst>
                  <a:ext uri="{FF2B5EF4-FFF2-40B4-BE49-F238E27FC236}">
                    <a16:creationId xmlns:a16="http://schemas.microsoft.com/office/drawing/2014/main" xmlns="" id="{1D26A853-7FDD-41D3-A851-B3F5DADBC8CA}"/>
                  </a:ext>
                </a:extLst>
              </p:cNvPr>
              <p:cNvSpPr>
                <a:spLocks/>
              </p:cNvSpPr>
              <p:nvPr/>
            </p:nvSpPr>
            <p:spPr bwMode="auto">
              <a:xfrm>
                <a:off x="1115" y="6200"/>
                <a:ext cx="60" cy="54"/>
              </a:xfrm>
              <a:custGeom>
                <a:avLst/>
                <a:gdLst>
                  <a:gd name="T0" fmla="*/ 0 w 60"/>
                  <a:gd name="T1" fmla="*/ 38 h 54"/>
                  <a:gd name="T2" fmla="*/ 33 w 60"/>
                  <a:gd name="T3" fmla="*/ 54 h 54"/>
                  <a:gd name="T4" fmla="*/ 60 w 60"/>
                  <a:gd name="T5" fmla="*/ 16 h 54"/>
                  <a:gd name="T6" fmla="*/ 28 w 60"/>
                  <a:gd name="T7" fmla="*/ 0 h 54"/>
                  <a:gd name="T8" fmla="*/ 0 w 60"/>
                  <a:gd name="T9" fmla="*/ 38 h 54"/>
                </a:gdLst>
                <a:ahLst/>
                <a:cxnLst>
                  <a:cxn ang="0">
                    <a:pos x="T0" y="T1"/>
                  </a:cxn>
                  <a:cxn ang="0">
                    <a:pos x="T2" y="T3"/>
                  </a:cxn>
                  <a:cxn ang="0">
                    <a:pos x="T4" y="T5"/>
                  </a:cxn>
                  <a:cxn ang="0">
                    <a:pos x="T6" y="T7"/>
                  </a:cxn>
                  <a:cxn ang="0">
                    <a:pos x="T8" y="T9"/>
                  </a:cxn>
                </a:cxnLst>
                <a:rect l="0" t="0" r="r" b="b"/>
                <a:pathLst>
                  <a:path w="60" h="54">
                    <a:moveTo>
                      <a:pt x="0" y="38"/>
                    </a:moveTo>
                    <a:lnTo>
                      <a:pt x="33" y="54"/>
                    </a:lnTo>
                    <a:lnTo>
                      <a:pt x="60" y="16"/>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Freeform 3752">
                <a:extLst>
                  <a:ext uri="{FF2B5EF4-FFF2-40B4-BE49-F238E27FC236}">
                    <a16:creationId xmlns:a16="http://schemas.microsoft.com/office/drawing/2014/main" xmlns="" id="{5BF01BDD-9EE0-4F08-86A6-CCD0A19A8F26}"/>
                  </a:ext>
                </a:extLst>
              </p:cNvPr>
              <p:cNvSpPr>
                <a:spLocks/>
              </p:cNvSpPr>
              <p:nvPr/>
            </p:nvSpPr>
            <p:spPr bwMode="auto">
              <a:xfrm>
                <a:off x="1115" y="6200"/>
                <a:ext cx="60" cy="54"/>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Freeform 3753">
                <a:extLst>
                  <a:ext uri="{FF2B5EF4-FFF2-40B4-BE49-F238E27FC236}">
                    <a16:creationId xmlns:a16="http://schemas.microsoft.com/office/drawing/2014/main" xmlns="" id="{3105F88C-5CBE-4237-B412-17C44BAE5F0C}"/>
                  </a:ext>
                </a:extLst>
              </p:cNvPr>
              <p:cNvSpPr>
                <a:spLocks/>
              </p:cNvSpPr>
              <p:nvPr/>
            </p:nvSpPr>
            <p:spPr bwMode="auto">
              <a:xfrm>
                <a:off x="2444" y="6369"/>
                <a:ext cx="55" cy="77"/>
              </a:xfrm>
              <a:custGeom>
                <a:avLst/>
                <a:gdLst>
                  <a:gd name="T0" fmla="*/ 0 w 55"/>
                  <a:gd name="T1" fmla="*/ 38 h 77"/>
                  <a:gd name="T2" fmla="*/ 33 w 55"/>
                  <a:gd name="T3" fmla="*/ 77 h 77"/>
                  <a:gd name="T4" fmla="*/ 55 w 55"/>
                  <a:gd name="T5" fmla="*/ 38 h 77"/>
                  <a:gd name="T6" fmla="*/ 16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3" y="77"/>
                    </a:lnTo>
                    <a:lnTo>
                      <a:pt x="55" y="38"/>
                    </a:lnTo>
                    <a:lnTo>
                      <a:pt x="16"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Freeform 3754">
                <a:extLst>
                  <a:ext uri="{FF2B5EF4-FFF2-40B4-BE49-F238E27FC236}">
                    <a16:creationId xmlns:a16="http://schemas.microsoft.com/office/drawing/2014/main" xmlns="" id="{44E77B43-481C-4E9C-8745-E03EA5C55385}"/>
                  </a:ext>
                </a:extLst>
              </p:cNvPr>
              <p:cNvSpPr>
                <a:spLocks/>
              </p:cNvSpPr>
              <p:nvPr/>
            </p:nvSpPr>
            <p:spPr bwMode="auto">
              <a:xfrm>
                <a:off x="2444" y="6369"/>
                <a:ext cx="55"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Freeform 3755">
                <a:extLst>
                  <a:ext uri="{FF2B5EF4-FFF2-40B4-BE49-F238E27FC236}">
                    <a16:creationId xmlns:a16="http://schemas.microsoft.com/office/drawing/2014/main" xmlns="" id="{B795E9A6-55FC-473C-8080-0AC7688FDF43}"/>
                  </a:ext>
                </a:extLst>
              </p:cNvPr>
              <p:cNvSpPr>
                <a:spLocks/>
              </p:cNvSpPr>
              <p:nvPr/>
            </p:nvSpPr>
            <p:spPr bwMode="auto">
              <a:xfrm>
                <a:off x="1471" y="6167"/>
                <a:ext cx="60" cy="65"/>
              </a:xfrm>
              <a:custGeom>
                <a:avLst/>
                <a:gdLst>
                  <a:gd name="T0" fmla="*/ 0 w 60"/>
                  <a:gd name="T1" fmla="*/ 44 h 65"/>
                  <a:gd name="T2" fmla="*/ 32 w 60"/>
                  <a:gd name="T3" fmla="*/ 65 h 65"/>
                  <a:gd name="T4" fmla="*/ 60 w 60"/>
                  <a:gd name="T5" fmla="*/ 27 h 65"/>
                  <a:gd name="T6" fmla="*/ 27 w 60"/>
                  <a:gd name="T7" fmla="*/ 0 h 65"/>
                  <a:gd name="T8" fmla="*/ 0 w 60"/>
                  <a:gd name="T9" fmla="*/ 44 h 65"/>
                </a:gdLst>
                <a:ahLst/>
                <a:cxnLst>
                  <a:cxn ang="0">
                    <a:pos x="T0" y="T1"/>
                  </a:cxn>
                  <a:cxn ang="0">
                    <a:pos x="T2" y="T3"/>
                  </a:cxn>
                  <a:cxn ang="0">
                    <a:pos x="T4" y="T5"/>
                  </a:cxn>
                  <a:cxn ang="0">
                    <a:pos x="T6" y="T7"/>
                  </a:cxn>
                  <a:cxn ang="0">
                    <a:pos x="T8" y="T9"/>
                  </a:cxn>
                </a:cxnLst>
                <a:rect l="0" t="0" r="r" b="b"/>
                <a:pathLst>
                  <a:path w="60" h="65">
                    <a:moveTo>
                      <a:pt x="0" y="44"/>
                    </a:moveTo>
                    <a:lnTo>
                      <a:pt x="32" y="65"/>
                    </a:lnTo>
                    <a:lnTo>
                      <a:pt x="60" y="27"/>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Freeform 3756">
                <a:extLst>
                  <a:ext uri="{FF2B5EF4-FFF2-40B4-BE49-F238E27FC236}">
                    <a16:creationId xmlns:a16="http://schemas.microsoft.com/office/drawing/2014/main" xmlns="" id="{DE89A48A-65E6-409A-A982-F93323C3EF7C}"/>
                  </a:ext>
                </a:extLst>
              </p:cNvPr>
              <p:cNvSpPr>
                <a:spLocks/>
              </p:cNvSpPr>
              <p:nvPr/>
            </p:nvSpPr>
            <p:spPr bwMode="auto">
              <a:xfrm>
                <a:off x="1471" y="6167"/>
                <a:ext cx="60" cy="65"/>
              </a:xfrm>
              <a:custGeom>
                <a:avLst/>
                <a:gdLst>
                  <a:gd name="T0" fmla="*/ 0 w 11"/>
                  <a:gd name="T1" fmla="*/ 8 h 12"/>
                  <a:gd name="T2" fmla="*/ 6 w 11"/>
                  <a:gd name="T3" fmla="*/ 12 h 12"/>
                  <a:gd name="T4" fmla="*/ 11 w 11"/>
                  <a:gd name="T5" fmla="*/ 5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6" y="12"/>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Freeform 3757">
                <a:extLst>
                  <a:ext uri="{FF2B5EF4-FFF2-40B4-BE49-F238E27FC236}">
                    <a16:creationId xmlns:a16="http://schemas.microsoft.com/office/drawing/2014/main" xmlns="" id="{563B6B46-BDC5-4253-9517-5BE1CE58CD4E}"/>
                  </a:ext>
                </a:extLst>
              </p:cNvPr>
              <p:cNvSpPr>
                <a:spLocks/>
              </p:cNvSpPr>
              <p:nvPr/>
            </p:nvSpPr>
            <p:spPr bwMode="auto">
              <a:xfrm>
                <a:off x="2777" y="6473"/>
                <a:ext cx="55" cy="82"/>
              </a:xfrm>
              <a:custGeom>
                <a:avLst/>
                <a:gdLst>
                  <a:gd name="T0" fmla="*/ 0 w 55"/>
                  <a:gd name="T1" fmla="*/ 44 h 82"/>
                  <a:gd name="T2" fmla="*/ 39 w 55"/>
                  <a:gd name="T3" fmla="*/ 82 h 82"/>
                  <a:gd name="T4" fmla="*/ 55 w 55"/>
                  <a:gd name="T5" fmla="*/ 38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8"/>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Freeform 3758">
                <a:extLst>
                  <a:ext uri="{FF2B5EF4-FFF2-40B4-BE49-F238E27FC236}">
                    <a16:creationId xmlns:a16="http://schemas.microsoft.com/office/drawing/2014/main" xmlns="" id="{4A40E7A9-2A5C-428D-93C4-1A8FCFE0D572}"/>
                  </a:ext>
                </a:extLst>
              </p:cNvPr>
              <p:cNvSpPr>
                <a:spLocks/>
              </p:cNvSpPr>
              <p:nvPr/>
            </p:nvSpPr>
            <p:spPr bwMode="auto">
              <a:xfrm>
                <a:off x="2777" y="6473"/>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3759">
                <a:extLst>
                  <a:ext uri="{FF2B5EF4-FFF2-40B4-BE49-F238E27FC236}">
                    <a16:creationId xmlns:a16="http://schemas.microsoft.com/office/drawing/2014/main" xmlns="" id="{5AB00F6D-A0AB-428F-AE72-BCB3C4D62311}"/>
                  </a:ext>
                </a:extLst>
              </p:cNvPr>
              <p:cNvSpPr>
                <a:spLocks/>
              </p:cNvSpPr>
              <p:nvPr/>
            </p:nvSpPr>
            <p:spPr bwMode="auto">
              <a:xfrm>
                <a:off x="1832" y="6211"/>
                <a:ext cx="60" cy="76"/>
              </a:xfrm>
              <a:custGeom>
                <a:avLst/>
                <a:gdLst>
                  <a:gd name="T0" fmla="*/ 0 w 60"/>
                  <a:gd name="T1" fmla="*/ 38 h 76"/>
                  <a:gd name="T2" fmla="*/ 38 w 60"/>
                  <a:gd name="T3" fmla="*/ 76 h 76"/>
                  <a:gd name="T4" fmla="*/ 60 w 60"/>
                  <a:gd name="T5" fmla="*/ 32 h 76"/>
                  <a:gd name="T6" fmla="*/ 21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2"/>
                    </a:lnTo>
                    <a:lnTo>
                      <a:pt x="21"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Freeform 3760">
                <a:extLst>
                  <a:ext uri="{FF2B5EF4-FFF2-40B4-BE49-F238E27FC236}">
                    <a16:creationId xmlns:a16="http://schemas.microsoft.com/office/drawing/2014/main" xmlns="" id="{7702C7F1-E1E5-4EE6-838A-54A6096FFFDD}"/>
                  </a:ext>
                </a:extLst>
              </p:cNvPr>
              <p:cNvSpPr>
                <a:spLocks/>
              </p:cNvSpPr>
              <p:nvPr/>
            </p:nvSpPr>
            <p:spPr bwMode="auto">
              <a:xfrm>
                <a:off x="1832" y="6211"/>
                <a:ext cx="60" cy="76"/>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3761">
                <a:extLst>
                  <a:ext uri="{FF2B5EF4-FFF2-40B4-BE49-F238E27FC236}">
                    <a16:creationId xmlns:a16="http://schemas.microsoft.com/office/drawing/2014/main" xmlns="" id="{A611BB81-93CD-4158-8658-D0DA1811FD4B}"/>
                  </a:ext>
                </a:extLst>
              </p:cNvPr>
              <p:cNvSpPr>
                <a:spLocks/>
              </p:cNvSpPr>
              <p:nvPr/>
            </p:nvSpPr>
            <p:spPr bwMode="auto">
              <a:xfrm>
                <a:off x="2192" y="6298"/>
                <a:ext cx="55" cy="82"/>
              </a:xfrm>
              <a:custGeom>
                <a:avLst/>
                <a:gdLst>
                  <a:gd name="T0" fmla="*/ 0 w 55"/>
                  <a:gd name="T1" fmla="*/ 44 h 82"/>
                  <a:gd name="T2" fmla="*/ 33 w 55"/>
                  <a:gd name="T3" fmla="*/ 82 h 82"/>
                  <a:gd name="T4" fmla="*/ 55 w 55"/>
                  <a:gd name="T5" fmla="*/ 38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3" y="82"/>
                    </a:lnTo>
                    <a:lnTo>
                      <a:pt x="55" y="38"/>
                    </a:lnTo>
                    <a:lnTo>
                      <a:pt x="22"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Freeform 3762">
                <a:extLst>
                  <a:ext uri="{FF2B5EF4-FFF2-40B4-BE49-F238E27FC236}">
                    <a16:creationId xmlns:a16="http://schemas.microsoft.com/office/drawing/2014/main" xmlns="" id="{D90C5911-76FC-4176-82DF-E3E9E30293C5}"/>
                  </a:ext>
                </a:extLst>
              </p:cNvPr>
              <p:cNvSpPr>
                <a:spLocks/>
              </p:cNvSpPr>
              <p:nvPr/>
            </p:nvSpPr>
            <p:spPr bwMode="auto">
              <a:xfrm>
                <a:off x="2192" y="6298"/>
                <a:ext cx="55" cy="82"/>
              </a:xfrm>
              <a:custGeom>
                <a:avLst/>
                <a:gdLst>
                  <a:gd name="T0" fmla="*/ 0 w 10"/>
                  <a:gd name="T1" fmla="*/ 8 h 15"/>
                  <a:gd name="T2" fmla="*/ 6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3763">
                <a:extLst>
                  <a:ext uri="{FF2B5EF4-FFF2-40B4-BE49-F238E27FC236}">
                    <a16:creationId xmlns:a16="http://schemas.microsoft.com/office/drawing/2014/main" xmlns="" id="{9091221D-4994-4277-9969-1A35297AFFDC}"/>
                  </a:ext>
                </a:extLst>
              </p:cNvPr>
              <p:cNvSpPr>
                <a:spLocks/>
              </p:cNvSpPr>
              <p:nvPr/>
            </p:nvSpPr>
            <p:spPr bwMode="auto">
              <a:xfrm>
                <a:off x="1208" y="6189"/>
                <a:ext cx="66" cy="60"/>
              </a:xfrm>
              <a:custGeom>
                <a:avLst/>
                <a:gdLst>
                  <a:gd name="T0" fmla="*/ 0 w 66"/>
                  <a:gd name="T1" fmla="*/ 43 h 60"/>
                  <a:gd name="T2" fmla="*/ 38 w 66"/>
                  <a:gd name="T3" fmla="*/ 60 h 60"/>
                  <a:gd name="T4" fmla="*/ 66 w 66"/>
                  <a:gd name="T5" fmla="*/ 16 h 60"/>
                  <a:gd name="T6" fmla="*/ 33 w 66"/>
                  <a:gd name="T7" fmla="*/ 0 h 60"/>
                  <a:gd name="T8" fmla="*/ 0 w 66"/>
                  <a:gd name="T9" fmla="*/ 43 h 60"/>
                </a:gdLst>
                <a:ahLst/>
                <a:cxnLst>
                  <a:cxn ang="0">
                    <a:pos x="T0" y="T1"/>
                  </a:cxn>
                  <a:cxn ang="0">
                    <a:pos x="T2" y="T3"/>
                  </a:cxn>
                  <a:cxn ang="0">
                    <a:pos x="T4" y="T5"/>
                  </a:cxn>
                  <a:cxn ang="0">
                    <a:pos x="T6" y="T7"/>
                  </a:cxn>
                  <a:cxn ang="0">
                    <a:pos x="T8" y="T9"/>
                  </a:cxn>
                </a:cxnLst>
                <a:rect l="0" t="0" r="r" b="b"/>
                <a:pathLst>
                  <a:path w="66" h="60">
                    <a:moveTo>
                      <a:pt x="0" y="43"/>
                    </a:moveTo>
                    <a:lnTo>
                      <a:pt x="38" y="60"/>
                    </a:lnTo>
                    <a:lnTo>
                      <a:pt x="66" y="16"/>
                    </a:lnTo>
                    <a:lnTo>
                      <a:pt x="33" y="0"/>
                    </a:lnTo>
                    <a:lnTo>
                      <a:pt x="0" y="4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Freeform 3764">
                <a:extLst>
                  <a:ext uri="{FF2B5EF4-FFF2-40B4-BE49-F238E27FC236}">
                    <a16:creationId xmlns:a16="http://schemas.microsoft.com/office/drawing/2014/main" xmlns="" id="{69DB2A8B-F944-426E-8260-56622DE1BFFA}"/>
                  </a:ext>
                </a:extLst>
              </p:cNvPr>
              <p:cNvSpPr>
                <a:spLocks/>
              </p:cNvSpPr>
              <p:nvPr/>
            </p:nvSpPr>
            <p:spPr bwMode="auto">
              <a:xfrm>
                <a:off x="1208" y="6189"/>
                <a:ext cx="66" cy="60"/>
              </a:xfrm>
              <a:custGeom>
                <a:avLst/>
                <a:gdLst>
                  <a:gd name="T0" fmla="*/ 0 w 12"/>
                  <a:gd name="T1" fmla="*/ 8 h 11"/>
                  <a:gd name="T2" fmla="*/ 7 w 12"/>
                  <a:gd name="T3" fmla="*/ 11 h 11"/>
                  <a:gd name="T4" fmla="*/ 12 w 12"/>
                  <a:gd name="T5" fmla="*/ 3 h 11"/>
                  <a:gd name="T6" fmla="*/ 6 w 12"/>
                  <a:gd name="T7" fmla="*/ 0 h 11"/>
                  <a:gd name="T8" fmla="*/ 0 w 12"/>
                  <a:gd name="T9" fmla="*/ 8 h 11"/>
                </a:gdLst>
                <a:ahLst/>
                <a:cxnLst>
                  <a:cxn ang="0">
                    <a:pos x="T0" y="T1"/>
                  </a:cxn>
                  <a:cxn ang="0">
                    <a:pos x="T2" y="T3"/>
                  </a:cxn>
                  <a:cxn ang="0">
                    <a:pos x="T4" y="T5"/>
                  </a:cxn>
                  <a:cxn ang="0">
                    <a:pos x="T6" y="T7"/>
                  </a:cxn>
                  <a:cxn ang="0">
                    <a:pos x="T8" y="T9"/>
                  </a:cxn>
                </a:cxnLst>
                <a:rect l="0" t="0" r="r" b="b"/>
                <a:pathLst>
                  <a:path w="12" h="11">
                    <a:moveTo>
                      <a:pt x="0" y="8"/>
                    </a:moveTo>
                    <a:lnTo>
                      <a:pt x="7" y="11"/>
                    </a:lnTo>
                    <a:lnTo>
                      <a:pt x="12" y="3"/>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3765">
                <a:extLst>
                  <a:ext uri="{FF2B5EF4-FFF2-40B4-BE49-F238E27FC236}">
                    <a16:creationId xmlns:a16="http://schemas.microsoft.com/office/drawing/2014/main" xmlns="" id="{7658722C-8C6D-430F-9A78-3E34513147E5}"/>
                  </a:ext>
                </a:extLst>
              </p:cNvPr>
              <p:cNvSpPr>
                <a:spLocks/>
              </p:cNvSpPr>
              <p:nvPr/>
            </p:nvSpPr>
            <p:spPr bwMode="auto">
              <a:xfrm>
                <a:off x="2537" y="6407"/>
                <a:ext cx="55" cy="77"/>
              </a:xfrm>
              <a:custGeom>
                <a:avLst/>
                <a:gdLst>
                  <a:gd name="T0" fmla="*/ 0 w 55"/>
                  <a:gd name="T1" fmla="*/ 39 h 77"/>
                  <a:gd name="T2" fmla="*/ 38 w 55"/>
                  <a:gd name="T3" fmla="*/ 77 h 77"/>
                  <a:gd name="T4" fmla="*/ 55 w 55"/>
                  <a:gd name="T5" fmla="*/ 39 h 77"/>
                  <a:gd name="T6" fmla="*/ 22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8" y="77"/>
                    </a:lnTo>
                    <a:lnTo>
                      <a:pt x="55" y="39"/>
                    </a:lnTo>
                    <a:lnTo>
                      <a:pt x="22" y="0"/>
                    </a:lnTo>
                    <a:lnTo>
                      <a:pt x="0" y="3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Freeform 3766">
                <a:extLst>
                  <a:ext uri="{FF2B5EF4-FFF2-40B4-BE49-F238E27FC236}">
                    <a16:creationId xmlns:a16="http://schemas.microsoft.com/office/drawing/2014/main" xmlns="" id="{419C66B1-BBDD-407E-B2C4-AD84BAF90D46}"/>
                  </a:ext>
                </a:extLst>
              </p:cNvPr>
              <p:cNvSpPr>
                <a:spLocks/>
              </p:cNvSpPr>
              <p:nvPr/>
            </p:nvSpPr>
            <p:spPr bwMode="auto">
              <a:xfrm>
                <a:off x="2537" y="6407"/>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3767">
                <a:extLst>
                  <a:ext uri="{FF2B5EF4-FFF2-40B4-BE49-F238E27FC236}">
                    <a16:creationId xmlns:a16="http://schemas.microsoft.com/office/drawing/2014/main" xmlns="" id="{53B5BD5D-0CC4-402B-84C8-F8F61E01F1C8}"/>
                  </a:ext>
                </a:extLst>
              </p:cNvPr>
              <p:cNvSpPr>
                <a:spLocks/>
              </p:cNvSpPr>
              <p:nvPr/>
            </p:nvSpPr>
            <p:spPr bwMode="auto">
              <a:xfrm>
                <a:off x="1569" y="6178"/>
                <a:ext cx="60" cy="71"/>
              </a:xfrm>
              <a:custGeom>
                <a:avLst/>
                <a:gdLst>
                  <a:gd name="T0" fmla="*/ 0 w 60"/>
                  <a:gd name="T1" fmla="*/ 43 h 71"/>
                  <a:gd name="T2" fmla="*/ 38 w 60"/>
                  <a:gd name="T3" fmla="*/ 71 h 71"/>
                  <a:gd name="T4" fmla="*/ 60 w 60"/>
                  <a:gd name="T5" fmla="*/ 27 h 71"/>
                  <a:gd name="T6" fmla="*/ 27 w 60"/>
                  <a:gd name="T7" fmla="*/ 0 h 71"/>
                  <a:gd name="T8" fmla="*/ 0 w 60"/>
                  <a:gd name="T9" fmla="*/ 43 h 71"/>
                </a:gdLst>
                <a:ahLst/>
                <a:cxnLst>
                  <a:cxn ang="0">
                    <a:pos x="T0" y="T1"/>
                  </a:cxn>
                  <a:cxn ang="0">
                    <a:pos x="T2" y="T3"/>
                  </a:cxn>
                  <a:cxn ang="0">
                    <a:pos x="T4" y="T5"/>
                  </a:cxn>
                  <a:cxn ang="0">
                    <a:pos x="T6" y="T7"/>
                  </a:cxn>
                  <a:cxn ang="0">
                    <a:pos x="T8" y="T9"/>
                  </a:cxn>
                </a:cxnLst>
                <a:rect l="0" t="0" r="r" b="b"/>
                <a:pathLst>
                  <a:path w="60" h="71">
                    <a:moveTo>
                      <a:pt x="0" y="43"/>
                    </a:moveTo>
                    <a:lnTo>
                      <a:pt x="38" y="71"/>
                    </a:lnTo>
                    <a:lnTo>
                      <a:pt x="60" y="27"/>
                    </a:lnTo>
                    <a:lnTo>
                      <a:pt x="27" y="0"/>
                    </a:lnTo>
                    <a:lnTo>
                      <a:pt x="0" y="43"/>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Freeform 3768">
                <a:extLst>
                  <a:ext uri="{FF2B5EF4-FFF2-40B4-BE49-F238E27FC236}">
                    <a16:creationId xmlns:a16="http://schemas.microsoft.com/office/drawing/2014/main" xmlns="" id="{8F92048E-D2F5-4DA9-A74F-7AC39B484B04}"/>
                  </a:ext>
                </a:extLst>
              </p:cNvPr>
              <p:cNvSpPr>
                <a:spLocks/>
              </p:cNvSpPr>
              <p:nvPr/>
            </p:nvSpPr>
            <p:spPr bwMode="auto">
              <a:xfrm>
                <a:off x="1569" y="6178"/>
                <a:ext cx="60" cy="71"/>
              </a:xfrm>
              <a:custGeom>
                <a:avLst/>
                <a:gdLst>
                  <a:gd name="T0" fmla="*/ 0 w 11"/>
                  <a:gd name="T1" fmla="*/ 8 h 13"/>
                  <a:gd name="T2" fmla="*/ 7 w 11"/>
                  <a:gd name="T3" fmla="*/ 13 h 13"/>
                  <a:gd name="T4" fmla="*/ 11 w 11"/>
                  <a:gd name="T5" fmla="*/ 5 h 13"/>
                  <a:gd name="T6" fmla="*/ 5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7" y="13"/>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0" name="Freeform 3769">
                <a:extLst>
                  <a:ext uri="{FF2B5EF4-FFF2-40B4-BE49-F238E27FC236}">
                    <a16:creationId xmlns:a16="http://schemas.microsoft.com/office/drawing/2014/main" xmlns="" id="{71F61CD3-8002-46D2-80B3-7E2A6E9DEF01}"/>
                  </a:ext>
                </a:extLst>
              </p:cNvPr>
              <p:cNvSpPr>
                <a:spLocks/>
              </p:cNvSpPr>
              <p:nvPr/>
            </p:nvSpPr>
            <p:spPr bwMode="auto">
              <a:xfrm>
                <a:off x="2870" y="6511"/>
                <a:ext cx="55" cy="77"/>
              </a:xfrm>
              <a:custGeom>
                <a:avLst/>
                <a:gdLst>
                  <a:gd name="T0" fmla="*/ 0 w 55"/>
                  <a:gd name="T1" fmla="*/ 39 h 77"/>
                  <a:gd name="T2" fmla="*/ 39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9" y="77"/>
                    </a:lnTo>
                    <a:lnTo>
                      <a:pt x="55" y="39"/>
                    </a:lnTo>
                    <a:lnTo>
                      <a:pt x="17" y="0"/>
                    </a:lnTo>
                    <a:lnTo>
                      <a:pt x="0" y="3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3770">
                <a:extLst>
                  <a:ext uri="{FF2B5EF4-FFF2-40B4-BE49-F238E27FC236}">
                    <a16:creationId xmlns:a16="http://schemas.microsoft.com/office/drawing/2014/main" xmlns="" id="{EFF5A8D9-1B1A-4F1C-91AD-2D4F32BB6C38}"/>
                  </a:ext>
                </a:extLst>
              </p:cNvPr>
              <p:cNvSpPr>
                <a:spLocks/>
              </p:cNvSpPr>
              <p:nvPr/>
            </p:nvSpPr>
            <p:spPr bwMode="auto">
              <a:xfrm>
                <a:off x="2870" y="6511"/>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 name="Freeform 3771">
                <a:extLst>
                  <a:ext uri="{FF2B5EF4-FFF2-40B4-BE49-F238E27FC236}">
                    <a16:creationId xmlns:a16="http://schemas.microsoft.com/office/drawing/2014/main" xmlns="" id="{70A16BD8-8199-47A4-9E68-F89832EF15F5}"/>
                  </a:ext>
                </a:extLst>
              </p:cNvPr>
              <p:cNvSpPr>
                <a:spLocks/>
              </p:cNvSpPr>
              <p:nvPr/>
            </p:nvSpPr>
            <p:spPr bwMode="auto">
              <a:xfrm>
                <a:off x="1930" y="6238"/>
                <a:ext cx="66" cy="76"/>
              </a:xfrm>
              <a:custGeom>
                <a:avLst/>
                <a:gdLst>
                  <a:gd name="T0" fmla="*/ 0 w 66"/>
                  <a:gd name="T1" fmla="*/ 38 h 76"/>
                  <a:gd name="T2" fmla="*/ 38 w 66"/>
                  <a:gd name="T3" fmla="*/ 76 h 76"/>
                  <a:gd name="T4" fmla="*/ 66 w 66"/>
                  <a:gd name="T5" fmla="*/ 33 h 76"/>
                  <a:gd name="T6" fmla="*/ 27 w 66"/>
                  <a:gd name="T7" fmla="*/ 0 h 76"/>
                  <a:gd name="T8" fmla="*/ 0 w 66"/>
                  <a:gd name="T9" fmla="*/ 38 h 76"/>
                </a:gdLst>
                <a:ahLst/>
                <a:cxnLst>
                  <a:cxn ang="0">
                    <a:pos x="T0" y="T1"/>
                  </a:cxn>
                  <a:cxn ang="0">
                    <a:pos x="T2" y="T3"/>
                  </a:cxn>
                  <a:cxn ang="0">
                    <a:pos x="T4" y="T5"/>
                  </a:cxn>
                  <a:cxn ang="0">
                    <a:pos x="T6" y="T7"/>
                  </a:cxn>
                  <a:cxn ang="0">
                    <a:pos x="T8" y="T9"/>
                  </a:cxn>
                </a:cxnLst>
                <a:rect l="0" t="0" r="r" b="b"/>
                <a:pathLst>
                  <a:path w="66" h="76">
                    <a:moveTo>
                      <a:pt x="0" y="38"/>
                    </a:moveTo>
                    <a:lnTo>
                      <a:pt x="38" y="76"/>
                    </a:lnTo>
                    <a:lnTo>
                      <a:pt x="66" y="33"/>
                    </a:lnTo>
                    <a:lnTo>
                      <a:pt x="2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3772">
                <a:extLst>
                  <a:ext uri="{FF2B5EF4-FFF2-40B4-BE49-F238E27FC236}">
                    <a16:creationId xmlns:a16="http://schemas.microsoft.com/office/drawing/2014/main" xmlns="" id="{40B7E289-E4D1-42F7-9A70-7922C85AFEF6}"/>
                  </a:ext>
                </a:extLst>
              </p:cNvPr>
              <p:cNvSpPr>
                <a:spLocks/>
              </p:cNvSpPr>
              <p:nvPr/>
            </p:nvSpPr>
            <p:spPr bwMode="auto">
              <a:xfrm>
                <a:off x="1930" y="6238"/>
                <a:ext cx="66" cy="76"/>
              </a:xfrm>
              <a:custGeom>
                <a:avLst/>
                <a:gdLst>
                  <a:gd name="T0" fmla="*/ 0 w 12"/>
                  <a:gd name="T1" fmla="*/ 7 h 14"/>
                  <a:gd name="T2" fmla="*/ 7 w 12"/>
                  <a:gd name="T3" fmla="*/ 14 h 14"/>
                  <a:gd name="T4" fmla="*/ 12 w 12"/>
                  <a:gd name="T5" fmla="*/ 6 h 14"/>
                  <a:gd name="T6" fmla="*/ 5 w 12"/>
                  <a:gd name="T7" fmla="*/ 0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lnTo>
                      <a:pt x="7" y="14"/>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4" name="Freeform 3773">
                <a:extLst>
                  <a:ext uri="{FF2B5EF4-FFF2-40B4-BE49-F238E27FC236}">
                    <a16:creationId xmlns:a16="http://schemas.microsoft.com/office/drawing/2014/main" xmlns="" id="{9CB1276A-01FC-4E5F-AC6F-34F1EE4A4DDD}"/>
                  </a:ext>
                </a:extLst>
              </p:cNvPr>
              <p:cNvSpPr>
                <a:spLocks/>
              </p:cNvSpPr>
              <p:nvPr/>
            </p:nvSpPr>
            <p:spPr bwMode="auto">
              <a:xfrm>
                <a:off x="957" y="6238"/>
                <a:ext cx="65" cy="55"/>
              </a:xfrm>
              <a:custGeom>
                <a:avLst/>
                <a:gdLst>
                  <a:gd name="T0" fmla="*/ 0 w 65"/>
                  <a:gd name="T1" fmla="*/ 38 h 55"/>
                  <a:gd name="T2" fmla="*/ 32 w 65"/>
                  <a:gd name="T3" fmla="*/ 55 h 55"/>
                  <a:gd name="T4" fmla="*/ 65 w 65"/>
                  <a:gd name="T5" fmla="*/ 11 h 55"/>
                  <a:gd name="T6" fmla="*/ 32 w 65"/>
                  <a:gd name="T7" fmla="*/ 0 h 55"/>
                  <a:gd name="T8" fmla="*/ 0 w 65"/>
                  <a:gd name="T9" fmla="*/ 38 h 55"/>
                </a:gdLst>
                <a:ahLst/>
                <a:cxnLst>
                  <a:cxn ang="0">
                    <a:pos x="T0" y="T1"/>
                  </a:cxn>
                  <a:cxn ang="0">
                    <a:pos x="T2" y="T3"/>
                  </a:cxn>
                  <a:cxn ang="0">
                    <a:pos x="T4" y="T5"/>
                  </a:cxn>
                  <a:cxn ang="0">
                    <a:pos x="T6" y="T7"/>
                  </a:cxn>
                  <a:cxn ang="0">
                    <a:pos x="T8" y="T9"/>
                  </a:cxn>
                </a:cxnLst>
                <a:rect l="0" t="0" r="r" b="b"/>
                <a:pathLst>
                  <a:path w="65" h="55">
                    <a:moveTo>
                      <a:pt x="0" y="38"/>
                    </a:moveTo>
                    <a:lnTo>
                      <a:pt x="32" y="55"/>
                    </a:lnTo>
                    <a:lnTo>
                      <a:pt x="65" y="11"/>
                    </a:lnTo>
                    <a:lnTo>
                      <a:pt x="32"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3774">
                <a:extLst>
                  <a:ext uri="{FF2B5EF4-FFF2-40B4-BE49-F238E27FC236}">
                    <a16:creationId xmlns:a16="http://schemas.microsoft.com/office/drawing/2014/main" xmlns="" id="{DC6D1DA3-3393-4F47-9CB3-0DC07DBF89A6}"/>
                  </a:ext>
                </a:extLst>
              </p:cNvPr>
              <p:cNvSpPr>
                <a:spLocks/>
              </p:cNvSpPr>
              <p:nvPr/>
            </p:nvSpPr>
            <p:spPr bwMode="auto">
              <a:xfrm>
                <a:off x="957" y="6238"/>
                <a:ext cx="65" cy="55"/>
              </a:xfrm>
              <a:custGeom>
                <a:avLst/>
                <a:gdLst>
                  <a:gd name="T0" fmla="*/ 0 w 12"/>
                  <a:gd name="T1" fmla="*/ 7 h 10"/>
                  <a:gd name="T2" fmla="*/ 6 w 12"/>
                  <a:gd name="T3" fmla="*/ 10 h 10"/>
                  <a:gd name="T4" fmla="*/ 12 w 12"/>
                  <a:gd name="T5" fmla="*/ 2 h 10"/>
                  <a:gd name="T6" fmla="*/ 6 w 12"/>
                  <a:gd name="T7" fmla="*/ 0 h 10"/>
                  <a:gd name="T8" fmla="*/ 0 w 12"/>
                  <a:gd name="T9" fmla="*/ 7 h 10"/>
                </a:gdLst>
                <a:ahLst/>
                <a:cxnLst>
                  <a:cxn ang="0">
                    <a:pos x="T0" y="T1"/>
                  </a:cxn>
                  <a:cxn ang="0">
                    <a:pos x="T2" y="T3"/>
                  </a:cxn>
                  <a:cxn ang="0">
                    <a:pos x="T4" y="T5"/>
                  </a:cxn>
                  <a:cxn ang="0">
                    <a:pos x="T6" y="T7"/>
                  </a:cxn>
                  <a:cxn ang="0">
                    <a:pos x="T8" y="T9"/>
                  </a:cxn>
                </a:cxnLst>
                <a:rect l="0" t="0" r="r" b="b"/>
                <a:pathLst>
                  <a:path w="12" h="10">
                    <a:moveTo>
                      <a:pt x="0" y="7"/>
                    </a:moveTo>
                    <a:lnTo>
                      <a:pt x="6" y="10"/>
                    </a:lnTo>
                    <a:lnTo>
                      <a:pt x="12" y="2"/>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6" name="Freeform 3775">
                <a:extLst>
                  <a:ext uri="{FF2B5EF4-FFF2-40B4-BE49-F238E27FC236}">
                    <a16:creationId xmlns:a16="http://schemas.microsoft.com/office/drawing/2014/main" xmlns="" id="{7389F243-E1FE-4E95-94A9-22599DFD7A36}"/>
                  </a:ext>
                </a:extLst>
              </p:cNvPr>
              <p:cNvSpPr>
                <a:spLocks/>
              </p:cNvSpPr>
              <p:nvPr/>
            </p:nvSpPr>
            <p:spPr bwMode="auto">
              <a:xfrm>
                <a:off x="2285" y="6336"/>
                <a:ext cx="61" cy="77"/>
              </a:xfrm>
              <a:custGeom>
                <a:avLst/>
                <a:gdLst>
                  <a:gd name="T0" fmla="*/ 0 w 61"/>
                  <a:gd name="T1" fmla="*/ 39 h 77"/>
                  <a:gd name="T2" fmla="*/ 39 w 61"/>
                  <a:gd name="T3" fmla="*/ 77 h 77"/>
                  <a:gd name="T4" fmla="*/ 61 w 61"/>
                  <a:gd name="T5" fmla="*/ 39 h 77"/>
                  <a:gd name="T6" fmla="*/ 22 w 61"/>
                  <a:gd name="T7" fmla="*/ 0 h 77"/>
                  <a:gd name="T8" fmla="*/ 0 w 61"/>
                  <a:gd name="T9" fmla="*/ 39 h 77"/>
                </a:gdLst>
                <a:ahLst/>
                <a:cxnLst>
                  <a:cxn ang="0">
                    <a:pos x="T0" y="T1"/>
                  </a:cxn>
                  <a:cxn ang="0">
                    <a:pos x="T2" y="T3"/>
                  </a:cxn>
                  <a:cxn ang="0">
                    <a:pos x="T4" y="T5"/>
                  </a:cxn>
                  <a:cxn ang="0">
                    <a:pos x="T6" y="T7"/>
                  </a:cxn>
                  <a:cxn ang="0">
                    <a:pos x="T8" y="T9"/>
                  </a:cxn>
                </a:cxnLst>
                <a:rect l="0" t="0" r="r" b="b"/>
                <a:pathLst>
                  <a:path w="61" h="77">
                    <a:moveTo>
                      <a:pt x="0" y="39"/>
                    </a:moveTo>
                    <a:lnTo>
                      <a:pt x="39" y="77"/>
                    </a:lnTo>
                    <a:lnTo>
                      <a:pt x="61" y="39"/>
                    </a:lnTo>
                    <a:lnTo>
                      <a:pt x="22" y="0"/>
                    </a:lnTo>
                    <a:lnTo>
                      <a:pt x="0" y="3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3776">
                <a:extLst>
                  <a:ext uri="{FF2B5EF4-FFF2-40B4-BE49-F238E27FC236}">
                    <a16:creationId xmlns:a16="http://schemas.microsoft.com/office/drawing/2014/main" xmlns="" id="{EE1E0057-F021-4286-9707-1429DAB725D5}"/>
                  </a:ext>
                </a:extLst>
              </p:cNvPr>
              <p:cNvSpPr>
                <a:spLocks/>
              </p:cNvSpPr>
              <p:nvPr/>
            </p:nvSpPr>
            <p:spPr bwMode="auto">
              <a:xfrm>
                <a:off x="2285" y="6336"/>
                <a:ext cx="61"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8" name="Freeform 3777">
                <a:extLst>
                  <a:ext uri="{FF2B5EF4-FFF2-40B4-BE49-F238E27FC236}">
                    <a16:creationId xmlns:a16="http://schemas.microsoft.com/office/drawing/2014/main" xmlns="" id="{886600B0-7788-4E2B-AC71-BEA4754B3795}"/>
                  </a:ext>
                </a:extLst>
              </p:cNvPr>
              <p:cNvSpPr>
                <a:spLocks/>
              </p:cNvSpPr>
              <p:nvPr/>
            </p:nvSpPr>
            <p:spPr bwMode="auto">
              <a:xfrm>
                <a:off x="1307" y="6183"/>
                <a:ext cx="65" cy="66"/>
              </a:xfrm>
              <a:custGeom>
                <a:avLst/>
                <a:gdLst>
                  <a:gd name="T0" fmla="*/ 0 w 65"/>
                  <a:gd name="T1" fmla="*/ 44 h 66"/>
                  <a:gd name="T2" fmla="*/ 38 w 65"/>
                  <a:gd name="T3" fmla="*/ 66 h 66"/>
                  <a:gd name="T4" fmla="*/ 65 w 65"/>
                  <a:gd name="T5" fmla="*/ 22 h 66"/>
                  <a:gd name="T6" fmla="*/ 27 w 65"/>
                  <a:gd name="T7" fmla="*/ 0 h 66"/>
                  <a:gd name="T8" fmla="*/ 0 w 65"/>
                  <a:gd name="T9" fmla="*/ 44 h 66"/>
                </a:gdLst>
                <a:ahLst/>
                <a:cxnLst>
                  <a:cxn ang="0">
                    <a:pos x="T0" y="T1"/>
                  </a:cxn>
                  <a:cxn ang="0">
                    <a:pos x="T2" y="T3"/>
                  </a:cxn>
                  <a:cxn ang="0">
                    <a:pos x="T4" y="T5"/>
                  </a:cxn>
                  <a:cxn ang="0">
                    <a:pos x="T6" y="T7"/>
                  </a:cxn>
                  <a:cxn ang="0">
                    <a:pos x="T8" y="T9"/>
                  </a:cxn>
                </a:cxnLst>
                <a:rect l="0" t="0" r="r" b="b"/>
                <a:pathLst>
                  <a:path w="65" h="66">
                    <a:moveTo>
                      <a:pt x="0" y="44"/>
                    </a:moveTo>
                    <a:lnTo>
                      <a:pt x="38" y="66"/>
                    </a:lnTo>
                    <a:lnTo>
                      <a:pt x="65" y="22"/>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3778">
                <a:extLst>
                  <a:ext uri="{FF2B5EF4-FFF2-40B4-BE49-F238E27FC236}">
                    <a16:creationId xmlns:a16="http://schemas.microsoft.com/office/drawing/2014/main" xmlns="" id="{CA261BD5-A649-4830-9F25-A839F05F029D}"/>
                  </a:ext>
                </a:extLst>
              </p:cNvPr>
              <p:cNvSpPr>
                <a:spLocks/>
              </p:cNvSpPr>
              <p:nvPr/>
            </p:nvSpPr>
            <p:spPr bwMode="auto">
              <a:xfrm>
                <a:off x="1307" y="6183"/>
                <a:ext cx="65" cy="66"/>
              </a:xfrm>
              <a:custGeom>
                <a:avLst/>
                <a:gdLst>
                  <a:gd name="T0" fmla="*/ 0 w 12"/>
                  <a:gd name="T1" fmla="*/ 8 h 12"/>
                  <a:gd name="T2" fmla="*/ 7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7"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 name="Freeform 3779">
                <a:extLst>
                  <a:ext uri="{FF2B5EF4-FFF2-40B4-BE49-F238E27FC236}">
                    <a16:creationId xmlns:a16="http://schemas.microsoft.com/office/drawing/2014/main" xmlns="" id="{004C5161-6238-44AA-9B6D-0DC7609289F5}"/>
                  </a:ext>
                </a:extLst>
              </p:cNvPr>
              <p:cNvSpPr>
                <a:spLocks/>
              </p:cNvSpPr>
              <p:nvPr/>
            </p:nvSpPr>
            <p:spPr bwMode="auto">
              <a:xfrm>
                <a:off x="2630" y="6440"/>
                <a:ext cx="55" cy="82"/>
              </a:xfrm>
              <a:custGeom>
                <a:avLst/>
                <a:gdLst>
                  <a:gd name="T0" fmla="*/ 0 w 55"/>
                  <a:gd name="T1" fmla="*/ 44 h 82"/>
                  <a:gd name="T2" fmla="*/ 38 w 55"/>
                  <a:gd name="T3" fmla="*/ 82 h 82"/>
                  <a:gd name="T4" fmla="*/ 55 w 55"/>
                  <a:gd name="T5" fmla="*/ 38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3780">
                <a:extLst>
                  <a:ext uri="{FF2B5EF4-FFF2-40B4-BE49-F238E27FC236}">
                    <a16:creationId xmlns:a16="http://schemas.microsoft.com/office/drawing/2014/main" xmlns="" id="{DEEE13C4-EF65-4DB4-A055-480C594928F9}"/>
                  </a:ext>
                </a:extLst>
              </p:cNvPr>
              <p:cNvSpPr>
                <a:spLocks/>
              </p:cNvSpPr>
              <p:nvPr/>
            </p:nvSpPr>
            <p:spPr bwMode="auto">
              <a:xfrm>
                <a:off x="2630" y="6440"/>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 name="Freeform 3781">
                <a:extLst>
                  <a:ext uri="{FF2B5EF4-FFF2-40B4-BE49-F238E27FC236}">
                    <a16:creationId xmlns:a16="http://schemas.microsoft.com/office/drawing/2014/main" xmlns="" id="{A39F270D-5713-4874-B931-C04ABF40DB59}"/>
                  </a:ext>
                </a:extLst>
              </p:cNvPr>
              <p:cNvSpPr>
                <a:spLocks/>
              </p:cNvSpPr>
              <p:nvPr/>
            </p:nvSpPr>
            <p:spPr bwMode="auto">
              <a:xfrm>
                <a:off x="1667" y="6194"/>
                <a:ext cx="66" cy="71"/>
              </a:xfrm>
              <a:custGeom>
                <a:avLst/>
                <a:gdLst>
                  <a:gd name="T0" fmla="*/ 0 w 66"/>
                  <a:gd name="T1" fmla="*/ 44 h 71"/>
                  <a:gd name="T2" fmla="*/ 39 w 66"/>
                  <a:gd name="T3" fmla="*/ 71 h 71"/>
                  <a:gd name="T4" fmla="*/ 66 w 66"/>
                  <a:gd name="T5" fmla="*/ 33 h 71"/>
                  <a:gd name="T6" fmla="*/ 28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9" y="71"/>
                    </a:lnTo>
                    <a:lnTo>
                      <a:pt x="66" y="33"/>
                    </a:lnTo>
                    <a:lnTo>
                      <a:pt x="28"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3782">
                <a:extLst>
                  <a:ext uri="{FF2B5EF4-FFF2-40B4-BE49-F238E27FC236}">
                    <a16:creationId xmlns:a16="http://schemas.microsoft.com/office/drawing/2014/main" xmlns="" id="{9CDB31FE-76D5-4851-9108-8DDAD15C6202}"/>
                  </a:ext>
                </a:extLst>
              </p:cNvPr>
              <p:cNvSpPr>
                <a:spLocks/>
              </p:cNvSpPr>
              <p:nvPr/>
            </p:nvSpPr>
            <p:spPr bwMode="auto">
              <a:xfrm>
                <a:off x="1667" y="6194"/>
                <a:ext cx="66" cy="71"/>
              </a:xfrm>
              <a:custGeom>
                <a:avLst/>
                <a:gdLst>
                  <a:gd name="T0" fmla="*/ 0 w 12"/>
                  <a:gd name="T1" fmla="*/ 8 h 13"/>
                  <a:gd name="T2" fmla="*/ 7 w 12"/>
                  <a:gd name="T3" fmla="*/ 13 h 13"/>
                  <a:gd name="T4" fmla="*/ 12 w 12"/>
                  <a:gd name="T5" fmla="*/ 6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 name="Freeform 3783">
                <a:extLst>
                  <a:ext uri="{FF2B5EF4-FFF2-40B4-BE49-F238E27FC236}">
                    <a16:creationId xmlns:a16="http://schemas.microsoft.com/office/drawing/2014/main" xmlns="" id="{389F79F6-8337-4D41-A754-FC51D61FDCD1}"/>
                  </a:ext>
                </a:extLst>
              </p:cNvPr>
              <p:cNvSpPr>
                <a:spLocks/>
              </p:cNvSpPr>
              <p:nvPr/>
            </p:nvSpPr>
            <p:spPr bwMode="auto">
              <a:xfrm>
                <a:off x="2963" y="6544"/>
                <a:ext cx="55" cy="77"/>
              </a:xfrm>
              <a:custGeom>
                <a:avLst/>
                <a:gdLst>
                  <a:gd name="T0" fmla="*/ 0 w 55"/>
                  <a:gd name="T1" fmla="*/ 38 h 77"/>
                  <a:gd name="T2" fmla="*/ 39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17" y="0"/>
                    </a:lnTo>
                    <a:lnTo>
                      <a:pt x="0"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3784">
                <a:extLst>
                  <a:ext uri="{FF2B5EF4-FFF2-40B4-BE49-F238E27FC236}">
                    <a16:creationId xmlns:a16="http://schemas.microsoft.com/office/drawing/2014/main" xmlns="" id="{9E25504C-AE2C-4538-AE73-67EBFE6490C0}"/>
                  </a:ext>
                </a:extLst>
              </p:cNvPr>
              <p:cNvSpPr>
                <a:spLocks/>
              </p:cNvSpPr>
              <p:nvPr/>
            </p:nvSpPr>
            <p:spPr bwMode="auto">
              <a:xfrm>
                <a:off x="2963" y="6544"/>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 name="Freeform 3785">
                <a:extLst>
                  <a:ext uri="{FF2B5EF4-FFF2-40B4-BE49-F238E27FC236}">
                    <a16:creationId xmlns:a16="http://schemas.microsoft.com/office/drawing/2014/main" xmlns="" id="{AA109173-8BC4-4C86-9464-4B75523633A1}"/>
                  </a:ext>
                </a:extLst>
              </p:cNvPr>
              <p:cNvSpPr>
                <a:spLocks/>
              </p:cNvSpPr>
              <p:nvPr/>
            </p:nvSpPr>
            <p:spPr bwMode="auto">
              <a:xfrm>
                <a:off x="2028" y="6271"/>
                <a:ext cx="66" cy="76"/>
              </a:xfrm>
              <a:custGeom>
                <a:avLst/>
                <a:gdLst>
                  <a:gd name="T0" fmla="*/ 0 w 66"/>
                  <a:gd name="T1" fmla="*/ 38 h 76"/>
                  <a:gd name="T2" fmla="*/ 39 w 66"/>
                  <a:gd name="T3" fmla="*/ 76 h 76"/>
                  <a:gd name="T4" fmla="*/ 66 w 66"/>
                  <a:gd name="T5" fmla="*/ 33 h 76"/>
                  <a:gd name="T6" fmla="*/ 28 w 66"/>
                  <a:gd name="T7" fmla="*/ 0 h 76"/>
                  <a:gd name="T8" fmla="*/ 0 w 66"/>
                  <a:gd name="T9" fmla="*/ 38 h 76"/>
                </a:gdLst>
                <a:ahLst/>
                <a:cxnLst>
                  <a:cxn ang="0">
                    <a:pos x="T0" y="T1"/>
                  </a:cxn>
                  <a:cxn ang="0">
                    <a:pos x="T2" y="T3"/>
                  </a:cxn>
                  <a:cxn ang="0">
                    <a:pos x="T4" y="T5"/>
                  </a:cxn>
                  <a:cxn ang="0">
                    <a:pos x="T6" y="T7"/>
                  </a:cxn>
                  <a:cxn ang="0">
                    <a:pos x="T8" y="T9"/>
                  </a:cxn>
                </a:cxnLst>
                <a:rect l="0" t="0" r="r" b="b"/>
                <a:pathLst>
                  <a:path w="66" h="76">
                    <a:moveTo>
                      <a:pt x="0" y="38"/>
                    </a:moveTo>
                    <a:lnTo>
                      <a:pt x="39" y="76"/>
                    </a:lnTo>
                    <a:lnTo>
                      <a:pt x="66" y="33"/>
                    </a:lnTo>
                    <a:lnTo>
                      <a:pt x="28"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3786">
                <a:extLst>
                  <a:ext uri="{FF2B5EF4-FFF2-40B4-BE49-F238E27FC236}">
                    <a16:creationId xmlns:a16="http://schemas.microsoft.com/office/drawing/2014/main" xmlns="" id="{C47B6AFA-B63B-4C24-A145-33A3518D82DC}"/>
                  </a:ext>
                </a:extLst>
              </p:cNvPr>
              <p:cNvSpPr>
                <a:spLocks/>
              </p:cNvSpPr>
              <p:nvPr/>
            </p:nvSpPr>
            <p:spPr bwMode="auto">
              <a:xfrm>
                <a:off x="2028" y="6271"/>
                <a:ext cx="66" cy="76"/>
              </a:xfrm>
              <a:custGeom>
                <a:avLst/>
                <a:gdLst>
                  <a:gd name="T0" fmla="*/ 0 w 12"/>
                  <a:gd name="T1" fmla="*/ 7 h 14"/>
                  <a:gd name="T2" fmla="*/ 7 w 12"/>
                  <a:gd name="T3" fmla="*/ 14 h 14"/>
                  <a:gd name="T4" fmla="*/ 12 w 12"/>
                  <a:gd name="T5" fmla="*/ 6 h 14"/>
                  <a:gd name="T6" fmla="*/ 5 w 12"/>
                  <a:gd name="T7" fmla="*/ 0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lnTo>
                      <a:pt x="7" y="14"/>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Freeform 3787">
                <a:extLst>
                  <a:ext uri="{FF2B5EF4-FFF2-40B4-BE49-F238E27FC236}">
                    <a16:creationId xmlns:a16="http://schemas.microsoft.com/office/drawing/2014/main" xmlns="" id="{4F33831B-FA88-414C-93A4-8BDC7C65655A}"/>
                  </a:ext>
                </a:extLst>
              </p:cNvPr>
              <p:cNvSpPr>
                <a:spLocks/>
              </p:cNvSpPr>
              <p:nvPr/>
            </p:nvSpPr>
            <p:spPr bwMode="auto">
              <a:xfrm>
                <a:off x="1055" y="6221"/>
                <a:ext cx="60" cy="61"/>
              </a:xfrm>
              <a:custGeom>
                <a:avLst/>
                <a:gdLst>
                  <a:gd name="T0" fmla="*/ 0 w 60"/>
                  <a:gd name="T1" fmla="*/ 44 h 61"/>
                  <a:gd name="T2" fmla="*/ 33 w 60"/>
                  <a:gd name="T3" fmla="*/ 61 h 61"/>
                  <a:gd name="T4" fmla="*/ 60 w 60"/>
                  <a:gd name="T5" fmla="*/ 17 h 61"/>
                  <a:gd name="T6" fmla="*/ 27 w 60"/>
                  <a:gd name="T7" fmla="*/ 0 h 61"/>
                  <a:gd name="T8" fmla="*/ 0 w 60"/>
                  <a:gd name="T9" fmla="*/ 44 h 61"/>
                </a:gdLst>
                <a:ahLst/>
                <a:cxnLst>
                  <a:cxn ang="0">
                    <a:pos x="T0" y="T1"/>
                  </a:cxn>
                  <a:cxn ang="0">
                    <a:pos x="T2" y="T3"/>
                  </a:cxn>
                  <a:cxn ang="0">
                    <a:pos x="T4" y="T5"/>
                  </a:cxn>
                  <a:cxn ang="0">
                    <a:pos x="T6" y="T7"/>
                  </a:cxn>
                  <a:cxn ang="0">
                    <a:pos x="T8" y="T9"/>
                  </a:cxn>
                </a:cxnLst>
                <a:rect l="0" t="0" r="r" b="b"/>
                <a:pathLst>
                  <a:path w="60" h="61">
                    <a:moveTo>
                      <a:pt x="0" y="44"/>
                    </a:moveTo>
                    <a:lnTo>
                      <a:pt x="33" y="61"/>
                    </a:lnTo>
                    <a:lnTo>
                      <a:pt x="60" y="17"/>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3788">
                <a:extLst>
                  <a:ext uri="{FF2B5EF4-FFF2-40B4-BE49-F238E27FC236}">
                    <a16:creationId xmlns:a16="http://schemas.microsoft.com/office/drawing/2014/main" xmlns="" id="{E76D9A63-23C9-416A-A25E-7682306AEA63}"/>
                  </a:ext>
                </a:extLst>
              </p:cNvPr>
              <p:cNvSpPr>
                <a:spLocks/>
              </p:cNvSpPr>
              <p:nvPr/>
            </p:nvSpPr>
            <p:spPr bwMode="auto">
              <a:xfrm>
                <a:off x="1055" y="6221"/>
                <a:ext cx="60" cy="61"/>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0" name="Freeform 3789">
                <a:extLst>
                  <a:ext uri="{FF2B5EF4-FFF2-40B4-BE49-F238E27FC236}">
                    <a16:creationId xmlns:a16="http://schemas.microsoft.com/office/drawing/2014/main" xmlns="" id="{715F53CA-08FF-4A6F-BE10-7E11A88F0C06}"/>
                  </a:ext>
                </a:extLst>
              </p:cNvPr>
              <p:cNvSpPr>
                <a:spLocks/>
              </p:cNvSpPr>
              <p:nvPr/>
            </p:nvSpPr>
            <p:spPr bwMode="auto">
              <a:xfrm>
                <a:off x="2384" y="6369"/>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3790">
                <a:extLst>
                  <a:ext uri="{FF2B5EF4-FFF2-40B4-BE49-F238E27FC236}">
                    <a16:creationId xmlns:a16="http://schemas.microsoft.com/office/drawing/2014/main" xmlns="" id="{A17E422D-7C6C-4F1A-ABE6-04475D15E721}"/>
                  </a:ext>
                </a:extLst>
              </p:cNvPr>
              <p:cNvSpPr>
                <a:spLocks/>
              </p:cNvSpPr>
              <p:nvPr/>
            </p:nvSpPr>
            <p:spPr bwMode="auto">
              <a:xfrm>
                <a:off x="2384" y="6369"/>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Freeform 3791">
                <a:extLst>
                  <a:ext uri="{FF2B5EF4-FFF2-40B4-BE49-F238E27FC236}">
                    <a16:creationId xmlns:a16="http://schemas.microsoft.com/office/drawing/2014/main" xmlns="" id="{D384310A-7A8D-40AA-B533-D4C576C635C3}"/>
                  </a:ext>
                </a:extLst>
              </p:cNvPr>
              <p:cNvSpPr>
                <a:spLocks/>
              </p:cNvSpPr>
              <p:nvPr/>
            </p:nvSpPr>
            <p:spPr bwMode="auto">
              <a:xfrm>
                <a:off x="1405" y="6189"/>
                <a:ext cx="66" cy="60"/>
              </a:xfrm>
              <a:custGeom>
                <a:avLst/>
                <a:gdLst>
                  <a:gd name="T0" fmla="*/ 0 w 66"/>
                  <a:gd name="T1" fmla="*/ 38 h 60"/>
                  <a:gd name="T2" fmla="*/ 38 w 66"/>
                  <a:gd name="T3" fmla="*/ 60 h 60"/>
                  <a:gd name="T4" fmla="*/ 66 w 66"/>
                  <a:gd name="T5" fmla="*/ 22 h 60"/>
                  <a:gd name="T6" fmla="*/ 27 w 66"/>
                  <a:gd name="T7" fmla="*/ 0 h 60"/>
                  <a:gd name="T8" fmla="*/ 0 w 66"/>
                  <a:gd name="T9" fmla="*/ 38 h 60"/>
                </a:gdLst>
                <a:ahLst/>
                <a:cxnLst>
                  <a:cxn ang="0">
                    <a:pos x="T0" y="T1"/>
                  </a:cxn>
                  <a:cxn ang="0">
                    <a:pos x="T2" y="T3"/>
                  </a:cxn>
                  <a:cxn ang="0">
                    <a:pos x="T4" y="T5"/>
                  </a:cxn>
                  <a:cxn ang="0">
                    <a:pos x="T6" y="T7"/>
                  </a:cxn>
                  <a:cxn ang="0">
                    <a:pos x="T8" y="T9"/>
                  </a:cxn>
                </a:cxnLst>
                <a:rect l="0" t="0" r="r" b="b"/>
                <a:pathLst>
                  <a:path w="66" h="60">
                    <a:moveTo>
                      <a:pt x="0" y="38"/>
                    </a:moveTo>
                    <a:lnTo>
                      <a:pt x="38" y="60"/>
                    </a:lnTo>
                    <a:lnTo>
                      <a:pt x="66" y="22"/>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3792">
                <a:extLst>
                  <a:ext uri="{FF2B5EF4-FFF2-40B4-BE49-F238E27FC236}">
                    <a16:creationId xmlns:a16="http://schemas.microsoft.com/office/drawing/2014/main" xmlns="" id="{75DA1940-2EF0-4345-8FE4-02D54D418DA3}"/>
                  </a:ext>
                </a:extLst>
              </p:cNvPr>
              <p:cNvSpPr>
                <a:spLocks/>
              </p:cNvSpPr>
              <p:nvPr/>
            </p:nvSpPr>
            <p:spPr bwMode="auto">
              <a:xfrm>
                <a:off x="1405" y="6189"/>
                <a:ext cx="66" cy="60"/>
              </a:xfrm>
              <a:custGeom>
                <a:avLst/>
                <a:gdLst>
                  <a:gd name="T0" fmla="*/ 0 w 12"/>
                  <a:gd name="T1" fmla="*/ 7 h 11"/>
                  <a:gd name="T2" fmla="*/ 7 w 12"/>
                  <a:gd name="T3" fmla="*/ 11 h 11"/>
                  <a:gd name="T4" fmla="*/ 12 w 12"/>
                  <a:gd name="T5" fmla="*/ 4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Freeform 3793">
                <a:extLst>
                  <a:ext uri="{FF2B5EF4-FFF2-40B4-BE49-F238E27FC236}">
                    <a16:creationId xmlns:a16="http://schemas.microsoft.com/office/drawing/2014/main" xmlns="" id="{3F7316B4-4B5D-4DD1-856F-D5C1F67649B0}"/>
                  </a:ext>
                </a:extLst>
              </p:cNvPr>
              <p:cNvSpPr>
                <a:spLocks/>
              </p:cNvSpPr>
              <p:nvPr/>
            </p:nvSpPr>
            <p:spPr bwMode="auto">
              <a:xfrm>
                <a:off x="2723" y="6478"/>
                <a:ext cx="54" cy="77"/>
              </a:xfrm>
              <a:custGeom>
                <a:avLst/>
                <a:gdLst>
                  <a:gd name="T0" fmla="*/ 0 w 54"/>
                  <a:gd name="T1" fmla="*/ 39 h 77"/>
                  <a:gd name="T2" fmla="*/ 38 w 54"/>
                  <a:gd name="T3" fmla="*/ 77 h 77"/>
                  <a:gd name="T4" fmla="*/ 54 w 54"/>
                  <a:gd name="T5" fmla="*/ 39 h 77"/>
                  <a:gd name="T6" fmla="*/ 22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22" y="0"/>
                    </a:lnTo>
                    <a:lnTo>
                      <a:pt x="0" y="3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3794">
                <a:extLst>
                  <a:ext uri="{FF2B5EF4-FFF2-40B4-BE49-F238E27FC236}">
                    <a16:creationId xmlns:a16="http://schemas.microsoft.com/office/drawing/2014/main" xmlns="" id="{5AF947A4-57AD-4CAE-91F0-C04881482259}"/>
                  </a:ext>
                </a:extLst>
              </p:cNvPr>
              <p:cNvSpPr>
                <a:spLocks/>
              </p:cNvSpPr>
              <p:nvPr/>
            </p:nvSpPr>
            <p:spPr bwMode="auto">
              <a:xfrm>
                <a:off x="2723" y="6478"/>
                <a:ext cx="54"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Freeform 3795">
                <a:extLst>
                  <a:ext uri="{FF2B5EF4-FFF2-40B4-BE49-F238E27FC236}">
                    <a16:creationId xmlns:a16="http://schemas.microsoft.com/office/drawing/2014/main" xmlns="" id="{E8B30336-B85F-4AA3-A99D-118EF011754D}"/>
                  </a:ext>
                </a:extLst>
              </p:cNvPr>
              <p:cNvSpPr>
                <a:spLocks/>
              </p:cNvSpPr>
              <p:nvPr/>
            </p:nvSpPr>
            <p:spPr bwMode="auto">
              <a:xfrm>
                <a:off x="1771" y="6216"/>
                <a:ext cx="61" cy="77"/>
              </a:xfrm>
              <a:custGeom>
                <a:avLst/>
                <a:gdLst>
                  <a:gd name="T0" fmla="*/ 0 w 61"/>
                  <a:gd name="T1" fmla="*/ 44 h 77"/>
                  <a:gd name="T2" fmla="*/ 39 w 61"/>
                  <a:gd name="T3" fmla="*/ 77 h 77"/>
                  <a:gd name="T4" fmla="*/ 61 w 61"/>
                  <a:gd name="T5" fmla="*/ 33 h 77"/>
                  <a:gd name="T6" fmla="*/ 22 w 61"/>
                  <a:gd name="T7" fmla="*/ 0 h 77"/>
                  <a:gd name="T8" fmla="*/ 0 w 61"/>
                  <a:gd name="T9" fmla="*/ 44 h 77"/>
                </a:gdLst>
                <a:ahLst/>
                <a:cxnLst>
                  <a:cxn ang="0">
                    <a:pos x="T0" y="T1"/>
                  </a:cxn>
                  <a:cxn ang="0">
                    <a:pos x="T2" y="T3"/>
                  </a:cxn>
                  <a:cxn ang="0">
                    <a:pos x="T4" y="T5"/>
                  </a:cxn>
                  <a:cxn ang="0">
                    <a:pos x="T6" y="T7"/>
                  </a:cxn>
                  <a:cxn ang="0">
                    <a:pos x="T8" y="T9"/>
                  </a:cxn>
                </a:cxnLst>
                <a:rect l="0" t="0" r="r" b="b"/>
                <a:pathLst>
                  <a:path w="61" h="77">
                    <a:moveTo>
                      <a:pt x="0" y="44"/>
                    </a:moveTo>
                    <a:lnTo>
                      <a:pt x="39" y="77"/>
                    </a:lnTo>
                    <a:lnTo>
                      <a:pt x="61" y="33"/>
                    </a:lnTo>
                    <a:lnTo>
                      <a:pt x="22"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3796">
                <a:extLst>
                  <a:ext uri="{FF2B5EF4-FFF2-40B4-BE49-F238E27FC236}">
                    <a16:creationId xmlns:a16="http://schemas.microsoft.com/office/drawing/2014/main" xmlns="" id="{C8663FCC-EBE7-475D-95B6-C33CC4A72294}"/>
                  </a:ext>
                </a:extLst>
              </p:cNvPr>
              <p:cNvSpPr>
                <a:spLocks/>
              </p:cNvSpPr>
              <p:nvPr/>
            </p:nvSpPr>
            <p:spPr bwMode="auto">
              <a:xfrm>
                <a:off x="1771" y="6216"/>
                <a:ext cx="61" cy="77"/>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Freeform 3797">
                <a:extLst>
                  <a:ext uri="{FF2B5EF4-FFF2-40B4-BE49-F238E27FC236}">
                    <a16:creationId xmlns:a16="http://schemas.microsoft.com/office/drawing/2014/main" xmlns="" id="{0CF526CE-C23B-454C-8D73-B9FB5DD97187}"/>
                  </a:ext>
                </a:extLst>
              </p:cNvPr>
              <p:cNvSpPr>
                <a:spLocks/>
              </p:cNvSpPr>
              <p:nvPr/>
            </p:nvSpPr>
            <p:spPr bwMode="auto">
              <a:xfrm>
                <a:off x="3051" y="6577"/>
                <a:ext cx="55" cy="82"/>
              </a:xfrm>
              <a:custGeom>
                <a:avLst/>
                <a:gdLst>
                  <a:gd name="T0" fmla="*/ 0 w 55"/>
                  <a:gd name="T1" fmla="*/ 44 h 82"/>
                  <a:gd name="T2" fmla="*/ 38 w 55"/>
                  <a:gd name="T3" fmla="*/ 82 h 82"/>
                  <a:gd name="T4" fmla="*/ 55 w 55"/>
                  <a:gd name="T5" fmla="*/ 38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6"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3798">
                <a:extLst>
                  <a:ext uri="{FF2B5EF4-FFF2-40B4-BE49-F238E27FC236}">
                    <a16:creationId xmlns:a16="http://schemas.microsoft.com/office/drawing/2014/main" xmlns="" id="{9CE1A670-D809-4A7A-86BB-79DC5BCAFB07}"/>
                  </a:ext>
                </a:extLst>
              </p:cNvPr>
              <p:cNvSpPr>
                <a:spLocks/>
              </p:cNvSpPr>
              <p:nvPr/>
            </p:nvSpPr>
            <p:spPr bwMode="auto">
              <a:xfrm>
                <a:off x="3051" y="6577"/>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Freeform 3799">
                <a:extLst>
                  <a:ext uri="{FF2B5EF4-FFF2-40B4-BE49-F238E27FC236}">
                    <a16:creationId xmlns:a16="http://schemas.microsoft.com/office/drawing/2014/main" xmlns="" id="{51F4A8C3-B6FC-4820-BA1D-49D0721145E1}"/>
                  </a:ext>
                </a:extLst>
              </p:cNvPr>
              <p:cNvSpPr>
                <a:spLocks/>
              </p:cNvSpPr>
              <p:nvPr/>
            </p:nvSpPr>
            <p:spPr bwMode="auto">
              <a:xfrm>
                <a:off x="2132" y="6304"/>
                <a:ext cx="60" cy="76"/>
              </a:xfrm>
              <a:custGeom>
                <a:avLst/>
                <a:gdLst>
                  <a:gd name="T0" fmla="*/ 0 w 60"/>
                  <a:gd name="T1" fmla="*/ 38 h 76"/>
                  <a:gd name="T2" fmla="*/ 33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3" y="76"/>
                    </a:lnTo>
                    <a:lnTo>
                      <a:pt x="60" y="38"/>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3800">
                <a:extLst>
                  <a:ext uri="{FF2B5EF4-FFF2-40B4-BE49-F238E27FC236}">
                    <a16:creationId xmlns:a16="http://schemas.microsoft.com/office/drawing/2014/main" xmlns="" id="{E1CB19D3-C9FF-42D3-88E4-0577E6AC87F6}"/>
                  </a:ext>
                </a:extLst>
              </p:cNvPr>
              <p:cNvSpPr>
                <a:spLocks/>
              </p:cNvSpPr>
              <p:nvPr/>
            </p:nvSpPr>
            <p:spPr bwMode="auto">
              <a:xfrm>
                <a:off x="2132" y="6304"/>
                <a:ext cx="60" cy="76"/>
              </a:xfrm>
              <a:custGeom>
                <a:avLst/>
                <a:gdLst>
                  <a:gd name="T0" fmla="*/ 0 w 11"/>
                  <a:gd name="T1" fmla="*/ 7 h 14"/>
                  <a:gd name="T2" fmla="*/ 6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6"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Freeform 3801">
                <a:extLst>
                  <a:ext uri="{FF2B5EF4-FFF2-40B4-BE49-F238E27FC236}">
                    <a16:creationId xmlns:a16="http://schemas.microsoft.com/office/drawing/2014/main" xmlns="" id="{3FF1C938-E1BC-4CFD-9DE6-702C2F71CE96}"/>
                  </a:ext>
                </a:extLst>
              </p:cNvPr>
              <p:cNvSpPr>
                <a:spLocks/>
              </p:cNvSpPr>
              <p:nvPr/>
            </p:nvSpPr>
            <p:spPr bwMode="auto">
              <a:xfrm>
                <a:off x="1148" y="6216"/>
                <a:ext cx="60" cy="55"/>
              </a:xfrm>
              <a:custGeom>
                <a:avLst/>
                <a:gdLst>
                  <a:gd name="T0" fmla="*/ 0 w 60"/>
                  <a:gd name="T1" fmla="*/ 38 h 55"/>
                  <a:gd name="T2" fmla="*/ 33 w 60"/>
                  <a:gd name="T3" fmla="*/ 55 h 55"/>
                  <a:gd name="T4" fmla="*/ 60 w 60"/>
                  <a:gd name="T5" fmla="*/ 16 h 55"/>
                  <a:gd name="T6" fmla="*/ 27 w 60"/>
                  <a:gd name="T7" fmla="*/ 0 h 55"/>
                  <a:gd name="T8" fmla="*/ 0 w 60"/>
                  <a:gd name="T9" fmla="*/ 38 h 55"/>
                </a:gdLst>
                <a:ahLst/>
                <a:cxnLst>
                  <a:cxn ang="0">
                    <a:pos x="T0" y="T1"/>
                  </a:cxn>
                  <a:cxn ang="0">
                    <a:pos x="T2" y="T3"/>
                  </a:cxn>
                  <a:cxn ang="0">
                    <a:pos x="T4" y="T5"/>
                  </a:cxn>
                  <a:cxn ang="0">
                    <a:pos x="T6" y="T7"/>
                  </a:cxn>
                  <a:cxn ang="0">
                    <a:pos x="T8" y="T9"/>
                  </a:cxn>
                </a:cxnLst>
                <a:rect l="0" t="0" r="r" b="b"/>
                <a:pathLst>
                  <a:path w="60" h="55">
                    <a:moveTo>
                      <a:pt x="0" y="38"/>
                    </a:moveTo>
                    <a:lnTo>
                      <a:pt x="33" y="55"/>
                    </a:lnTo>
                    <a:lnTo>
                      <a:pt x="60" y="16"/>
                    </a:lnTo>
                    <a:lnTo>
                      <a:pt x="27"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3802">
                <a:extLst>
                  <a:ext uri="{FF2B5EF4-FFF2-40B4-BE49-F238E27FC236}">
                    <a16:creationId xmlns:a16="http://schemas.microsoft.com/office/drawing/2014/main" xmlns="" id="{AF280D27-D253-4A64-8095-268C0909BA46}"/>
                  </a:ext>
                </a:extLst>
              </p:cNvPr>
              <p:cNvSpPr>
                <a:spLocks/>
              </p:cNvSpPr>
              <p:nvPr/>
            </p:nvSpPr>
            <p:spPr bwMode="auto">
              <a:xfrm>
                <a:off x="1148" y="6216"/>
                <a:ext cx="60" cy="55"/>
              </a:xfrm>
              <a:custGeom>
                <a:avLst/>
                <a:gdLst>
                  <a:gd name="T0" fmla="*/ 0 w 11"/>
                  <a:gd name="T1" fmla="*/ 7 h 10"/>
                  <a:gd name="T2" fmla="*/ 6 w 11"/>
                  <a:gd name="T3" fmla="*/ 10 h 10"/>
                  <a:gd name="T4" fmla="*/ 11 w 11"/>
                  <a:gd name="T5" fmla="*/ 3 h 10"/>
                  <a:gd name="T6" fmla="*/ 5 w 11"/>
                  <a:gd name="T7" fmla="*/ 0 h 10"/>
                  <a:gd name="T8" fmla="*/ 0 w 11"/>
                  <a:gd name="T9" fmla="*/ 7 h 10"/>
                </a:gdLst>
                <a:ahLst/>
                <a:cxnLst>
                  <a:cxn ang="0">
                    <a:pos x="T0" y="T1"/>
                  </a:cxn>
                  <a:cxn ang="0">
                    <a:pos x="T2" y="T3"/>
                  </a:cxn>
                  <a:cxn ang="0">
                    <a:pos x="T4" y="T5"/>
                  </a:cxn>
                  <a:cxn ang="0">
                    <a:pos x="T6" y="T7"/>
                  </a:cxn>
                  <a:cxn ang="0">
                    <a:pos x="T8" y="T9"/>
                  </a:cxn>
                </a:cxnLst>
                <a:rect l="0" t="0" r="r" b="b"/>
                <a:pathLst>
                  <a:path w="11" h="10">
                    <a:moveTo>
                      <a:pt x="0" y="7"/>
                    </a:moveTo>
                    <a:lnTo>
                      <a:pt x="6" y="10"/>
                    </a:lnTo>
                    <a:lnTo>
                      <a:pt x="11"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Freeform 3803">
                <a:extLst>
                  <a:ext uri="{FF2B5EF4-FFF2-40B4-BE49-F238E27FC236}">
                    <a16:creationId xmlns:a16="http://schemas.microsoft.com/office/drawing/2014/main" xmlns="" id="{306034C2-7CA5-4593-88AC-CB8350DD7E08}"/>
                  </a:ext>
                </a:extLst>
              </p:cNvPr>
              <p:cNvSpPr>
                <a:spLocks/>
              </p:cNvSpPr>
              <p:nvPr/>
            </p:nvSpPr>
            <p:spPr bwMode="auto">
              <a:xfrm>
                <a:off x="2477" y="6407"/>
                <a:ext cx="60" cy="82"/>
              </a:xfrm>
              <a:custGeom>
                <a:avLst/>
                <a:gdLst>
                  <a:gd name="T0" fmla="*/ 0 w 60"/>
                  <a:gd name="T1" fmla="*/ 39 h 82"/>
                  <a:gd name="T2" fmla="*/ 38 w 60"/>
                  <a:gd name="T3" fmla="*/ 82 h 82"/>
                  <a:gd name="T4" fmla="*/ 60 w 60"/>
                  <a:gd name="T5" fmla="*/ 39 h 82"/>
                  <a:gd name="T6" fmla="*/ 22 w 60"/>
                  <a:gd name="T7" fmla="*/ 0 h 82"/>
                  <a:gd name="T8" fmla="*/ 0 w 60"/>
                  <a:gd name="T9" fmla="*/ 39 h 82"/>
                </a:gdLst>
                <a:ahLst/>
                <a:cxnLst>
                  <a:cxn ang="0">
                    <a:pos x="T0" y="T1"/>
                  </a:cxn>
                  <a:cxn ang="0">
                    <a:pos x="T2" y="T3"/>
                  </a:cxn>
                  <a:cxn ang="0">
                    <a:pos x="T4" y="T5"/>
                  </a:cxn>
                  <a:cxn ang="0">
                    <a:pos x="T6" y="T7"/>
                  </a:cxn>
                  <a:cxn ang="0">
                    <a:pos x="T8" y="T9"/>
                  </a:cxn>
                </a:cxnLst>
                <a:rect l="0" t="0" r="r" b="b"/>
                <a:pathLst>
                  <a:path w="60" h="82">
                    <a:moveTo>
                      <a:pt x="0" y="39"/>
                    </a:moveTo>
                    <a:lnTo>
                      <a:pt x="38" y="82"/>
                    </a:lnTo>
                    <a:lnTo>
                      <a:pt x="60" y="39"/>
                    </a:lnTo>
                    <a:lnTo>
                      <a:pt x="22" y="0"/>
                    </a:lnTo>
                    <a:lnTo>
                      <a:pt x="0" y="3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3804">
                <a:extLst>
                  <a:ext uri="{FF2B5EF4-FFF2-40B4-BE49-F238E27FC236}">
                    <a16:creationId xmlns:a16="http://schemas.microsoft.com/office/drawing/2014/main" xmlns="" id="{145FB160-A78C-4A5C-86A5-D9C3F7C31BBA}"/>
                  </a:ext>
                </a:extLst>
              </p:cNvPr>
              <p:cNvSpPr>
                <a:spLocks/>
              </p:cNvSpPr>
              <p:nvPr/>
            </p:nvSpPr>
            <p:spPr bwMode="auto">
              <a:xfrm>
                <a:off x="2477" y="6407"/>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Freeform 3805">
                <a:extLst>
                  <a:ext uri="{FF2B5EF4-FFF2-40B4-BE49-F238E27FC236}">
                    <a16:creationId xmlns:a16="http://schemas.microsoft.com/office/drawing/2014/main" xmlns="" id="{23096552-3A5B-4A0D-83A8-4DCEB8768E5C}"/>
                  </a:ext>
                </a:extLst>
              </p:cNvPr>
              <p:cNvSpPr>
                <a:spLocks/>
              </p:cNvSpPr>
              <p:nvPr/>
            </p:nvSpPr>
            <p:spPr bwMode="auto">
              <a:xfrm>
                <a:off x="1503" y="6194"/>
                <a:ext cx="66" cy="66"/>
              </a:xfrm>
              <a:custGeom>
                <a:avLst/>
                <a:gdLst>
                  <a:gd name="T0" fmla="*/ 0 w 66"/>
                  <a:gd name="T1" fmla="*/ 38 h 66"/>
                  <a:gd name="T2" fmla="*/ 39 w 66"/>
                  <a:gd name="T3" fmla="*/ 66 h 66"/>
                  <a:gd name="T4" fmla="*/ 66 w 66"/>
                  <a:gd name="T5" fmla="*/ 27 h 66"/>
                  <a:gd name="T6" fmla="*/ 28 w 66"/>
                  <a:gd name="T7" fmla="*/ 0 h 66"/>
                  <a:gd name="T8" fmla="*/ 0 w 66"/>
                  <a:gd name="T9" fmla="*/ 38 h 66"/>
                </a:gdLst>
                <a:ahLst/>
                <a:cxnLst>
                  <a:cxn ang="0">
                    <a:pos x="T0" y="T1"/>
                  </a:cxn>
                  <a:cxn ang="0">
                    <a:pos x="T2" y="T3"/>
                  </a:cxn>
                  <a:cxn ang="0">
                    <a:pos x="T4" y="T5"/>
                  </a:cxn>
                  <a:cxn ang="0">
                    <a:pos x="T6" y="T7"/>
                  </a:cxn>
                  <a:cxn ang="0">
                    <a:pos x="T8" y="T9"/>
                  </a:cxn>
                </a:cxnLst>
                <a:rect l="0" t="0" r="r" b="b"/>
                <a:pathLst>
                  <a:path w="66" h="66">
                    <a:moveTo>
                      <a:pt x="0" y="38"/>
                    </a:moveTo>
                    <a:lnTo>
                      <a:pt x="39" y="66"/>
                    </a:lnTo>
                    <a:lnTo>
                      <a:pt x="66" y="27"/>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3806">
                <a:extLst>
                  <a:ext uri="{FF2B5EF4-FFF2-40B4-BE49-F238E27FC236}">
                    <a16:creationId xmlns:a16="http://schemas.microsoft.com/office/drawing/2014/main" xmlns="" id="{28520DCA-7448-4905-B7AA-F790F917C045}"/>
                  </a:ext>
                </a:extLst>
              </p:cNvPr>
              <p:cNvSpPr>
                <a:spLocks/>
              </p:cNvSpPr>
              <p:nvPr/>
            </p:nvSpPr>
            <p:spPr bwMode="auto">
              <a:xfrm>
                <a:off x="1503" y="6194"/>
                <a:ext cx="66" cy="66"/>
              </a:xfrm>
              <a:custGeom>
                <a:avLst/>
                <a:gdLst>
                  <a:gd name="T0" fmla="*/ 0 w 12"/>
                  <a:gd name="T1" fmla="*/ 7 h 12"/>
                  <a:gd name="T2" fmla="*/ 7 w 12"/>
                  <a:gd name="T3" fmla="*/ 12 h 12"/>
                  <a:gd name="T4" fmla="*/ 12 w 12"/>
                  <a:gd name="T5" fmla="*/ 5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7" y="12"/>
                    </a:lnTo>
                    <a:lnTo>
                      <a:pt x="12"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3807">
                <a:extLst>
                  <a:ext uri="{FF2B5EF4-FFF2-40B4-BE49-F238E27FC236}">
                    <a16:creationId xmlns:a16="http://schemas.microsoft.com/office/drawing/2014/main" xmlns="" id="{97BF6B63-5439-461F-A7B6-0EC9BAA46F58}"/>
                  </a:ext>
                </a:extLst>
              </p:cNvPr>
              <p:cNvSpPr>
                <a:spLocks/>
              </p:cNvSpPr>
              <p:nvPr/>
            </p:nvSpPr>
            <p:spPr bwMode="auto">
              <a:xfrm>
                <a:off x="2816" y="6511"/>
                <a:ext cx="54" cy="82"/>
              </a:xfrm>
              <a:custGeom>
                <a:avLst/>
                <a:gdLst>
                  <a:gd name="T0" fmla="*/ 0 w 54"/>
                  <a:gd name="T1" fmla="*/ 44 h 82"/>
                  <a:gd name="T2" fmla="*/ 38 w 54"/>
                  <a:gd name="T3" fmla="*/ 82 h 82"/>
                  <a:gd name="T4" fmla="*/ 54 w 54"/>
                  <a:gd name="T5" fmla="*/ 39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9"/>
                    </a:lnTo>
                    <a:lnTo>
                      <a:pt x="16"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3808">
                <a:extLst>
                  <a:ext uri="{FF2B5EF4-FFF2-40B4-BE49-F238E27FC236}">
                    <a16:creationId xmlns:a16="http://schemas.microsoft.com/office/drawing/2014/main" xmlns="" id="{EFF6D59C-1150-4C2E-A554-12BA6FF78B78}"/>
                  </a:ext>
                </a:extLst>
              </p:cNvPr>
              <p:cNvSpPr>
                <a:spLocks/>
              </p:cNvSpPr>
              <p:nvPr/>
            </p:nvSpPr>
            <p:spPr bwMode="auto">
              <a:xfrm>
                <a:off x="2816" y="6511"/>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Freeform 3809">
                <a:extLst>
                  <a:ext uri="{FF2B5EF4-FFF2-40B4-BE49-F238E27FC236}">
                    <a16:creationId xmlns:a16="http://schemas.microsoft.com/office/drawing/2014/main" xmlns="" id="{E9B4CEA7-9CD3-4877-9042-3D55BCEF4E24}"/>
                  </a:ext>
                </a:extLst>
              </p:cNvPr>
              <p:cNvSpPr>
                <a:spLocks/>
              </p:cNvSpPr>
              <p:nvPr/>
            </p:nvSpPr>
            <p:spPr bwMode="auto">
              <a:xfrm>
                <a:off x="1870" y="6243"/>
                <a:ext cx="60" cy="77"/>
              </a:xfrm>
              <a:custGeom>
                <a:avLst/>
                <a:gdLst>
                  <a:gd name="T0" fmla="*/ 0 w 60"/>
                  <a:gd name="T1" fmla="*/ 44 h 77"/>
                  <a:gd name="T2" fmla="*/ 38 w 60"/>
                  <a:gd name="T3" fmla="*/ 77 h 77"/>
                  <a:gd name="T4" fmla="*/ 60 w 60"/>
                  <a:gd name="T5" fmla="*/ 33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3"/>
                    </a:lnTo>
                    <a:lnTo>
                      <a:pt x="22"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3810">
                <a:extLst>
                  <a:ext uri="{FF2B5EF4-FFF2-40B4-BE49-F238E27FC236}">
                    <a16:creationId xmlns:a16="http://schemas.microsoft.com/office/drawing/2014/main" xmlns="" id="{DB2C4FD4-F33B-4180-8B80-3714C8AC87B3}"/>
                  </a:ext>
                </a:extLst>
              </p:cNvPr>
              <p:cNvSpPr>
                <a:spLocks/>
              </p:cNvSpPr>
              <p:nvPr/>
            </p:nvSpPr>
            <p:spPr bwMode="auto">
              <a:xfrm>
                <a:off x="1870" y="6243"/>
                <a:ext cx="60" cy="77"/>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3811">
                <a:extLst>
                  <a:ext uri="{FF2B5EF4-FFF2-40B4-BE49-F238E27FC236}">
                    <a16:creationId xmlns:a16="http://schemas.microsoft.com/office/drawing/2014/main" xmlns="" id="{E3760AA3-E574-4CF6-A655-A4D5B124D96C}"/>
                  </a:ext>
                </a:extLst>
              </p:cNvPr>
              <p:cNvSpPr>
                <a:spLocks/>
              </p:cNvSpPr>
              <p:nvPr/>
            </p:nvSpPr>
            <p:spPr bwMode="auto">
              <a:xfrm>
                <a:off x="2225" y="6336"/>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3812">
                <a:extLst>
                  <a:ext uri="{FF2B5EF4-FFF2-40B4-BE49-F238E27FC236}">
                    <a16:creationId xmlns:a16="http://schemas.microsoft.com/office/drawing/2014/main" xmlns="" id="{B7C174C6-DC36-4089-9DE3-6384C33E1AE5}"/>
                  </a:ext>
                </a:extLst>
              </p:cNvPr>
              <p:cNvSpPr>
                <a:spLocks/>
              </p:cNvSpPr>
              <p:nvPr/>
            </p:nvSpPr>
            <p:spPr bwMode="auto">
              <a:xfrm>
                <a:off x="2225" y="633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3813">
                <a:extLst>
                  <a:ext uri="{FF2B5EF4-FFF2-40B4-BE49-F238E27FC236}">
                    <a16:creationId xmlns:a16="http://schemas.microsoft.com/office/drawing/2014/main" xmlns="" id="{4E286D21-68F1-4417-A18F-1A9580EAEEAB}"/>
                  </a:ext>
                </a:extLst>
              </p:cNvPr>
              <p:cNvSpPr>
                <a:spLocks/>
              </p:cNvSpPr>
              <p:nvPr/>
            </p:nvSpPr>
            <p:spPr bwMode="auto">
              <a:xfrm>
                <a:off x="1246" y="6205"/>
                <a:ext cx="61" cy="60"/>
              </a:xfrm>
              <a:custGeom>
                <a:avLst/>
                <a:gdLst>
                  <a:gd name="T0" fmla="*/ 0 w 61"/>
                  <a:gd name="T1" fmla="*/ 44 h 60"/>
                  <a:gd name="T2" fmla="*/ 33 w 61"/>
                  <a:gd name="T3" fmla="*/ 60 h 60"/>
                  <a:gd name="T4" fmla="*/ 61 w 61"/>
                  <a:gd name="T5" fmla="*/ 22 h 60"/>
                  <a:gd name="T6" fmla="*/ 28 w 61"/>
                  <a:gd name="T7" fmla="*/ 0 h 60"/>
                  <a:gd name="T8" fmla="*/ 0 w 61"/>
                  <a:gd name="T9" fmla="*/ 44 h 60"/>
                </a:gdLst>
                <a:ahLst/>
                <a:cxnLst>
                  <a:cxn ang="0">
                    <a:pos x="T0" y="T1"/>
                  </a:cxn>
                  <a:cxn ang="0">
                    <a:pos x="T2" y="T3"/>
                  </a:cxn>
                  <a:cxn ang="0">
                    <a:pos x="T4" y="T5"/>
                  </a:cxn>
                  <a:cxn ang="0">
                    <a:pos x="T6" y="T7"/>
                  </a:cxn>
                  <a:cxn ang="0">
                    <a:pos x="T8" y="T9"/>
                  </a:cxn>
                </a:cxnLst>
                <a:rect l="0" t="0" r="r" b="b"/>
                <a:pathLst>
                  <a:path w="61" h="60">
                    <a:moveTo>
                      <a:pt x="0" y="44"/>
                    </a:moveTo>
                    <a:lnTo>
                      <a:pt x="33" y="60"/>
                    </a:lnTo>
                    <a:lnTo>
                      <a:pt x="61" y="22"/>
                    </a:lnTo>
                    <a:lnTo>
                      <a:pt x="28"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3814">
                <a:extLst>
                  <a:ext uri="{FF2B5EF4-FFF2-40B4-BE49-F238E27FC236}">
                    <a16:creationId xmlns:a16="http://schemas.microsoft.com/office/drawing/2014/main" xmlns="" id="{692BF38C-55DA-46F8-A759-F2B9B5697FAA}"/>
                  </a:ext>
                </a:extLst>
              </p:cNvPr>
              <p:cNvSpPr>
                <a:spLocks/>
              </p:cNvSpPr>
              <p:nvPr/>
            </p:nvSpPr>
            <p:spPr bwMode="auto">
              <a:xfrm>
                <a:off x="1246" y="6205"/>
                <a:ext cx="61" cy="60"/>
              </a:xfrm>
              <a:custGeom>
                <a:avLst/>
                <a:gdLst>
                  <a:gd name="T0" fmla="*/ 0 w 11"/>
                  <a:gd name="T1" fmla="*/ 8 h 11"/>
                  <a:gd name="T2" fmla="*/ 6 w 11"/>
                  <a:gd name="T3" fmla="*/ 11 h 11"/>
                  <a:gd name="T4" fmla="*/ 11 w 11"/>
                  <a:gd name="T5" fmla="*/ 4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3815">
                <a:extLst>
                  <a:ext uri="{FF2B5EF4-FFF2-40B4-BE49-F238E27FC236}">
                    <a16:creationId xmlns:a16="http://schemas.microsoft.com/office/drawing/2014/main" xmlns="" id="{54D806F4-BEB0-4E1F-B2EA-B77CDB2EF82A}"/>
                  </a:ext>
                </a:extLst>
              </p:cNvPr>
              <p:cNvSpPr>
                <a:spLocks/>
              </p:cNvSpPr>
              <p:nvPr/>
            </p:nvSpPr>
            <p:spPr bwMode="auto">
              <a:xfrm>
                <a:off x="2575" y="6446"/>
                <a:ext cx="55" cy="76"/>
              </a:xfrm>
              <a:custGeom>
                <a:avLst/>
                <a:gdLst>
                  <a:gd name="T0" fmla="*/ 0 w 55"/>
                  <a:gd name="T1" fmla="*/ 38 h 76"/>
                  <a:gd name="T2" fmla="*/ 38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17" y="0"/>
                    </a:lnTo>
                    <a:lnTo>
                      <a:pt x="0" y="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3816">
                <a:extLst>
                  <a:ext uri="{FF2B5EF4-FFF2-40B4-BE49-F238E27FC236}">
                    <a16:creationId xmlns:a16="http://schemas.microsoft.com/office/drawing/2014/main" xmlns="" id="{079257AE-8AC6-413B-9EA4-7AE1828C6206}"/>
                  </a:ext>
                </a:extLst>
              </p:cNvPr>
              <p:cNvSpPr>
                <a:spLocks/>
              </p:cNvSpPr>
              <p:nvPr/>
            </p:nvSpPr>
            <p:spPr bwMode="auto">
              <a:xfrm>
                <a:off x="2575" y="6446"/>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3817">
                <a:extLst>
                  <a:ext uri="{FF2B5EF4-FFF2-40B4-BE49-F238E27FC236}">
                    <a16:creationId xmlns:a16="http://schemas.microsoft.com/office/drawing/2014/main" xmlns="" id="{3979E51F-E7C6-49B4-8622-F3178AA1997F}"/>
                  </a:ext>
                </a:extLst>
              </p:cNvPr>
              <p:cNvSpPr>
                <a:spLocks/>
              </p:cNvSpPr>
              <p:nvPr/>
            </p:nvSpPr>
            <p:spPr bwMode="auto">
              <a:xfrm>
                <a:off x="1607" y="6205"/>
                <a:ext cx="60" cy="71"/>
              </a:xfrm>
              <a:custGeom>
                <a:avLst/>
                <a:gdLst>
                  <a:gd name="T0" fmla="*/ 0 w 60"/>
                  <a:gd name="T1" fmla="*/ 44 h 71"/>
                  <a:gd name="T2" fmla="*/ 39 w 60"/>
                  <a:gd name="T3" fmla="*/ 71 h 71"/>
                  <a:gd name="T4" fmla="*/ 60 w 60"/>
                  <a:gd name="T5" fmla="*/ 33 h 71"/>
                  <a:gd name="T6" fmla="*/ 22 w 60"/>
                  <a:gd name="T7" fmla="*/ 0 h 71"/>
                  <a:gd name="T8" fmla="*/ 0 w 60"/>
                  <a:gd name="T9" fmla="*/ 44 h 71"/>
                </a:gdLst>
                <a:ahLst/>
                <a:cxnLst>
                  <a:cxn ang="0">
                    <a:pos x="T0" y="T1"/>
                  </a:cxn>
                  <a:cxn ang="0">
                    <a:pos x="T2" y="T3"/>
                  </a:cxn>
                  <a:cxn ang="0">
                    <a:pos x="T4" y="T5"/>
                  </a:cxn>
                  <a:cxn ang="0">
                    <a:pos x="T6" y="T7"/>
                  </a:cxn>
                  <a:cxn ang="0">
                    <a:pos x="T8" y="T9"/>
                  </a:cxn>
                </a:cxnLst>
                <a:rect l="0" t="0" r="r" b="b"/>
                <a:pathLst>
                  <a:path w="60" h="71">
                    <a:moveTo>
                      <a:pt x="0" y="44"/>
                    </a:moveTo>
                    <a:lnTo>
                      <a:pt x="39" y="71"/>
                    </a:lnTo>
                    <a:lnTo>
                      <a:pt x="60" y="33"/>
                    </a:lnTo>
                    <a:lnTo>
                      <a:pt x="22"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3818">
                <a:extLst>
                  <a:ext uri="{FF2B5EF4-FFF2-40B4-BE49-F238E27FC236}">
                    <a16:creationId xmlns:a16="http://schemas.microsoft.com/office/drawing/2014/main" xmlns="" id="{DF203C78-949E-477B-91B9-61657CB77E46}"/>
                  </a:ext>
                </a:extLst>
              </p:cNvPr>
              <p:cNvSpPr>
                <a:spLocks/>
              </p:cNvSpPr>
              <p:nvPr/>
            </p:nvSpPr>
            <p:spPr bwMode="auto">
              <a:xfrm>
                <a:off x="1607" y="6205"/>
                <a:ext cx="60" cy="71"/>
              </a:xfrm>
              <a:custGeom>
                <a:avLst/>
                <a:gdLst>
                  <a:gd name="T0" fmla="*/ 0 w 11"/>
                  <a:gd name="T1" fmla="*/ 8 h 13"/>
                  <a:gd name="T2" fmla="*/ 7 w 11"/>
                  <a:gd name="T3" fmla="*/ 13 h 13"/>
                  <a:gd name="T4" fmla="*/ 11 w 11"/>
                  <a:gd name="T5" fmla="*/ 6 h 13"/>
                  <a:gd name="T6" fmla="*/ 4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7" y="13"/>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Freeform 3819">
                <a:extLst>
                  <a:ext uri="{FF2B5EF4-FFF2-40B4-BE49-F238E27FC236}">
                    <a16:creationId xmlns:a16="http://schemas.microsoft.com/office/drawing/2014/main" xmlns="" id="{A3CD995C-0553-47D1-A76F-D30AE15383AC}"/>
                  </a:ext>
                </a:extLst>
              </p:cNvPr>
              <p:cNvSpPr>
                <a:spLocks/>
              </p:cNvSpPr>
              <p:nvPr/>
            </p:nvSpPr>
            <p:spPr bwMode="auto">
              <a:xfrm>
                <a:off x="2909" y="6550"/>
                <a:ext cx="54" cy="76"/>
              </a:xfrm>
              <a:custGeom>
                <a:avLst/>
                <a:gdLst>
                  <a:gd name="T0" fmla="*/ 0 w 54"/>
                  <a:gd name="T1" fmla="*/ 38 h 76"/>
                  <a:gd name="T2" fmla="*/ 38 w 54"/>
                  <a:gd name="T3" fmla="*/ 76 h 76"/>
                  <a:gd name="T4" fmla="*/ 54 w 54"/>
                  <a:gd name="T5" fmla="*/ 32 h 76"/>
                  <a:gd name="T6" fmla="*/ 16 w 54"/>
                  <a:gd name="T7" fmla="*/ 0 h 76"/>
                  <a:gd name="T8" fmla="*/ 0 w 54"/>
                  <a:gd name="T9" fmla="*/ 38 h 76"/>
                </a:gdLst>
                <a:ahLst/>
                <a:cxnLst>
                  <a:cxn ang="0">
                    <a:pos x="T0" y="T1"/>
                  </a:cxn>
                  <a:cxn ang="0">
                    <a:pos x="T2" y="T3"/>
                  </a:cxn>
                  <a:cxn ang="0">
                    <a:pos x="T4" y="T5"/>
                  </a:cxn>
                  <a:cxn ang="0">
                    <a:pos x="T6" y="T7"/>
                  </a:cxn>
                  <a:cxn ang="0">
                    <a:pos x="T8" y="T9"/>
                  </a:cxn>
                </a:cxnLst>
                <a:rect l="0" t="0" r="r" b="b"/>
                <a:pathLst>
                  <a:path w="54" h="76">
                    <a:moveTo>
                      <a:pt x="0" y="38"/>
                    </a:moveTo>
                    <a:lnTo>
                      <a:pt x="38" y="76"/>
                    </a:lnTo>
                    <a:lnTo>
                      <a:pt x="54" y="32"/>
                    </a:lnTo>
                    <a:lnTo>
                      <a:pt x="16" y="0"/>
                    </a:lnTo>
                    <a:lnTo>
                      <a:pt x="0"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3820">
                <a:extLst>
                  <a:ext uri="{FF2B5EF4-FFF2-40B4-BE49-F238E27FC236}">
                    <a16:creationId xmlns:a16="http://schemas.microsoft.com/office/drawing/2014/main" xmlns="" id="{0FDB6CF5-D62C-4E45-83FB-7EFE87EB0ECB}"/>
                  </a:ext>
                </a:extLst>
              </p:cNvPr>
              <p:cNvSpPr>
                <a:spLocks/>
              </p:cNvSpPr>
              <p:nvPr/>
            </p:nvSpPr>
            <p:spPr bwMode="auto">
              <a:xfrm>
                <a:off x="2909" y="6550"/>
                <a:ext cx="54" cy="76"/>
              </a:xfrm>
              <a:custGeom>
                <a:avLst/>
                <a:gdLst>
                  <a:gd name="T0" fmla="*/ 0 w 10"/>
                  <a:gd name="T1" fmla="*/ 7 h 14"/>
                  <a:gd name="T2" fmla="*/ 7 w 10"/>
                  <a:gd name="T3" fmla="*/ 14 h 14"/>
                  <a:gd name="T4" fmla="*/ 10 w 10"/>
                  <a:gd name="T5" fmla="*/ 6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6"/>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Freeform 3821">
                <a:extLst>
                  <a:ext uri="{FF2B5EF4-FFF2-40B4-BE49-F238E27FC236}">
                    <a16:creationId xmlns:a16="http://schemas.microsoft.com/office/drawing/2014/main" xmlns="" id="{9A2AE072-09E5-4A67-8A8C-CE37F295BD5F}"/>
                  </a:ext>
                </a:extLst>
              </p:cNvPr>
              <p:cNvSpPr>
                <a:spLocks/>
              </p:cNvSpPr>
              <p:nvPr/>
            </p:nvSpPr>
            <p:spPr bwMode="auto">
              <a:xfrm>
                <a:off x="1968" y="6271"/>
                <a:ext cx="60" cy="82"/>
              </a:xfrm>
              <a:custGeom>
                <a:avLst/>
                <a:gdLst>
                  <a:gd name="T0" fmla="*/ 0 w 60"/>
                  <a:gd name="T1" fmla="*/ 43 h 82"/>
                  <a:gd name="T2" fmla="*/ 38 w 60"/>
                  <a:gd name="T3" fmla="*/ 82 h 82"/>
                  <a:gd name="T4" fmla="*/ 60 w 60"/>
                  <a:gd name="T5" fmla="*/ 38 h 82"/>
                  <a:gd name="T6" fmla="*/ 28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8"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3822">
                <a:extLst>
                  <a:ext uri="{FF2B5EF4-FFF2-40B4-BE49-F238E27FC236}">
                    <a16:creationId xmlns:a16="http://schemas.microsoft.com/office/drawing/2014/main" xmlns="" id="{0B109696-0CC6-4B0B-9AD9-B195D595EC5C}"/>
                  </a:ext>
                </a:extLst>
              </p:cNvPr>
              <p:cNvSpPr>
                <a:spLocks/>
              </p:cNvSpPr>
              <p:nvPr/>
            </p:nvSpPr>
            <p:spPr bwMode="auto">
              <a:xfrm>
                <a:off x="1968" y="6271"/>
                <a:ext cx="60" cy="82"/>
              </a:xfrm>
              <a:custGeom>
                <a:avLst/>
                <a:gdLst>
                  <a:gd name="T0" fmla="*/ 0 w 11"/>
                  <a:gd name="T1" fmla="*/ 8 h 15"/>
                  <a:gd name="T2" fmla="*/ 7 w 11"/>
                  <a:gd name="T3" fmla="*/ 15 h 15"/>
                  <a:gd name="T4" fmla="*/ 11 w 11"/>
                  <a:gd name="T5" fmla="*/ 7 h 15"/>
                  <a:gd name="T6" fmla="*/ 5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4024">
              <a:extLst>
                <a:ext uri="{FF2B5EF4-FFF2-40B4-BE49-F238E27FC236}">
                  <a16:creationId xmlns:a16="http://schemas.microsoft.com/office/drawing/2014/main" xmlns="" id="{837973BC-3A23-4D8D-B5F9-E651AB345A46}"/>
                </a:ext>
              </a:extLst>
            </p:cNvPr>
            <p:cNvGrpSpPr>
              <a:grpSpLocks/>
            </p:cNvGrpSpPr>
            <p:nvPr/>
          </p:nvGrpSpPr>
          <p:grpSpPr bwMode="auto">
            <a:xfrm>
              <a:off x="989" y="6205"/>
              <a:ext cx="2100" cy="541"/>
              <a:chOff x="989" y="6205"/>
              <a:chExt cx="2100" cy="541"/>
            </a:xfrm>
          </p:grpSpPr>
          <p:sp>
            <p:nvSpPr>
              <p:cNvPr id="884" name="Freeform 3824">
                <a:extLst>
                  <a:ext uri="{FF2B5EF4-FFF2-40B4-BE49-F238E27FC236}">
                    <a16:creationId xmlns:a16="http://schemas.microsoft.com/office/drawing/2014/main" xmlns="" id="{54F8D25A-907A-4893-9AC7-3F100BE949DC}"/>
                  </a:ext>
                </a:extLst>
              </p:cNvPr>
              <p:cNvSpPr>
                <a:spLocks/>
              </p:cNvSpPr>
              <p:nvPr/>
            </p:nvSpPr>
            <p:spPr bwMode="auto">
              <a:xfrm>
                <a:off x="989" y="6249"/>
                <a:ext cx="66" cy="60"/>
              </a:xfrm>
              <a:custGeom>
                <a:avLst/>
                <a:gdLst>
                  <a:gd name="T0" fmla="*/ 0 w 66"/>
                  <a:gd name="T1" fmla="*/ 44 h 60"/>
                  <a:gd name="T2" fmla="*/ 33 w 66"/>
                  <a:gd name="T3" fmla="*/ 60 h 60"/>
                  <a:gd name="T4" fmla="*/ 66 w 66"/>
                  <a:gd name="T5" fmla="*/ 16 h 60"/>
                  <a:gd name="T6" fmla="*/ 33 w 66"/>
                  <a:gd name="T7" fmla="*/ 0 h 60"/>
                  <a:gd name="T8" fmla="*/ 0 w 66"/>
                  <a:gd name="T9" fmla="*/ 44 h 60"/>
                </a:gdLst>
                <a:ahLst/>
                <a:cxnLst>
                  <a:cxn ang="0">
                    <a:pos x="T0" y="T1"/>
                  </a:cxn>
                  <a:cxn ang="0">
                    <a:pos x="T2" y="T3"/>
                  </a:cxn>
                  <a:cxn ang="0">
                    <a:pos x="T4" y="T5"/>
                  </a:cxn>
                  <a:cxn ang="0">
                    <a:pos x="T6" y="T7"/>
                  </a:cxn>
                  <a:cxn ang="0">
                    <a:pos x="T8" y="T9"/>
                  </a:cxn>
                </a:cxnLst>
                <a:rect l="0" t="0" r="r" b="b"/>
                <a:pathLst>
                  <a:path w="66" h="60">
                    <a:moveTo>
                      <a:pt x="0" y="44"/>
                    </a:moveTo>
                    <a:lnTo>
                      <a:pt x="33" y="60"/>
                    </a:lnTo>
                    <a:lnTo>
                      <a:pt x="66" y="16"/>
                    </a:lnTo>
                    <a:lnTo>
                      <a:pt x="33"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Freeform 3825">
                <a:extLst>
                  <a:ext uri="{FF2B5EF4-FFF2-40B4-BE49-F238E27FC236}">
                    <a16:creationId xmlns:a16="http://schemas.microsoft.com/office/drawing/2014/main" xmlns="" id="{7EF1F455-43E3-47E0-B65C-4F0B514AA93A}"/>
                  </a:ext>
                </a:extLst>
              </p:cNvPr>
              <p:cNvSpPr>
                <a:spLocks/>
              </p:cNvSpPr>
              <p:nvPr/>
            </p:nvSpPr>
            <p:spPr bwMode="auto">
              <a:xfrm>
                <a:off x="989" y="6249"/>
                <a:ext cx="66" cy="60"/>
              </a:xfrm>
              <a:custGeom>
                <a:avLst/>
                <a:gdLst>
                  <a:gd name="T0" fmla="*/ 0 w 12"/>
                  <a:gd name="T1" fmla="*/ 8 h 11"/>
                  <a:gd name="T2" fmla="*/ 6 w 12"/>
                  <a:gd name="T3" fmla="*/ 11 h 11"/>
                  <a:gd name="T4" fmla="*/ 12 w 12"/>
                  <a:gd name="T5" fmla="*/ 3 h 11"/>
                  <a:gd name="T6" fmla="*/ 6 w 12"/>
                  <a:gd name="T7" fmla="*/ 0 h 11"/>
                  <a:gd name="T8" fmla="*/ 0 w 12"/>
                  <a:gd name="T9" fmla="*/ 8 h 11"/>
                </a:gdLst>
                <a:ahLst/>
                <a:cxnLst>
                  <a:cxn ang="0">
                    <a:pos x="T0" y="T1"/>
                  </a:cxn>
                  <a:cxn ang="0">
                    <a:pos x="T2" y="T3"/>
                  </a:cxn>
                  <a:cxn ang="0">
                    <a:pos x="T4" y="T5"/>
                  </a:cxn>
                  <a:cxn ang="0">
                    <a:pos x="T6" y="T7"/>
                  </a:cxn>
                  <a:cxn ang="0">
                    <a:pos x="T8" y="T9"/>
                  </a:cxn>
                </a:cxnLst>
                <a:rect l="0" t="0" r="r" b="b"/>
                <a:pathLst>
                  <a:path w="12" h="11">
                    <a:moveTo>
                      <a:pt x="0" y="8"/>
                    </a:moveTo>
                    <a:lnTo>
                      <a:pt x="6" y="11"/>
                    </a:lnTo>
                    <a:lnTo>
                      <a:pt x="12" y="3"/>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 name="Freeform 3826">
                <a:extLst>
                  <a:ext uri="{FF2B5EF4-FFF2-40B4-BE49-F238E27FC236}">
                    <a16:creationId xmlns:a16="http://schemas.microsoft.com/office/drawing/2014/main" xmlns="" id="{A65D09D4-9177-4214-93BD-7566ACA7BF97}"/>
                  </a:ext>
                </a:extLst>
              </p:cNvPr>
              <p:cNvSpPr>
                <a:spLocks/>
              </p:cNvSpPr>
              <p:nvPr/>
            </p:nvSpPr>
            <p:spPr bwMode="auto">
              <a:xfrm>
                <a:off x="2324" y="6375"/>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Freeform 3827">
                <a:extLst>
                  <a:ext uri="{FF2B5EF4-FFF2-40B4-BE49-F238E27FC236}">
                    <a16:creationId xmlns:a16="http://schemas.microsoft.com/office/drawing/2014/main" xmlns="" id="{AC90D3DF-8B76-4A0C-8D23-A8309BF4A4F3}"/>
                  </a:ext>
                </a:extLst>
              </p:cNvPr>
              <p:cNvSpPr>
                <a:spLocks/>
              </p:cNvSpPr>
              <p:nvPr/>
            </p:nvSpPr>
            <p:spPr bwMode="auto">
              <a:xfrm>
                <a:off x="2324" y="6375"/>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 name="Freeform 3828">
                <a:extLst>
                  <a:ext uri="{FF2B5EF4-FFF2-40B4-BE49-F238E27FC236}">
                    <a16:creationId xmlns:a16="http://schemas.microsoft.com/office/drawing/2014/main" xmlns="" id="{3DA7BDD3-C2B4-4FC4-A579-E7F7CF611DA9}"/>
                  </a:ext>
                </a:extLst>
              </p:cNvPr>
              <p:cNvSpPr>
                <a:spLocks/>
              </p:cNvSpPr>
              <p:nvPr/>
            </p:nvSpPr>
            <p:spPr bwMode="auto">
              <a:xfrm>
                <a:off x="1345" y="6205"/>
                <a:ext cx="60" cy="66"/>
              </a:xfrm>
              <a:custGeom>
                <a:avLst/>
                <a:gdLst>
                  <a:gd name="T0" fmla="*/ 0 w 60"/>
                  <a:gd name="T1" fmla="*/ 44 h 66"/>
                  <a:gd name="T2" fmla="*/ 33 w 60"/>
                  <a:gd name="T3" fmla="*/ 66 h 66"/>
                  <a:gd name="T4" fmla="*/ 60 w 60"/>
                  <a:gd name="T5" fmla="*/ 22 h 66"/>
                  <a:gd name="T6" fmla="*/ 27 w 60"/>
                  <a:gd name="T7" fmla="*/ 0 h 66"/>
                  <a:gd name="T8" fmla="*/ 0 w 60"/>
                  <a:gd name="T9" fmla="*/ 44 h 66"/>
                </a:gdLst>
                <a:ahLst/>
                <a:cxnLst>
                  <a:cxn ang="0">
                    <a:pos x="T0" y="T1"/>
                  </a:cxn>
                  <a:cxn ang="0">
                    <a:pos x="T2" y="T3"/>
                  </a:cxn>
                  <a:cxn ang="0">
                    <a:pos x="T4" y="T5"/>
                  </a:cxn>
                  <a:cxn ang="0">
                    <a:pos x="T6" y="T7"/>
                  </a:cxn>
                  <a:cxn ang="0">
                    <a:pos x="T8" y="T9"/>
                  </a:cxn>
                </a:cxnLst>
                <a:rect l="0" t="0" r="r" b="b"/>
                <a:pathLst>
                  <a:path w="60" h="66">
                    <a:moveTo>
                      <a:pt x="0" y="44"/>
                    </a:moveTo>
                    <a:lnTo>
                      <a:pt x="33" y="66"/>
                    </a:lnTo>
                    <a:lnTo>
                      <a:pt x="60" y="22"/>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Freeform 3829">
                <a:extLst>
                  <a:ext uri="{FF2B5EF4-FFF2-40B4-BE49-F238E27FC236}">
                    <a16:creationId xmlns:a16="http://schemas.microsoft.com/office/drawing/2014/main" xmlns="" id="{94F66094-7795-473E-B374-6A9702683E2F}"/>
                  </a:ext>
                </a:extLst>
              </p:cNvPr>
              <p:cNvSpPr>
                <a:spLocks/>
              </p:cNvSpPr>
              <p:nvPr/>
            </p:nvSpPr>
            <p:spPr bwMode="auto">
              <a:xfrm>
                <a:off x="1345" y="6205"/>
                <a:ext cx="60" cy="66"/>
              </a:xfrm>
              <a:custGeom>
                <a:avLst/>
                <a:gdLst>
                  <a:gd name="T0" fmla="*/ 0 w 11"/>
                  <a:gd name="T1" fmla="*/ 8 h 12"/>
                  <a:gd name="T2" fmla="*/ 6 w 11"/>
                  <a:gd name="T3" fmla="*/ 12 h 12"/>
                  <a:gd name="T4" fmla="*/ 11 w 11"/>
                  <a:gd name="T5" fmla="*/ 4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6" y="12"/>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 name="Freeform 3830">
                <a:extLst>
                  <a:ext uri="{FF2B5EF4-FFF2-40B4-BE49-F238E27FC236}">
                    <a16:creationId xmlns:a16="http://schemas.microsoft.com/office/drawing/2014/main" xmlns="" id="{164F0C4B-DA69-40F4-B63D-068606BC1DC0}"/>
                  </a:ext>
                </a:extLst>
              </p:cNvPr>
              <p:cNvSpPr>
                <a:spLocks/>
              </p:cNvSpPr>
              <p:nvPr/>
            </p:nvSpPr>
            <p:spPr bwMode="auto">
              <a:xfrm>
                <a:off x="2668" y="6478"/>
                <a:ext cx="55" cy="83"/>
              </a:xfrm>
              <a:custGeom>
                <a:avLst/>
                <a:gdLst>
                  <a:gd name="T0" fmla="*/ 0 w 55"/>
                  <a:gd name="T1" fmla="*/ 44 h 83"/>
                  <a:gd name="T2" fmla="*/ 38 w 55"/>
                  <a:gd name="T3" fmla="*/ 83 h 83"/>
                  <a:gd name="T4" fmla="*/ 55 w 55"/>
                  <a:gd name="T5" fmla="*/ 39 h 83"/>
                  <a:gd name="T6" fmla="*/ 17 w 55"/>
                  <a:gd name="T7" fmla="*/ 0 h 83"/>
                  <a:gd name="T8" fmla="*/ 0 w 55"/>
                  <a:gd name="T9" fmla="*/ 44 h 83"/>
                </a:gdLst>
                <a:ahLst/>
                <a:cxnLst>
                  <a:cxn ang="0">
                    <a:pos x="T0" y="T1"/>
                  </a:cxn>
                  <a:cxn ang="0">
                    <a:pos x="T2" y="T3"/>
                  </a:cxn>
                  <a:cxn ang="0">
                    <a:pos x="T4" y="T5"/>
                  </a:cxn>
                  <a:cxn ang="0">
                    <a:pos x="T6" y="T7"/>
                  </a:cxn>
                  <a:cxn ang="0">
                    <a:pos x="T8" y="T9"/>
                  </a:cxn>
                </a:cxnLst>
                <a:rect l="0" t="0" r="r" b="b"/>
                <a:pathLst>
                  <a:path w="55" h="83">
                    <a:moveTo>
                      <a:pt x="0" y="44"/>
                    </a:moveTo>
                    <a:lnTo>
                      <a:pt x="38" y="83"/>
                    </a:lnTo>
                    <a:lnTo>
                      <a:pt x="55" y="39"/>
                    </a:lnTo>
                    <a:lnTo>
                      <a:pt x="17"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Freeform 3831">
                <a:extLst>
                  <a:ext uri="{FF2B5EF4-FFF2-40B4-BE49-F238E27FC236}">
                    <a16:creationId xmlns:a16="http://schemas.microsoft.com/office/drawing/2014/main" xmlns="" id="{310D510E-9ECA-4D0A-8737-C79F6F8DEC02}"/>
                  </a:ext>
                </a:extLst>
              </p:cNvPr>
              <p:cNvSpPr>
                <a:spLocks/>
              </p:cNvSpPr>
              <p:nvPr/>
            </p:nvSpPr>
            <p:spPr bwMode="auto">
              <a:xfrm>
                <a:off x="2668" y="6478"/>
                <a:ext cx="55" cy="83"/>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Freeform 3832">
                <a:extLst>
                  <a:ext uri="{FF2B5EF4-FFF2-40B4-BE49-F238E27FC236}">
                    <a16:creationId xmlns:a16="http://schemas.microsoft.com/office/drawing/2014/main" xmlns="" id="{9D06FB30-AD4B-448C-84AE-BA200066434B}"/>
                  </a:ext>
                </a:extLst>
              </p:cNvPr>
              <p:cNvSpPr>
                <a:spLocks/>
              </p:cNvSpPr>
              <p:nvPr/>
            </p:nvSpPr>
            <p:spPr bwMode="auto">
              <a:xfrm>
                <a:off x="1706" y="6227"/>
                <a:ext cx="65" cy="71"/>
              </a:xfrm>
              <a:custGeom>
                <a:avLst/>
                <a:gdLst>
                  <a:gd name="T0" fmla="*/ 0 w 65"/>
                  <a:gd name="T1" fmla="*/ 38 h 71"/>
                  <a:gd name="T2" fmla="*/ 38 w 65"/>
                  <a:gd name="T3" fmla="*/ 71 h 71"/>
                  <a:gd name="T4" fmla="*/ 65 w 65"/>
                  <a:gd name="T5" fmla="*/ 33 h 71"/>
                  <a:gd name="T6" fmla="*/ 27 w 65"/>
                  <a:gd name="T7" fmla="*/ 0 h 71"/>
                  <a:gd name="T8" fmla="*/ 0 w 65"/>
                  <a:gd name="T9" fmla="*/ 38 h 71"/>
                </a:gdLst>
                <a:ahLst/>
                <a:cxnLst>
                  <a:cxn ang="0">
                    <a:pos x="T0" y="T1"/>
                  </a:cxn>
                  <a:cxn ang="0">
                    <a:pos x="T2" y="T3"/>
                  </a:cxn>
                  <a:cxn ang="0">
                    <a:pos x="T4" y="T5"/>
                  </a:cxn>
                  <a:cxn ang="0">
                    <a:pos x="T6" y="T7"/>
                  </a:cxn>
                  <a:cxn ang="0">
                    <a:pos x="T8" y="T9"/>
                  </a:cxn>
                </a:cxnLst>
                <a:rect l="0" t="0" r="r" b="b"/>
                <a:pathLst>
                  <a:path w="65" h="71">
                    <a:moveTo>
                      <a:pt x="0" y="38"/>
                    </a:moveTo>
                    <a:lnTo>
                      <a:pt x="38" y="71"/>
                    </a:lnTo>
                    <a:lnTo>
                      <a:pt x="65" y="33"/>
                    </a:lnTo>
                    <a:lnTo>
                      <a:pt x="2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3833">
                <a:extLst>
                  <a:ext uri="{FF2B5EF4-FFF2-40B4-BE49-F238E27FC236}">
                    <a16:creationId xmlns:a16="http://schemas.microsoft.com/office/drawing/2014/main" xmlns="" id="{D6E29EC8-3F37-4791-A7E4-753B08CBEA57}"/>
                  </a:ext>
                </a:extLst>
              </p:cNvPr>
              <p:cNvSpPr>
                <a:spLocks/>
              </p:cNvSpPr>
              <p:nvPr/>
            </p:nvSpPr>
            <p:spPr bwMode="auto">
              <a:xfrm>
                <a:off x="1706" y="6227"/>
                <a:ext cx="65" cy="71"/>
              </a:xfrm>
              <a:custGeom>
                <a:avLst/>
                <a:gdLst>
                  <a:gd name="T0" fmla="*/ 0 w 12"/>
                  <a:gd name="T1" fmla="*/ 7 h 13"/>
                  <a:gd name="T2" fmla="*/ 7 w 12"/>
                  <a:gd name="T3" fmla="*/ 13 h 13"/>
                  <a:gd name="T4" fmla="*/ 12 w 12"/>
                  <a:gd name="T5" fmla="*/ 6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 name="Freeform 3834">
                <a:extLst>
                  <a:ext uri="{FF2B5EF4-FFF2-40B4-BE49-F238E27FC236}">
                    <a16:creationId xmlns:a16="http://schemas.microsoft.com/office/drawing/2014/main" xmlns="" id="{8DDA8C16-B323-4977-8E86-60F35354C4FF}"/>
                  </a:ext>
                </a:extLst>
              </p:cNvPr>
              <p:cNvSpPr>
                <a:spLocks/>
              </p:cNvSpPr>
              <p:nvPr/>
            </p:nvSpPr>
            <p:spPr bwMode="auto">
              <a:xfrm>
                <a:off x="3002" y="6582"/>
                <a:ext cx="49" cy="77"/>
              </a:xfrm>
              <a:custGeom>
                <a:avLst/>
                <a:gdLst>
                  <a:gd name="T0" fmla="*/ 0 w 49"/>
                  <a:gd name="T1" fmla="*/ 39 h 77"/>
                  <a:gd name="T2" fmla="*/ 32 w 49"/>
                  <a:gd name="T3" fmla="*/ 77 h 77"/>
                  <a:gd name="T4" fmla="*/ 49 w 49"/>
                  <a:gd name="T5" fmla="*/ 39 h 77"/>
                  <a:gd name="T6" fmla="*/ 16 w 49"/>
                  <a:gd name="T7" fmla="*/ 0 h 77"/>
                  <a:gd name="T8" fmla="*/ 0 w 49"/>
                  <a:gd name="T9" fmla="*/ 39 h 77"/>
                </a:gdLst>
                <a:ahLst/>
                <a:cxnLst>
                  <a:cxn ang="0">
                    <a:pos x="T0" y="T1"/>
                  </a:cxn>
                  <a:cxn ang="0">
                    <a:pos x="T2" y="T3"/>
                  </a:cxn>
                  <a:cxn ang="0">
                    <a:pos x="T4" y="T5"/>
                  </a:cxn>
                  <a:cxn ang="0">
                    <a:pos x="T6" y="T7"/>
                  </a:cxn>
                  <a:cxn ang="0">
                    <a:pos x="T8" y="T9"/>
                  </a:cxn>
                </a:cxnLst>
                <a:rect l="0" t="0" r="r" b="b"/>
                <a:pathLst>
                  <a:path w="49" h="77">
                    <a:moveTo>
                      <a:pt x="0" y="39"/>
                    </a:moveTo>
                    <a:lnTo>
                      <a:pt x="32" y="77"/>
                    </a:lnTo>
                    <a:lnTo>
                      <a:pt x="49" y="39"/>
                    </a:lnTo>
                    <a:lnTo>
                      <a:pt x="16" y="0"/>
                    </a:lnTo>
                    <a:lnTo>
                      <a:pt x="0" y="3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Freeform 3835">
                <a:extLst>
                  <a:ext uri="{FF2B5EF4-FFF2-40B4-BE49-F238E27FC236}">
                    <a16:creationId xmlns:a16="http://schemas.microsoft.com/office/drawing/2014/main" xmlns="" id="{86D66602-012A-45A9-A530-123CA9C3B005}"/>
                  </a:ext>
                </a:extLst>
              </p:cNvPr>
              <p:cNvSpPr>
                <a:spLocks/>
              </p:cNvSpPr>
              <p:nvPr/>
            </p:nvSpPr>
            <p:spPr bwMode="auto">
              <a:xfrm>
                <a:off x="3002" y="6582"/>
                <a:ext cx="49" cy="77"/>
              </a:xfrm>
              <a:custGeom>
                <a:avLst/>
                <a:gdLst>
                  <a:gd name="T0" fmla="*/ 0 w 9"/>
                  <a:gd name="T1" fmla="*/ 7 h 14"/>
                  <a:gd name="T2" fmla="*/ 6 w 9"/>
                  <a:gd name="T3" fmla="*/ 14 h 14"/>
                  <a:gd name="T4" fmla="*/ 9 w 9"/>
                  <a:gd name="T5" fmla="*/ 7 h 14"/>
                  <a:gd name="T6" fmla="*/ 3 w 9"/>
                  <a:gd name="T7" fmla="*/ 0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lnTo>
                      <a:pt x="6" y="14"/>
                    </a:lnTo>
                    <a:lnTo>
                      <a:pt x="9"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 name="Freeform 3836">
                <a:extLst>
                  <a:ext uri="{FF2B5EF4-FFF2-40B4-BE49-F238E27FC236}">
                    <a16:creationId xmlns:a16="http://schemas.microsoft.com/office/drawing/2014/main" xmlns="" id="{89C23FE8-9A06-468E-96AB-9485CBE5A4F7}"/>
                  </a:ext>
                </a:extLst>
              </p:cNvPr>
              <p:cNvSpPr>
                <a:spLocks/>
              </p:cNvSpPr>
              <p:nvPr/>
            </p:nvSpPr>
            <p:spPr bwMode="auto">
              <a:xfrm>
                <a:off x="2067" y="6304"/>
                <a:ext cx="65" cy="82"/>
              </a:xfrm>
              <a:custGeom>
                <a:avLst/>
                <a:gdLst>
                  <a:gd name="T0" fmla="*/ 0 w 65"/>
                  <a:gd name="T1" fmla="*/ 43 h 82"/>
                  <a:gd name="T2" fmla="*/ 38 w 65"/>
                  <a:gd name="T3" fmla="*/ 82 h 82"/>
                  <a:gd name="T4" fmla="*/ 65 w 65"/>
                  <a:gd name="T5" fmla="*/ 38 h 82"/>
                  <a:gd name="T6" fmla="*/ 27 w 65"/>
                  <a:gd name="T7" fmla="*/ 0 h 82"/>
                  <a:gd name="T8" fmla="*/ 0 w 65"/>
                  <a:gd name="T9" fmla="*/ 43 h 82"/>
                </a:gdLst>
                <a:ahLst/>
                <a:cxnLst>
                  <a:cxn ang="0">
                    <a:pos x="T0" y="T1"/>
                  </a:cxn>
                  <a:cxn ang="0">
                    <a:pos x="T2" y="T3"/>
                  </a:cxn>
                  <a:cxn ang="0">
                    <a:pos x="T4" y="T5"/>
                  </a:cxn>
                  <a:cxn ang="0">
                    <a:pos x="T6" y="T7"/>
                  </a:cxn>
                  <a:cxn ang="0">
                    <a:pos x="T8" y="T9"/>
                  </a:cxn>
                </a:cxnLst>
                <a:rect l="0" t="0" r="r" b="b"/>
                <a:pathLst>
                  <a:path w="65" h="82">
                    <a:moveTo>
                      <a:pt x="0" y="43"/>
                    </a:moveTo>
                    <a:lnTo>
                      <a:pt x="38" y="82"/>
                    </a:lnTo>
                    <a:lnTo>
                      <a:pt x="65" y="38"/>
                    </a:lnTo>
                    <a:lnTo>
                      <a:pt x="27" y="0"/>
                    </a:lnTo>
                    <a:lnTo>
                      <a:pt x="0" y="4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Freeform 3837">
                <a:extLst>
                  <a:ext uri="{FF2B5EF4-FFF2-40B4-BE49-F238E27FC236}">
                    <a16:creationId xmlns:a16="http://schemas.microsoft.com/office/drawing/2014/main" xmlns="" id="{A374FEC1-F5D7-43EC-B5A7-ECC2D8933AED}"/>
                  </a:ext>
                </a:extLst>
              </p:cNvPr>
              <p:cNvSpPr>
                <a:spLocks/>
              </p:cNvSpPr>
              <p:nvPr/>
            </p:nvSpPr>
            <p:spPr bwMode="auto">
              <a:xfrm>
                <a:off x="2067" y="6304"/>
                <a:ext cx="65"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 name="Freeform 3838">
                <a:extLst>
                  <a:ext uri="{FF2B5EF4-FFF2-40B4-BE49-F238E27FC236}">
                    <a16:creationId xmlns:a16="http://schemas.microsoft.com/office/drawing/2014/main" xmlns="" id="{022F7A48-4BE5-44EC-B481-3750B84B8543}"/>
                  </a:ext>
                </a:extLst>
              </p:cNvPr>
              <p:cNvSpPr>
                <a:spLocks/>
              </p:cNvSpPr>
              <p:nvPr/>
            </p:nvSpPr>
            <p:spPr bwMode="auto">
              <a:xfrm>
                <a:off x="1088" y="6238"/>
                <a:ext cx="60" cy="60"/>
              </a:xfrm>
              <a:custGeom>
                <a:avLst/>
                <a:gdLst>
                  <a:gd name="T0" fmla="*/ 0 w 60"/>
                  <a:gd name="T1" fmla="*/ 44 h 60"/>
                  <a:gd name="T2" fmla="*/ 33 w 60"/>
                  <a:gd name="T3" fmla="*/ 60 h 60"/>
                  <a:gd name="T4" fmla="*/ 60 w 60"/>
                  <a:gd name="T5" fmla="*/ 16 h 60"/>
                  <a:gd name="T6" fmla="*/ 27 w 60"/>
                  <a:gd name="T7" fmla="*/ 0 h 60"/>
                  <a:gd name="T8" fmla="*/ 0 w 60"/>
                  <a:gd name="T9" fmla="*/ 44 h 60"/>
                </a:gdLst>
                <a:ahLst/>
                <a:cxnLst>
                  <a:cxn ang="0">
                    <a:pos x="T0" y="T1"/>
                  </a:cxn>
                  <a:cxn ang="0">
                    <a:pos x="T2" y="T3"/>
                  </a:cxn>
                  <a:cxn ang="0">
                    <a:pos x="T4" y="T5"/>
                  </a:cxn>
                  <a:cxn ang="0">
                    <a:pos x="T6" y="T7"/>
                  </a:cxn>
                  <a:cxn ang="0">
                    <a:pos x="T8" y="T9"/>
                  </a:cxn>
                </a:cxnLst>
                <a:rect l="0" t="0" r="r" b="b"/>
                <a:pathLst>
                  <a:path w="60" h="60">
                    <a:moveTo>
                      <a:pt x="0" y="44"/>
                    </a:moveTo>
                    <a:lnTo>
                      <a:pt x="33" y="60"/>
                    </a:lnTo>
                    <a:lnTo>
                      <a:pt x="60" y="16"/>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Freeform 3839">
                <a:extLst>
                  <a:ext uri="{FF2B5EF4-FFF2-40B4-BE49-F238E27FC236}">
                    <a16:creationId xmlns:a16="http://schemas.microsoft.com/office/drawing/2014/main" xmlns="" id="{2E73EFB5-B696-4DF5-B31B-1D42A3549F35}"/>
                  </a:ext>
                </a:extLst>
              </p:cNvPr>
              <p:cNvSpPr>
                <a:spLocks/>
              </p:cNvSpPr>
              <p:nvPr/>
            </p:nvSpPr>
            <p:spPr bwMode="auto">
              <a:xfrm>
                <a:off x="1088" y="6238"/>
                <a:ext cx="60" cy="60"/>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Freeform 3840">
                <a:extLst>
                  <a:ext uri="{FF2B5EF4-FFF2-40B4-BE49-F238E27FC236}">
                    <a16:creationId xmlns:a16="http://schemas.microsoft.com/office/drawing/2014/main" xmlns="" id="{139B8B2B-63AC-4108-9800-4210933B7A50}"/>
                  </a:ext>
                </a:extLst>
              </p:cNvPr>
              <p:cNvSpPr>
                <a:spLocks/>
              </p:cNvSpPr>
              <p:nvPr/>
            </p:nvSpPr>
            <p:spPr bwMode="auto">
              <a:xfrm>
                <a:off x="2422" y="6407"/>
                <a:ext cx="55" cy="82"/>
              </a:xfrm>
              <a:custGeom>
                <a:avLst/>
                <a:gdLst>
                  <a:gd name="T0" fmla="*/ 0 w 55"/>
                  <a:gd name="T1" fmla="*/ 44 h 82"/>
                  <a:gd name="T2" fmla="*/ 38 w 55"/>
                  <a:gd name="T3" fmla="*/ 82 h 82"/>
                  <a:gd name="T4" fmla="*/ 55 w 55"/>
                  <a:gd name="T5" fmla="*/ 39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9"/>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Freeform 3841">
                <a:extLst>
                  <a:ext uri="{FF2B5EF4-FFF2-40B4-BE49-F238E27FC236}">
                    <a16:creationId xmlns:a16="http://schemas.microsoft.com/office/drawing/2014/main" xmlns="" id="{158F2740-02B5-48E7-9ED0-F3FF61455C76}"/>
                  </a:ext>
                </a:extLst>
              </p:cNvPr>
              <p:cNvSpPr>
                <a:spLocks/>
              </p:cNvSpPr>
              <p:nvPr/>
            </p:nvSpPr>
            <p:spPr bwMode="auto">
              <a:xfrm>
                <a:off x="2422" y="6407"/>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Freeform 3842">
                <a:extLst>
                  <a:ext uri="{FF2B5EF4-FFF2-40B4-BE49-F238E27FC236}">
                    <a16:creationId xmlns:a16="http://schemas.microsoft.com/office/drawing/2014/main" xmlns="" id="{C51EB6EE-DB70-428C-9B26-00311080ACD6}"/>
                  </a:ext>
                </a:extLst>
              </p:cNvPr>
              <p:cNvSpPr>
                <a:spLocks/>
              </p:cNvSpPr>
              <p:nvPr/>
            </p:nvSpPr>
            <p:spPr bwMode="auto">
              <a:xfrm>
                <a:off x="1443" y="6211"/>
                <a:ext cx="60" cy="65"/>
              </a:xfrm>
              <a:custGeom>
                <a:avLst/>
                <a:gdLst>
                  <a:gd name="T0" fmla="*/ 0 w 60"/>
                  <a:gd name="T1" fmla="*/ 38 h 65"/>
                  <a:gd name="T2" fmla="*/ 33 w 60"/>
                  <a:gd name="T3" fmla="*/ 65 h 65"/>
                  <a:gd name="T4" fmla="*/ 60 w 60"/>
                  <a:gd name="T5" fmla="*/ 21 h 65"/>
                  <a:gd name="T6" fmla="*/ 28 w 60"/>
                  <a:gd name="T7" fmla="*/ 0 h 65"/>
                  <a:gd name="T8" fmla="*/ 0 w 60"/>
                  <a:gd name="T9" fmla="*/ 38 h 65"/>
                </a:gdLst>
                <a:ahLst/>
                <a:cxnLst>
                  <a:cxn ang="0">
                    <a:pos x="T0" y="T1"/>
                  </a:cxn>
                  <a:cxn ang="0">
                    <a:pos x="T2" y="T3"/>
                  </a:cxn>
                  <a:cxn ang="0">
                    <a:pos x="T4" y="T5"/>
                  </a:cxn>
                  <a:cxn ang="0">
                    <a:pos x="T6" y="T7"/>
                  </a:cxn>
                  <a:cxn ang="0">
                    <a:pos x="T8" y="T9"/>
                  </a:cxn>
                </a:cxnLst>
                <a:rect l="0" t="0" r="r" b="b"/>
                <a:pathLst>
                  <a:path w="60" h="65">
                    <a:moveTo>
                      <a:pt x="0" y="38"/>
                    </a:moveTo>
                    <a:lnTo>
                      <a:pt x="33" y="65"/>
                    </a:lnTo>
                    <a:lnTo>
                      <a:pt x="60" y="21"/>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Freeform 3843">
                <a:extLst>
                  <a:ext uri="{FF2B5EF4-FFF2-40B4-BE49-F238E27FC236}">
                    <a16:creationId xmlns:a16="http://schemas.microsoft.com/office/drawing/2014/main" xmlns="" id="{33EDA234-15BC-4CE9-86DE-43A22E78864F}"/>
                  </a:ext>
                </a:extLst>
              </p:cNvPr>
              <p:cNvSpPr>
                <a:spLocks/>
              </p:cNvSpPr>
              <p:nvPr/>
            </p:nvSpPr>
            <p:spPr bwMode="auto">
              <a:xfrm>
                <a:off x="1443" y="6211"/>
                <a:ext cx="60" cy="65"/>
              </a:xfrm>
              <a:custGeom>
                <a:avLst/>
                <a:gdLst>
                  <a:gd name="T0" fmla="*/ 0 w 11"/>
                  <a:gd name="T1" fmla="*/ 7 h 12"/>
                  <a:gd name="T2" fmla="*/ 6 w 11"/>
                  <a:gd name="T3" fmla="*/ 12 h 12"/>
                  <a:gd name="T4" fmla="*/ 11 w 11"/>
                  <a:gd name="T5" fmla="*/ 4 h 12"/>
                  <a:gd name="T6" fmla="*/ 5 w 11"/>
                  <a:gd name="T7" fmla="*/ 0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lnTo>
                      <a:pt x="6" y="12"/>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Freeform 3844">
                <a:extLst>
                  <a:ext uri="{FF2B5EF4-FFF2-40B4-BE49-F238E27FC236}">
                    <a16:creationId xmlns:a16="http://schemas.microsoft.com/office/drawing/2014/main" xmlns="" id="{83899D6D-ECEE-4A28-9B12-519C3861781B}"/>
                  </a:ext>
                </a:extLst>
              </p:cNvPr>
              <p:cNvSpPr>
                <a:spLocks/>
              </p:cNvSpPr>
              <p:nvPr/>
            </p:nvSpPr>
            <p:spPr bwMode="auto">
              <a:xfrm>
                <a:off x="2761" y="6517"/>
                <a:ext cx="55" cy="76"/>
              </a:xfrm>
              <a:custGeom>
                <a:avLst/>
                <a:gdLst>
                  <a:gd name="T0" fmla="*/ 0 w 55"/>
                  <a:gd name="T1" fmla="*/ 38 h 76"/>
                  <a:gd name="T2" fmla="*/ 38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16"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3845">
                <a:extLst>
                  <a:ext uri="{FF2B5EF4-FFF2-40B4-BE49-F238E27FC236}">
                    <a16:creationId xmlns:a16="http://schemas.microsoft.com/office/drawing/2014/main" xmlns="" id="{2C2280F1-3A51-4A97-90DA-DC4D4EDB7DE9}"/>
                  </a:ext>
                </a:extLst>
              </p:cNvPr>
              <p:cNvSpPr>
                <a:spLocks/>
              </p:cNvSpPr>
              <p:nvPr/>
            </p:nvSpPr>
            <p:spPr bwMode="auto">
              <a:xfrm>
                <a:off x="2761" y="6517"/>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Freeform 3846">
                <a:extLst>
                  <a:ext uri="{FF2B5EF4-FFF2-40B4-BE49-F238E27FC236}">
                    <a16:creationId xmlns:a16="http://schemas.microsoft.com/office/drawing/2014/main" xmlns="" id="{F3993548-0076-404F-AEDC-16887359538C}"/>
                  </a:ext>
                </a:extLst>
              </p:cNvPr>
              <p:cNvSpPr>
                <a:spLocks/>
              </p:cNvSpPr>
              <p:nvPr/>
            </p:nvSpPr>
            <p:spPr bwMode="auto">
              <a:xfrm>
                <a:off x="1810" y="6249"/>
                <a:ext cx="60" cy="76"/>
              </a:xfrm>
              <a:custGeom>
                <a:avLst/>
                <a:gdLst>
                  <a:gd name="T0" fmla="*/ 0 w 60"/>
                  <a:gd name="T1" fmla="*/ 44 h 76"/>
                  <a:gd name="T2" fmla="*/ 32 w 60"/>
                  <a:gd name="T3" fmla="*/ 76 h 76"/>
                  <a:gd name="T4" fmla="*/ 60 w 60"/>
                  <a:gd name="T5" fmla="*/ 38 h 76"/>
                  <a:gd name="T6" fmla="*/ 22 w 60"/>
                  <a:gd name="T7" fmla="*/ 0 h 76"/>
                  <a:gd name="T8" fmla="*/ 0 w 60"/>
                  <a:gd name="T9" fmla="*/ 44 h 76"/>
                </a:gdLst>
                <a:ahLst/>
                <a:cxnLst>
                  <a:cxn ang="0">
                    <a:pos x="T0" y="T1"/>
                  </a:cxn>
                  <a:cxn ang="0">
                    <a:pos x="T2" y="T3"/>
                  </a:cxn>
                  <a:cxn ang="0">
                    <a:pos x="T4" y="T5"/>
                  </a:cxn>
                  <a:cxn ang="0">
                    <a:pos x="T6" y="T7"/>
                  </a:cxn>
                  <a:cxn ang="0">
                    <a:pos x="T8" y="T9"/>
                  </a:cxn>
                </a:cxnLst>
                <a:rect l="0" t="0" r="r" b="b"/>
                <a:pathLst>
                  <a:path w="60" h="76">
                    <a:moveTo>
                      <a:pt x="0" y="44"/>
                    </a:moveTo>
                    <a:lnTo>
                      <a:pt x="32" y="76"/>
                    </a:lnTo>
                    <a:lnTo>
                      <a:pt x="60" y="38"/>
                    </a:lnTo>
                    <a:lnTo>
                      <a:pt x="22"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Freeform 3847">
                <a:extLst>
                  <a:ext uri="{FF2B5EF4-FFF2-40B4-BE49-F238E27FC236}">
                    <a16:creationId xmlns:a16="http://schemas.microsoft.com/office/drawing/2014/main" xmlns="" id="{7328658F-5E70-4CDE-9A17-1E8B8338C207}"/>
                  </a:ext>
                </a:extLst>
              </p:cNvPr>
              <p:cNvSpPr>
                <a:spLocks/>
              </p:cNvSpPr>
              <p:nvPr/>
            </p:nvSpPr>
            <p:spPr bwMode="auto">
              <a:xfrm>
                <a:off x="1810" y="6249"/>
                <a:ext cx="60" cy="76"/>
              </a:xfrm>
              <a:custGeom>
                <a:avLst/>
                <a:gdLst>
                  <a:gd name="T0" fmla="*/ 0 w 11"/>
                  <a:gd name="T1" fmla="*/ 8 h 14"/>
                  <a:gd name="T2" fmla="*/ 6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6"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 name="Freeform 3848">
                <a:extLst>
                  <a:ext uri="{FF2B5EF4-FFF2-40B4-BE49-F238E27FC236}">
                    <a16:creationId xmlns:a16="http://schemas.microsoft.com/office/drawing/2014/main" xmlns="" id="{FAF52992-DED9-4A9C-BE30-97D05B1F826B}"/>
                  </a:ext>
                </a:extLst>
              </p:cNvPr>
              <p:cNvSpPr>
                <a:spLocks/>
              </p:cNvSpPr>
              <p:nvPr/>
            </p:nvSpPr>
            <p:spPr bwMode="auto">
              <a:xfrm>
                <a:off x="2165" y="6342"/>
                <a:ext cx="60" cy="76"/>
              </a:xfrm>
              <a:custGeom>
                <a:avLst/>
                <a:gdLst>
                  <a:gd name="T0" fmla="*/ 0 w 60"/>
                  <a:gd name="T1" fmla="*/ 38 h 76"/>
                  <a:gd name="T2" fmla="*/ 38 w 60"/>
                  <a:gd name="T3" fmla="*/ 76 h 76"/>
                  <a:gd name="T4" fmla="*/ 60 w 60"/>
                  <a:gd name="T5" fmla="*/ 38 h 76"/>
                  <a:gd name="T6" fmla="*/ 27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7"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3849">
                <a:extLst>
                  <a:ext uri="{FF2B5EF4-FFF2-40B4-BE49-F238E27FC236}">
                    <a16:creationId xmlns:a16="http://schemas.microsoft.com/office/drawing/2014/main" xmlns="" id="{E3414644-E099-469B-9F83-C2A943B2263C}"/>
                  </a:ext>
                </a:extLst>
              </p:cNvPr>
              <p:cNvSpPr>
                <a:spLocks/>
              </p:cNvSpPr>
              <p:nvPr/>
            </p:nvSpPr>
            <p:spPr bwMode="auto">
              <a:xfrm>
                <a:off x="2165" y="6342"/>
                <a:ext cx="60" cy="76"/>
              </a:xfrm>
              <a:custGeom>
                <a:avLst/>
                <a:gdLst>
                  <a:gd name="T0" fmla="*/ 0 w 11"/>
                  <a:gd name="T1" fmla="*/ 7 h 14"/>
                  <a:gd name="T2" fmla="*/ 7 w 11"/>
                  <a:gd name="T3" fmla="*/ 14 h 14"/>
                  <a:gd name="T4" fmla="*/ 11 w 11"/>
                  <a:gd name="T5" fmla="*/ 7 h 14"/>
                  <a:gd name="T6" fmla="*/ 5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 name="Freeform 3850">
                <a:extLst>
                  <a:ext uri="{FF2B5EF4-FFF2-40B4-BE49-F238E27FC236}">
                    <a16:creationId xmlns:a16="http://schemas.microsoft.com/office/drawing/2014/main" xmlns="" id="{85BC2E72-4024-43A7-8C0B-E6CC849D75F6}"/>
                  </a:ext>
                </a:extLst>
              </p:cNvPr>
              <p:cNvSpPr>
                <a:spLocks/>
              </p:cNvSpPr>
              <p:nvPr/>
            </p:nvSpPr>
            <p:spPr bwMode="auto">
              <a:xfrm>
                <a:off x="1181" y="6232"/>
                <a:ext cx="65" cy="61"/>
              </a:xfrm>
              <a:custGeom>
                <a:avLst/>
                <a:gdLst>
                  <a:gd name="T0" fmla="*/ 0 w 65"/>
                  <a:gd name="T1" fmla="*/ 39 h 61"/>
                  <a:gd name="T2" fmla="*/ 38 w 65"/>
                  <a:gd name="T3" fmla="*/ 61 h 61"/>
                  <a:gd name="T4" fmla="*/ 65 w 65"/>
                  <a:gd name="T5" fmla="*/ 17 h 61"/>
                  <a:gd name="T6" fmla="*/ 27 w 65"/>
                  <a:gd name="T7" fmla="*/ 0 h 61"/>
                  <a:gd name="T8" fmla="*/ 0 w 65"/>
                  <a:gd name="T9" fmla="*/ 39 h 61"/>
                </a:gdLst>
                <a:ahLst/>
                <a:cxnLst>
                  <a:cxn ang="0">
                    <a:pos x="T0" y="T1"/>
                  </a:cxn>
                  <a:cxn ang="0">
                    <a:pos x="T2" y="T3"/>
                  </a:cxn>
                  <a:cxn ang="0">
                    <a:pos x="T4" y="T5"/>
                  </a:cxn>
                  <a:cxn ang="0">
                    <a:pos x="T6" y="T7"/>
                  </a:cxn>
                  <a:cxn ang="0">
                    <a:pos x="T8" y="T9"/>
                  </a:cxn>
                </a:cxnLst>
                <a:rect l="0" t="0" r="r" b="b"/>
                <a:pathLst>
                  <a:path w="65" h="61">
                    <a:moveTo>
                      <a:pt x="0" y="39"/>
                    </a:moveTo>
                    <a:lnTo>
                      <a:pt x="38" y="61"/>
                    </a:lnTo>
                    <a:lnTo>
                      <a:pt x="65" y="17"/>
                    </a:lnTo>
                    <a:lnTo>
                      <a:pt x="27"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Freeform 3851">
                <a:extLst>
                  <a:ext uri="{FF2B5EF4-FFF2-40B4-BE49-F238E27FC236}">
                    <a16:creationId xmlns:a16="http://schemas.microsoft.com/office/drawing/2014/main" xmlns="" id="{344B2B9B-360C-439A-AB08-98D0D9793C6D}"/>
                  </a:ext>
                </a:extLst>
              </p:cNvPr>
              <p:cNvSpPr>
                <a:spLocks/>
              </p:cNvSpPr>
              <p:nvPr/>
            </p:nvSpPr>
            <p:spPr bwMode="auto">
              <a:xfrm>
                <a:off x="1181" y="6232"/>
                <a:ext cx="65" cy="61"/>
              </a:xfrm>
              <a:custGeom>
                <a:avLst/>
                <a:gdLst>
                  <a:gd name="T0" fmla="*/ 0 w 12"/>
                  <a:gd name="T1" fmla="*/ 7 h 11"/>
                  <a:gd name="T2" fmla="*/ 7 w 12"/>
                  <a:gd name="T3" fmla="*/ 11 h 11"/>
                  <a:gd name="T4" fmla="*/ 12 w 12"/>
                  <a:gd name="T5" fmla="*/ 3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3"/>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 name="Freeform 3852">
                <a:extLst>
                  <a:ext uri="{FF2B5EF4-FFF2-40B4-BE49-F238E27FC236}">
                    <a16:creationId xmlns:a16="http://schemas.microsoft.com/office/drawing/2014/main" xmlns="" id="{C75C51F1-BAA0-4550-AF5E-315AD02AF3CE}"/>
                  </a:ext>
                </a:extLst>
              </p:cNvPr>
              <p:cNvSpPr>
                <a:spLocks/>
              </p:cNvSpPr>
              <p:nvPr/>
            </p:nvSpPr>
            <p:spPr bwMode="auto">
              <a:xfrm>
                <a:off x="2515" y="6446"/>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Freeform 3853">
                <a:extLst>
                  <a:ext uri="{FF2B5EF4-FFF2-40B4-BE49-F238E27FC236}">
                    <a16:creationId xmlns:a16="http://schemas.microsoft.com/office/drawing/2014/main" xmlns="" id="{CCE0A247-F18A-44A6-860D-07729EB25BD5}"/>
                  </a:ext>
                </a:extLst>
              </p:cNvPr>
              <p:cNvSpPr>
                <a:spLocks/>
              </p:cNvSpPr>
              <p:nvPr/>
            </p:nvSpPr>
            <p:spPr bwMode="auto">
              <a:xfrm>
                <a:off x="2515" y="644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 name="Freeform 3854">
                <a:extLst>
                  <a:ext uri="{FF2B5EF4-FFF2-40B4-BE49-F238E27FC236}">
                    <a16:creationId xmlns:a16="http://schemas.microsoft.com/office/drawing/2014/main" xmlns="" id="{E93BC5E9-E55E-4C20-BC1C-929D68FD5021}"/>
                  </a:ext>
                </a:extLst>
              </p:cNvPr>
              <p:cNvSpPr>
                <a:spLocks/>
              </p:cNvSpPr>
              <p:nvPr/>
            </p:nvSpPr>
            <p:spPr bwMode="auto">
              <a:xfrm>
                <a:off x="1542" y="6221"/>
                <a:ext cx="65" cy="72"/>
              </a:xfrm>
              <a:custGeom>
                <a:avLst/>
                <a:gdLst>
                  <a:gd name="T0" fmla="*/ 0 w 65"/>
                  <a:gd name="T1" fmla="*/ 39 h 72"/>
                  <a:gd name="T2" fmla="*/ 38 w 65"/>
                  <a:gd name="T3" fmla="*/ 72 h 72"/>
                  <a:gd name="T4" fmla="*/ 65 w 65"/>
                  <a:gd name="T5" fmla="*/ 28 h 72"/>
                  <a:gd name="T6" fmla="*/ 27 w 65"/>
                  <a:gd name="T7" fmla="*/ 0 h 72"/>
                  <a:gd name="T8" fmla="*/ 0 w 65"/>
                  <a:gd name="T9" fmla="*/ 39 h 72"/>
                </a:gdLst>
                <a:ahLst/>
                <a:cxnLst>
                  <a:cxn ang="0">
                    <a:pos x="T0" y="T1"/>
                  </a:cxn>
                  <a:cxn ang="0">
                    <a:pos x="T2" y="T3"/>
                  </a:cxn>
                  <a:cxn ang="0">
                    <a:pos x="T4" y="T5"/>
                  </a:cxn>
                  <a:cxn ang="0">
                    <a:pos x="T6" y="T7"/>
                  </a:cxn>
                  <a:cxn ang="0">
                    <a:pos x="T8" y="T9"/>
                  </a:cxn>
                </a:cxnLst>
                <a:rect l="0" t="0" r="r" b="b"/>
                <a:pathLst>
                  <a:path w="65" h="72">
                    <a:moveTo>
                      <a:pt x="0" y="39"/>
                    </a:moveTo>
                    <a:lnTo>
                      <a:pt x="38" y="72"/>
                    </a:lnTo>
                    <a:lnTo>
                      <a:pt x="65" y="28"/>
                    </a:lnTo>
                    <a:lnTo>
                      <a:pt x="27" y="0"/>
                    </a:lnTo>
                    <a:lnTo>
                      <a:pt x="0" y="3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Freeform 3855">
                <a:extLst>
                  <a:ext uri="{FF2B5EF4-FFF2-40B4-BE49-F238E27FC236}">
                    <a16:creationId xmlns:a16="http://schemas.microsoft.com/office/drawing/2014/main" xmlns="" id="{1B75FBC1-AB5E-4EC3-8509-CC12280BF576}"/>
                  </a:ext>
                </a:extLst>
              </p:cNvPr>
              <p:cNvSpPr>
                <a:spLocks/>
              </p:cNvSpPr>
              <p:nvPr/>
            </p:nvSpPr>
            <p:spPr bwMode="auto">
              <a:xfrm>
                <a:off x="1542" y="6221"/>
                <a:ext cx="65" cy="72"/>
              </a:xfrm>
              <a:custGeom>
                <a:avLst/>
                <a:gdLst>
                  <a:gd name="T0" fmla="*/ 0 w 12"/>
                  <a:gd name="T1" fmla="*/ 7 h 13"/>
                  <a:gd name="T2" fmla="*/ 7 w 12"/>
                  <a:gd name="T3" fmla="*/ 13 h 13"/>
                  <a:gd name="T4" fmla="*/ 12 w 12"/>
                  <a:gd name="T5" fmla="*/ 5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 name="Freeform 3856">
                <a:extLst>
                  <a:ext uri="{FF2B5EF4-FFF2-40B4-BE49-F238E27FC236}">
                    <a16:creationId xmlns:a16="http://schemas.microsoft.com/office/drawing/2014/main" xmlns="" id="{F0A1364A-9EA2-468F-BE13-51482D5F2AD1}"/>
                  </a:ext>
                </a:extLst>
              </p:cNvPr>
              <p:cNvSpPr>
                <a:spLocks/>
              </p:cNvSpPr>
              <p:nvPr/>
            </p:nvSpPr>
            <p:spPr bwMode="auto">
              <a:xfrm>
                <a:off x="2854" y="6550"/>
                <a:ext cx="55" cy="82"/>
              </a:xfrm>
              <a:custGeom>
                <a:avLst/>
                <a:gdLst>
                  <a:gd name="T0" fmla="*/ 0 w 55"/>
                  <a:gd name="T1" fmla="*/ 43 h 82"/>
                  <a:gd name="T2" fmla="*/ 38 w 55"/>
                  <a:gd name="T3" fmla="*/ 82 h 82"/>
                  <a:gd name="T4" fmla="*/ 55 w 55"/>
                  <a:gd name="T5" fmla="*/ 38 h 82"/>
                  <a:gd name="T6" fmla="*/ 16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8" y="82"/>
                    </a:lnTo>
                    <a:lnTo>
                      <a:pt x="55" y="38"/>
                    </a:lnTo>
                    <a:lnTo>
                      <a:pt x="16" y="0"/>
                    </a:lnTo>
                    <a:lnTo>
                      <a:pt x="0" y="43"/>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3857">
                <a:extLst>
                  <a:ext uri="{FF2B5EF4-FFF2-40B4-BE49-F238E27FC236}">
                    <a16:creationId xmlns:a16="http://schemas.microsoft.com/office/drawing/2014/main" xmlns="" id="{43B5D164-F594-41CF-9709-7F0F246BD12C}"/>
                  </a:ext>
                </a:extLst>
              </p:cNvPr>
              <p:cNvSpPr>
                <a:spLocks/>
              </p:cNvSpPr>
              <p:nvPr/>
            </p:nvSpPr>
            <p:spPr bwMode="auto">
              <a:xfrm>
                <a:off x="2854" y="6550"/>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 name="Freeform 3858">
                <a:extLst>
                  <a:ext uri="{FF2B5EF4-FFF2-40B4-BE49-F238E27FC236}">
                    <a16:creationId xmlns:a16="http://schemas.microsoft.com/office/drawing/2014/main" xmlns="" id="{7CE3DA0D-7CD5-4E1C-B3F6-702E0AF9387B}"/>
                  </a:ext>
                </a:extLst>
              </p:cNvPr>
              <p:cNvSpPr>
                <a:spLocks/>
              </p:cNvSpPr>
              <p:nvPr/>
            </p:nvSpPr>
            <p:spPr bwMode="auto">
              <a:xfrm>
                <a:off x="1908" y="6276"/>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Freeform 3859">
                <a:extLst>
                  <a:ext uri="{FF2B5EF4-FFF2-40B4-BE49-F238E27FC236}">
                    <a16:creationId xmlns:a16="http://schemas.microsoft.com/office/drawing/2014/main" xmlns="" id="{EDEB2E29-F5DC-4A57-A515-52799B9DA708}"/>
                  </a:ext>
                </a:extLst>
              </p:cNvPr>
              <p:cNvSpPr>
                <a:spLocks/>
              </p:cNvSpPr>
              <p:nvPr/>
            </p:nvSpPr>
            <p:spPr bwMode="auto">
              <a:xfrm>
                <a:off x="1908" y="627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 name="Freeform 3860">
                <a:extLst>
                  <a:ext uri="{FF2B5EF4-FFF2-40B4-BE49-F238E27FC236}">
                    <a16:creationId xmlns:a16="http://schemas.microsoft.com/office/drawing/2014/main" xmlns="" id="{2ED6F79A-8F3E-4B49-B220-D6B4F40C89DA}"/>
                  </a:ext>
                </a:extLst>
              </p:cNvPr>
              <p:cNvSpPr>
                <a:spLocks/>
              </p:cNvSpPr>
              <p:nvPr/>
            </p:nvSpPr>
            <p:spPr bwMode="auto">
              <a:xfrm>
                <a:off x="2263" y="6375"/>
                <a:ext cx="61" cy="82"/>
              </a:xfrm>
              <a:custGeom>
                <a:avLst/>
                <a:gdLst>
                  <a:gd name="T0" fmla="*/ 0 w 61"/>
                  <a:gd name="T1" fmla="*/ 43 h 82"/>
                  <a:gd name="T2" fmla="*/ 39 w 61"/>
                  <a:gd name="T3" fmla="*/ 82 h 82"/>
                  <a:gd name="T4" fmla="*/ 61 w 61"/>
                  <a:gd name="T5" fmla="*/ 38 h 82"/>
                  <a:gd name="T6" fmla="*/ 22 w 61"/>
                  <a:gd name="T7" fmla="*/ 0 h 82"/>
                  <a:gd name="T8" fmla="*/ 0 w 61"/>
                  <a:gd name="T9" fmla="*/ 43 h 82"/>
                </a:gdLst>
                <a:ahLst/>
                <a:cxnLst>
                  <a:cxn ang="0">
                    <a:pos x="T0" y="T1"/>
                  </a:cxn>
                  <a:cxn ang="0">
                    <a:pos x="T2" y="T3"/>
                  </a:cxn>
                  <a:cxn ang="0">
                    <a:pos x="T4" y="T5"/>
                  </a:cxn>
                  <a:cxn ang="0">
                    <a:pos x="T6" y="T7"/>
                  </a:cxn>
                  <a:cxn ang="0">
                    <a:pos x="T8" y="T9"/>
                  </a:cxn>
                </a:cxnLst>
                <a:rect l="0" t="0" r="r" b="b"/>
                <a:pathLst>
                  <a:path w="61" h="82">
                    <a:moveTo>
                      <a:pt x="0" y="43"/>
                    </a:moveTo>
                    <a:lnTo>
                      <a:pt x="39" y="82"/>
                    </a:lnTo>
                    <a:lnTo>
                      <a:pt x="61" y="38"/>
                    </a:lnTo>
                    <a:lnTo>
                      <a:pt x="22" y="0"/>
                    </a:lnTo>
                    <a:lnTo>
                      <a:pt x="0" y="4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3861">
                <a:extLst>
                  <a:ext uri="{FF2B5EF4-FFF2-40B4-BE49-F238E27FC236}">
                    <a16:creationId xmlns:a16="http://schemas.microsoft.com/office/drawing/2014/main" xmlns="" id="{BFCAED76-8396-4EA8-B7B6-D520B8CE66A2}"/>
                  </a:ext>
                </a:extLst>
              </p:cNvPr>
              <p:cNvSpPr>
                <a:spLocks/>
              </p:cNvSpPr>
              <p:nvPr/>
            </p:nvSpPr>
            <p:spPr bwMode="auto">
              <a:xfrm>
                <a:off x="2263" y="6375"/>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 name="Freeform 3862">
                <a:extLst>
                  <a:ext uri="{FF2B5EF4-FFF2-40B4-BE49-F238E27FC236}">
                    <a16:creationId xmlns:a16="http://schemas.microsoft.com/office/drawing/2014/main" xmlns="" id="{C50894A3-E934-4341-83FB-83BB54EED87D}"/>
                  </a:ext>
                </a:extLst>
              </p:cNvPr>
              <p:cNvSpPr>
                <a:spLocks/>
              </p:cNvSpPr>
              <p:nvPr/>
            </p:nvSpPr>
            <p:spPr bwMode="auto">
              <a:xfrm>
                <a:off x="1279" y="6227"/>
                <a:ext cx="66" cy="60"/>
              </a:xfrm>
              <a:custGeom>
                <a:avLst/>
                <a:gdLst>
                  <a:gd name="T0" fmla="*/ 0 w 66"/>
                  <a:gd name="T1" fmla="*/ 38 h 60"/>
                  <a:gd name="T2" fmla="*/ 39 w 66"/>
                  <a:gd name="T3" fmla="*/ 60 h 60"/>
                  <a:gd name="T4" fmla="*/ 66 w 66"/>
                  <a:gd name="T5" fmla="*/ 22 h 60"/>
                  <a:gd name="T6" fmla="*/ 28 w 66"/>
                  <a:gd name="T7" fmla="*/ 0 h 60"/>
                  <a:gd name="T8" fmla="*/ 0 w 66"/>
                  <a:gd name="T9" fmla="*/ 38 h 60"/>
                </a:gdLst>
                <a:ahLst/>
                <a:cxnLst>
                  <a:cxn ang="0">
                    <a:pos x="T0" y="T1"/>
                  </a:cxn>
                  <a:cxn ang="0">
                    <a:pos x="T2" y="T3"/>
                  </a:cxn>
                  <a:cxn ang="0">
                    <a:pos x="T4" y="T5"/>
                  </a:cxn>
                  <a:cxn ang="0">
                    <a:pos x="T6" y="T7"/>
                  </a:cxn>
                  <a:cxn ang="0">
                    <a:pos x="T8" y="T9"/>
                  </a:cxn>
                </a:cxnLst>
                <a:rect l="0" t="0" r="r" b="b"/>
                <a:pathLst>
                  <a:path w="66" h="60">
                    <a:moveTo>
                      <a:pt x="0" y="38"/>
                    </a:moveTo>
                    <a:lnTo>
                      <a:pt x="39" y="60"/>
                    </a:lnTo>
                    <a:lnTo>
                      <a:pt x="66" y="22"/>
                    </a:lnTo>
                    <a:lnTo>
                      <a:pt x="28" y="0"/>
                    </a:lnTo>
                    <a:lnTo>
                      <a:pt x="0" y="3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3863">
                <a:extLst>
                  <a:ext uri="{FF2B5EF4-FFF2-40B4-BE49-F238E27FC236}">
                    <a16:creationId xmlns:a16="http://schemas.microsoft.com/office/drawing/2014/main" xmlns="" id="{273B16A6-2473-474E-AD8B-DCA09F06FA49}"/>
                  </a:ext>
                </a:extLst>
              </p:cNvPr>
              <p:cNvSpPr>
                <a:spLocks/>
              </p:cNvSpPr>
              <p:nvPr/>
            </p:nvSpPr>
            <p:spPr bwMode="auto">
              <a:xfrm>
                <a:off x="1279" y="6227"/>
                <a:ext cx="66" cy="60"/>
              </a:xfrm>
              <a:custGeom>
                <a:avLst/>
                <a:gdLst>
                  <a:gd name="T0" fmla="*/ 0 w 12"/>
                  <a:gd name="T1" fmla="*/ 7 h 11"/>
                  <a:gd name="T2" fmla="*/ 7 w 12"/>
                  <a:gd name="T3" fmla="*/ 11 h 11"/>
                  <a:gd name="T4" fmla="*/ 12 w 12"/>
                  <a:gd name="T5" fmla="*/ 4 h 11"/>
                  <a:gd name="T6" fmla="*/ 5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 name="Freeform 3864">
                <a:extLst>
                  <a:ext uri="{FF2B5EF4-FFF2-40B4-BE49-F238E27FC236}">
                    <a16:creationId xmlns:a16="http://schemas.microsoft.com/office/drawing/2014/main" xmlns="" id="{DEDA3026-30C6-4F09-8212-C3626289E8F5}"/>
                  </a:ext>
                </a:extLst>
              </p:cNvPr>
              <p:cNvSpPr>
                <a:spLocks/>
              </p:cNvSpPr>
              <p:nvPr/>
            </p:nvSpPr>
            <p:spPr bwMode="auto">
              <a:xfrm>
                <a:off x="2613" y="6484"/>
                <a:ext cx="55" cy="77"/>
              </a:xfrm>
              <a:custGeom>
                <a:avLst/>
                <a:gdLst>
                  <a:gd name="T0" fmla="*/ 0 w 55"/>
                  <a:gd name="T1" fmla="*/ 38 h 77"/>
                  <a:gd name="T2" fmla="*/ 39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17"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3865">
                <a:extLst>
                  <a:ext uri="{FF2B5EF4-FFF2-40B4-BE49-F238E27FC236}">
                    <a16:creationId xmlns:a16="http://schemas.microsoft.com/office/drawing/2014/main" xmlns="" id="{E2F5C0B3-09B7-48D8-811E-1DDB94E7705E}"/>
                  </a:ext>
                </a:extLst>
              </p:cNvPr>
              <p:cNvSpPr>
                <a:spLocks/>
              </p:cNvSpPr>
              <p:nvPr/>
            </p:nvSpPr>
            <p:spPr bwMode="auto">
              <a:xfrm>
                <a:off x="2613" y="6484"/>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 name="Freeform 3866">
                <a:extLst>
                  <a:ext uri="{FF2B5EF4-FFF2-40B4-BE49-F238E27FC236}">
                    <a16:creationId xmlns:a16="http://schemas.microsoft.com/office/drawing/2014/main" xmlns="" id="{B04D638D-E539-4448-BFAA-AE1FED00C1B8}"/>
                  </a:ext>
                </a:extLst>
              </p:cNvPr>
              <p:cNvSpPr>
                <a:spLocks/>
              </p:cNvSpPr>
              <p:nvPr/>
            </p:nvSpPr>
            <p:spPr bwMode="auto">
              <a:xfrm>
                <a:off x="1646" y="6238"/>
                <a:ext cx="60" cy="71"/>
              </a:xfrm>
              <a:custGeom>
                <a:avLst/>
                <a:gdLst>
                  <a:gd name="T0" fmla="*/ 0 w 60"/>
                  <a:gd name="T1" fmla="*/ 38 h 71"/>
                  <a:gd name="T2" fmla="*/ 32 w 60"/>
                  <a:gd name="T3" fmla="*/ 71 h 71"/>
                  <a:gd name="T4" fmla="*/ 60 w 60"/>
                  <a:gd name="T5" fmla="*/ 27 h 71"/>
                  <a:gd name="T6" fmla="*/ 21 w 60"/>
                  <a:gd name="T7" fmla="*/ 0 h 71"/>
                  <a:gd name="T8" fmla="*/ 0 w 60"/>
                  <a:gd name="T9" fmla="*/ 38 h 71"/>
                </a:gdLst>
                <a:ahLst/>
                <a:cxnLst>
                  <a:cxn ang="0">
                    <a:pos x="T0" y="T1"/>
                  </a:cxn>
                  <a:cxn ang="0">
                    <a:pos x="T2" y="T3"/>
                  </a:cxn>
                  <a:cxn ang="0">
                    <a:pos x="T4" y="T5"/>
                  </a:cxn>
                  <a:cxn ang="0">
                    <a:pos x="T6" y="T7"/>
                  </a:cxn>
                  <a:cxn ang="0">
                    <a:pos x="T8" y="T9"/>
                  </a:cxn>
                </a:cxnLst>
                <a:rect l="0" t="0" r="r" b="b"/>
                <a:pathLst>
                  <a:path w="60" h="71">
                    <a:moveTo>
                      <a:pt x="0" y="38"/>
                    </a:moveTo>
                    <a:lnTo>
                      <a:pt x="32" y="71"/>
                    </a:lnTo>
                    <a:lnTo>
                      <a:pt x="60" y="27"/>
                    </a:lnTo>
                    <a:lnTo>
                      <a:pt x="21"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3867">
                <a:extLst>
                  <a:ext uri="{FF2B5EF4-FFF2-40B4-BE49-F238E27FC236}">
                    <a16:creationId xmlns:a16="http://schemas.microsoft.com/office/drawing/2014/main" xmlns="" id="{C458A193-D6D7-4E8A-91DF-176EB7F8FC6D}"/>
                  </a:ext>
                </a:extLst>
              </p:cNvPr>
              <p:cNvSpPr>
                <a:spLocks/>
              </p:cNvSpPr>
              <p:nvPr/>
            </p:nvSpPr>
            <p:spPr bwMode="auto">
              <a:xfrm>
                <a:off x="1646" y="6238"/>
                <a:ext cx="60" cy="71"/>
              </a:xfrm>
              <a:custGeom>
                <a:avLst/>
                <a:gdLst>
                  <a:gd name="T0" fmla="*/ 0 w 11"/>
                  <a:gd name="T1" fmla="*/ 7 h 13"/>
                  <a:gd name="T2" fmla="*/ 6 w 11"/>
                  <a:gd name="T3" fmla="*/ 13 h 13"/>
                  <a:gd name="T4" fmla="*/ 11 w 11"/>
                  <a:gd name="T5" fmla="*/ 5 h 13"/>
                  <a:gd name="T6" fmla="*/ 4 w 11"/>
                  <a:gd name="T7" fmla="*/ 0 h 13"/>
                  <a:gd name="T8" fmla="*/ 0 w 11"/>
                  <a:gd name="T9" fmla="*/ 7 h 13"/>
                </a:gdLst>
                <a:ahLst/>
                <a:cxnLst>
                  <a:cxn ang="0">
                    <a:pos x="T0" y="T1"/>
                  </a:cxn>
                  <a:cxn ang="0">
                    <a:pos x="T2" y="T3"/>
                  </a:cxn>
                  <a:cxn ang="0">
                    <a:pos x="T4" y="T5"/>
                  </a:cxn>
                  <a:cxn ang="0">
                    <a:pos x="T6" y="T7"/>
                  </a:cxn>
                  <a:cxn ang="0">
                    <a:pos x="T8" y="T9"/>
                  </a:cxn>
                </a:cxnLst>
                <a:rect l="0" t="0" r="r" b="b"/>
                <a:pathLst>
                  <a:path w="11" h="13">
                    <a:moveTo>
                      <a:pt x="0" y="7"/>
                    </a:moveTo>
                    <a:lnTo>
                      <a:pt x="6" y="13"/>
                    </a:lnTo>
                    <a:lnTo>
                      <a:pt x="11" y="5"/>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 name="Freeform 3868">
                <a:extLst>
                  <a:ext uri="{FF2B5EF4-FFF2-40B4-BE49-F238E27FC236}">
                    <a16:creationId xmlns:a16="http://schemas.microsoft.com/office/drawing/2014/main" xmlns="" id="{1BA7A41B-4D22-434C-B2E6-288D2707E6DE}"/>
                  </a:ext>
                </a:extLst>
              </p:cNvPr>
              <p:cNvSpPr>
                <a:spLocks/>
              </p:cNvSpPr>
              <p:nvPr/>
            </p:nvSpPr>
            <p:spPr bwMode="auto">
              <a:xfrm>
                <a:off x="2947" y="6582"/>
                <a:ext cx="55" cy="82"/>
              </a:xfrm>
              <a:custGeom>
                <a:avLst/>
                <a:gdLst>
                  <a:gd name="T0" fmla="*/ 0 w 55"/>
                  <a:gd name="T1" fmla="*/ 44 h 82"/>
                  <a:gd name="T2" fmla="*/ 38 w 55"/>
                  <a:gd name="T3" fmla="*/ 82 h 82"/>
                  <a:gd name="T4" fmla="*/ 55 w 55"/>
                  <a:gd name="T5" fmla="*/ 39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9"/>
                    </a:lnTo>
                    <a:lnTo>
                      <a:pt x="16"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3869">
                <a:extLst>
                  <a:ext uri="{FF2B5EF4-FFF2-40B4-BE49-F238E27FC236}">
                    <a16:creationId xmlns:a16="http://schemas.microsoft.com/office/drawing/2014/main" xmlns="" id="{75BBF21D-F8BF-4C8B-97A7-AFB90199EBA3}"/>
                  </a:ext>
                </a:extLst>
              </p:cNvPr>
              <p:cNvSpPr>
                <a:spLocks/>
              </p:cNvSpPr>
              <p:nvPr/>
            </p:nvSpPr>
            <p:spPr bwMode="auto">
              <a:xfrm>
                <a:off x="2947" y="6582"/>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 name="Freeform 3870">
                <a:extLst>
                  <a:ext uri="{FF2B5EF4-FFF2-40B4-BE49-F238E27FC236}">
                    <a16:creationId xmlns:a16="http://schemas.microsoft.com/office/drawing/2014/main" xmlns="" id="{4AE4CE04-907D-40EB-89A5-D4E3E060FF58}"/>
                  </a:ext>
                </a:extLst>
              </p:cNvPr>
              <p:cNvSpPr>
                <a:spLocks/>
              </p:cNvSpPr>
              <p:nvPr/>
            </p:nvSpPr>
            <p:spPr bwMode="auto">
              <a:xfrm>
                <a:off x="2006" y="6309"/>
                <a:ext cx="61" cy="82"/>
              </a:xfrm>
              <a:custGeom>
                <a:avLst/>
                <a:gdLst>
                  <a:gd name="T0" fmla="*/ 0 w 61"/>
                  <a:gd name="T1" fmla="*/ 44 h 82"/>
                  <a:gd name="T2" fmla="*/ 39 w 61"/>
                  <a:gd name="T3" fmla="*/ 82 h 82"/>
                  <a:gd name="T4" fmla="*/ 61 w 61"/>
                  <a:gd name="T5" fmla="*/ 38 h 82"/>
                  <a:gd name="T6" fmla="*/ 22 w 61"/>
                  <a:gd name="T7" fmla="*/ 0 h 82"/>
                  <a:gd name="T8" fmla="*/ 0 w 61"/>
                  <a:gd name="T9" fmla="*/ 44 h 82"/>
                </a:gdLst>
                <a:ahLst/>
                <a:cxnLst>
                  <a:cxn ang="0">
                    <a:pos x="T0" y="T1"/>
                  </a:cxn>
                  <a:cxn ang="0">
                    <a:pos x="T2" y="T3"/>
                  </a:cxn>
                  <a:cxn ang="0">
                    <a:pos x="T4" y="T5"/>
                  </a:cxn>
                  <a:cxn ang="0">
                    <a:pos x="T6" y="T7"/>
                  </a:cxn>
                  <a:cxn ang="0">
                    <a:pos x="T8" y="T9"/>
                  </a:cxn>
                </a:cxnLst>
                <a:rect l="0" t="0" r="r" b="b"/>
                <a:pathLst>
                  <a:path w="61" h="82">
                    <a:moveTo>
                      <a:pt x="0" y="44"/>
                    </a:moveTo>
                    <a:lnTo>
                      <a:pt x="39" y="82"/>
                    </a:lnTo>
                    <a:lnTo>
                      <a:pt x="61" y="38"/>
                    </a:lnTo>
                    <a:lnTo>
                      <a:pt x="22"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3871">
                <a:extLst>
                  <a:ext uri="{FF2B5EF4-FFF2-40B4-BE49-F238E27FC236}">
                    <a16:creationId xmlns:a16="http://schemas.microsoft.com/office/drawing/2014/main" xmlns="" id="{1BF92B41-77AF-4B72-B5FC-A3B2434DF54E}"/>
                  </a:ext>
                </a:extLst>
              </p:cNvPr>
              <p:cNvSpPr>
                <a:spLocks/>
              </p:cNvSpPr>
              <p:nvPr/>
            </p:nvSpPr>
            <p:spPr bwMode="auto">
              <a:xfrm>
                <a:off x="2006" y="6309"/>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 name="Freeform 3872">
                <a:extLst>
                  <a:ext uri="{FF2B5EF4-FFF2-40B4-BE49-F238E27FC236}">
                    <a16:creationId xmlns:a16="http://schemas.microsoft.com/office/drawing/2014/main" xmlns="" id="{DA928BFC-6085-4083-9BD4-E12EA1B4DA66}"/>
                  </a:ext>
                </a:extLst>
              </p:cNvPr>
              <p:cNvSpPr>
                <a:spLocks/>
              </p:cNvSpPr>
              <p:nvPr/>
            </p:nvSpPr>
            <p:spPr bwMode="auto">
              <a:xfrm>
                <a:off x="1022" y="6265"/>
                <a:ext cx="66" cy="55"/>
              </a:xfrm>
              <a:custGeom>
                <a:avLst/>
                <a:gdLst>
                  <a:gd name="T0" fmla="*/ 0 w 66"/>
                  <a:gd name="T1" fmla="*/ 44 h 55"/>
                  <a:gd name="T2" fmla="*/ 33 w 66"/>
                  <a:gd name="T3" fmla="*/ 55 h 55"/>
                  <a:gd name="T4" fmla="*/ 66 w 66"/>
                  <a:gd name="T5" fmla="*/ 17 h 55"/>
                  <a:gd name="T6" fmla="*/ 33 w 66"/>
                  <a:gd name="T7" fmla="*/ 0 h 55"/>
                  <a:gd name="T8" fmla="*/ 0 w 66"/>
                  <a:gd name="T9" fmla="*/ 44 h 55"/>
                </a:gdLst>
                <a:ahLst/>
                <a:cxnLst>
                  <a:cxn ang="0">
                    <a:pos x="T0" y="T1"/>
                  </a:cxn>
                  <a:cxn ang="0">
                    <a:pos x="T2" y="T3"/>
                  </a:cxn>
                  <a:cxn ang="0">
                    <a:pos x="T4" y="T5"/>
                  </a:cxn>
                  <a:cxn ang="0">
                    <a:pos x="T6" y="T7"/>
                  </a:cxn>
                  <a:cxn ang="0">
                    <a:pos x="T8" y="T9"/>
                  </a:cxn>
                </a:cxnLst>
                <a:rect l="0" t="0" r="r" b="b"/>
                <a:pathLst>
                  <a:path w="66" h="55">
                    <a:moveTo>
                      <a:pt x="0" y="44"/>
                    </a:moveTo>
                    <a:lnTo>
                      <a:pt x="33" y="55"/>
                    </a:lnTo>
                    <a:lnTo>
                      <a:pt x="66" y="17"/>
                    </a:lnTo>
                    <a:lnTo>
                      <a:pt x="33"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Freeform 3873">
                <a:extLst>
                  <a:ext uri="{FF2B5EF4-FFF2-40B4-BE49-F238E27FC236}">
                    <a16:creationId xmlns:a16="http://schemas.microsoft.com/office/drawing/2014/main" xmlns="" id="{13D9FA08-40DE-4352-A1BE-E04F9FDE32BA}"/>
                  </a:ext>
                </a:extLst>
              </p:cNvPr>
              <p:cNvSpPr>
                <a:spLocks/>
              </p:cNvSpPr>
              <p:nvPr/>
            </p:nvSpPr>
            <p:spPr bwMode="auto">
              <a:xfrm>
                <a:off x="1022" y="6265"/>
                <a:ext cx="66" cy="55"/>
              </a:xfrm>
              <a:custGeom>
                <a:avLst/>
                <a:gdLst>
                  <a:gd name="T0" fmla="*/ 0 w 12"/>
                  <a:gd name="T1" fmla="*/ 8 h 10"/>
                  <a:gd name="T2" fmla="*/ 6 w 12"/>
                  <a:gd name="T3" fmla="*/ 10 h 10"/>
                  <a:gd name="T4" fmla="*/ 12 w 12"/>
                  <a:gd name="T5" fmla="*/ 3 h 10"/>
                  <a:gd name="T6" fmla="*/ 6 w 12"/>
                  <a:gd name="T7" fmla="*/ 0 h 10"/>
                  <a:gd name="T8" fmla="*/ 0 w 12"/>
                  <a:gd name="T9" fmla="*/ 8 h 10"/>
                </a:gdLst>
                <a:ahLst/>
                <a:cxnLst>
                  <a:cxn ang="0">
                    <a:pos x="T0" y="T1"/>
                  </a:cxn>
                  <a:cxn ang="0">
                    <a:pos x="T2" y="T3"/>
                  </a:cxn>
                  <a:cxn ang="0">
                    <a:pos x="T4" y="T5"/>
                  </a:cxn>
                  <a:cxn ang="0">
                    <a:pos x="T6" y="T7"/>
                  </a:cxn>
                  <a:cxn ang="0">
                    <a:pos x="T8" y="T9"/>
                  </a:cxn>
                </a:cxnLst>
                <a:rect l="0" t="0" r="r" b="b"/>
                <a:pathLst>
                  <a:path w="12" h="10">
                    <a:moveTo>
                      <a:pt x="0" y="8"/>
                    </a:moveTo>
                    <a:lnTo>
                      <a:pt x="6" y="10"/>
                    </a:lnTo>
                    <a:lnTo>
                      <a:pt x="12" y="3"/>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Freeform 3874">
                <a:extLst>
                  <a:ext uri="{FF2B5EF4-FFF2-40B4-BE49-F238E27FC236}">
                    <a16:creationId xmlns:a16="http://schemas.microsoft.com/office/drawing/2014/main" xmlns="" id="{1060721E-3ACA-4AEB-8622-A382A4A015CE}"/>
                  </a:ext>
                </a:extLst>
              </p:cNvPr>
              <p:cNvSpPr>
                <a:spLocks/>
              </p:cNvSpPr>
              <p:nvPr/>
            </p:nvSpPr>
            <p:spPr bwMode="auto">
              <a:xfrm>
                <a:off x="2362" y="6413"/>
                <a:ext cx="60" cy="76"/>
              </a:xfrm>
              <a:custGeom>
                <a:avLst/>
                <a:gdLst>
                  <a:gd name="T0" fmla="*/ 0 w 60"/>
                  <a:gd name="T1" fmla="*/ 38 h 76"/>
                  <a:gd name="T2" fmla="*/ 38 w 60"/>
                  <a:gd name="T3" fmla="*/ 76 h 76"/>
                  <a:gd name="T4" fmla="*/ 60 w 60"/>
                  <a:gd name="T5" fmla="*/ 38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2"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3875">
                <a:extLst>
                  <a:ext uri="{FF2B5EF4-FFF2-40B4-BE49-F238E27FC236}">
                    <a16:creationId xmlns:a16="http://schemas.microsoft.com/office/drawing/2014/main" xmlns="" id="{975B72D7-188B-470B-9FB7-6DA70F0F0994}"/>
                  </a:ext>
                </a:extLst>
              </p:cNvPr>
              <p:cNvSpPr>
                <a:spLocks/>
              </p:cNvSpPr>
              <p:nvPr/>
            </p:nvSpPr>
            <p:spPr bwMode="auto">
              <a:xfrm>
                <a:off x="2362" y="6413"/>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 name="Freeform 3876">
                <a:extLst>
                  <a:ext uri="{FF2B5EF4-FFF2-40B4-BE49-F238E27FC236}">
                    <a16:creationId xmlns:a16="http://schemas.microsoft.com/office/drawing/2014/main" xmlns="" id="{C7996026-B7B6-4AFA-A331-2977CDA9131A}"/>
                  </a:ext>
                </a:extLst>
              </p:cNvPr>
              <p:cNvSpPr>
                <a:spLocks/>
              </p:cNvSpPr>
              <p:nvPr/>
            </p:nvSpPr>
            <p:spPr bwMode="auto">
              <a:xfrm>
                <a:off x="1378" y="6227"/>
                <a:ext cx="65" cy="66"/>
              </a:xfrm>
              <a:custGeom>
                <a:avLst/>
                <a:gdLst>
                  <a:gd name="T0" fmla="*/ 0 w 65"/>
                  <a:gd name="T1" fmla="*/ 44 h 66"/>
                  <a:gd name="T2" fmla="*/ 38 w 65"/>
                  <a:gd name="T3" fmla="*/ 66 h 66"/>
                  <a:gd name="T4" fmla="*/ 65 w 65"/>
                  <a:gd name="T5" fmla="*/ 22 h 66"/>
                  <a:gd name="T6" fmla="*/ 27 w 65"/>
                  <a:gd name="T7" fmla="*/ 0 h 66"/>
                  <a:gd name="T8" fmla="*/ 0 w 65"/>
                  <a:gd name="T9" fmla="*/ 44 h 66"/>
                </a:gdLst>
                <a:ahLst/>
                <a:cxnLst>
                  <a:cxn ang="0">
                    <a:pos x="T0" y="T1"/>
                  </a:cxn>
                  <a:cxn ang="0">
                    <a:pos x="T2" y="T3"/>
                  </a:cxn>
                  <a:cxn ang="0">
                    <a:pos x="T4" y="T5"/>
                  </a:cxn>
                  <a:cxn ang="0">
                    <a:pos x="T6" y="T7"/>
                  </a:cxn>
                  <a:cxn ang="0">
                    <a:pos x="T8" y="T9"/>
                  </a:cxn>
                </a:cxnLst>
                <a:rect l="0" t="0" r="r" b="b"/>
                <a:pathLst>
                  <a:path w="65" h="66">
                    <a:moveTo>
                      <a:pt x="0" y="44"/>
                    </a:moveTo>
                    <a:lnTo>
                      <a:pt x="38" y="66"/>
                    </a:lnTo>
                    <a:lnTo>
                      <a:pt x="65" y="22"/>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3877">
                <a:extLst>
                  <a:ext uri="{FF2B5EF4-FFF2-40B4-BE49-F238E27FC236}">
                    <a16:creationId xmlns:a16="http://schemas.microsoft.com/office/drawing/2014/main" xmlns="" id="{BA12F60D-5E92-4D86-A543-73A9CC27ABC1}"/>
                  </a:ext>
                </a:extLst>
              </p:cNvPr>
              <p:cNvSpPr>
                <a:spLocks/>
              </p:cNvSpPr>
              <p:nvPr/>
            </p:nvSpPr>
            <p:spPr bwMode="auto">
              <a:xfrm>
                <a:off x="1378" y="6227"/>
                <a:ext cx="65" cy="66"/>
              </a:xfrm>
              <a:custGeom>
                <a:avLst/>
                <a:gdLst>
                  <a:gd name="T0" fmla="*/ 0 w 12"/>
                  <a:gd name="T1" fmla="*/ 8 h 12"/>
                  <a:gd name="T2" fmla="*/ 7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7"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 name="Freeform 3878">
                <a:extLst>
                  <a:ext uri="{FF2B5EF4-FFF2-40B4-BE49-F238E27FC236}">
                    <a16:creationId xmlns:a16="http://schemas.microsoft.com/office/drawing/2014/main" xmlns="" id="{EDC01D2E-5E9D-46E3-A906-8521205CF9EA}"/>
                  </a:ext>
                </a:extLst>
              </p:cNvPr>
              <p:cNvSpPr>
                <a:spLocks/>
              </p:cNvSpPr>
              <p:nvPr/>
            </p:nvSpPr>
            <p:spPr bwMode="auto">
              <a:xfrm>
                <a:off x="2706" y="6517"/>
                <a:ext cx="55" cy="82"/>
              </a:xfrm>
              <a:custGeom>
                <a:avLst/>
                <a:gdLst>
                  <a:gd name="T0" fmla="*/ 0 w 55"/>
                  <a:gd name="T1" fmla="*/ 44 h 82"/>
                  <a:gd name="T2" fmla="*/ 39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8"/>
                    </a:lnTo>
                    <a:lnTo>
                      <a:pt x="1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3879">
                <a:extLst>
                  <a:ext uri="{FF2B5EF4-FFF2-40B4-BE49-F238E27FC236}">
                    <a16:creationId xmlns:a16="http://schemas.microsoft.com/office/drawing/2014/main" xmlns="" id="{C1D8D87B-24A5-42E8-9F0A-D2BFB1ACC581}"/>
                  </a:ext>
                </a:extLst>
              </p:cNvPr>
              <p:cNvSpPr>
                <a:spLocks/>
              </p:cNvSpPr>
              <p:nvPr/>
            </p:nvSpPr>
            <p:spPr bwMode="auto">
              <a:xfrm>
                <a:off x="2706" y="6517"/>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 name="Freeform 3880">
                <a:extLst>
                  <a:ext uri="{FF2B5EF4-FFF2-40B4-BE49-F238E27FC236}">
                    <a16:creationId xmlns:a16="http://schemas.microsoft.com/office/drawing/2014/main" xmlns="" id="{E149D27B-FF26-4609-A6AD-457F351F6A23}"/>
                  </a:ext>
                </a:extLst>
              </p:cNvPr>
              <p:cNvSpPr>
                <a:spLocks/>
              </p:cNvSpPr>
              <p:nvPr/>
            </p:nvSpPr>
            <p:spPr bwMode="auto">
              <a:xfrm>
                <a:off x="1744" y="6260"/>
                <a:ext cx="66" cy="76"/>
              </a:xfrm>
              <a:custGeom>
                <a:avLst/>
                <a:gdLst>
                  <a:gd name="T0" fmla="*/ 0 w 66"/>
                  <a:gd name="T1" fmla="*/ 38 h 76"/>
                  <a:gd name="T2" fmla="*/ 38 w 66"/>
                  <a:gd name="T3" fmla="*/ 76 h 76"/>
                  <a:gd name="T4" fmla="*/ 66 w 66"/>
                  <a:gd name="T5" fmla="*/ 33 h 76"/>
                  <a:gd name="T6" fmla="*/ 27 w 66"/>
                  <a:gd name="T7" fmla="*/ 0 h 76"/>
                  <a:gd name="T8" fmla="*/ 0 w 66"/>
                  <a:gd name="T9" fmla="*/ 38 h 76"/>
                </a:gdLst>
                <a:ahLst/>
                <a:cxnLst>
                  <a:cxn ang="0">
                    <a:pos x="T0" y="T1"/>
                  </a:cxn>
                  <a:cxn ang="0">
                    <a:pos x="T2" y="T3"/>
                  </a:cxn>
                  <a:cxn ang="0">
                    <a:pos x="T4" y="T5"/>
                  </a:cxn>
                  <a:cxn ang="0">
                    <a:pos x="T6" y="T7"/>
                  </a:cxn>
                  <a:cxn ang="0">
                    <a:pos x="T8" y="T9"/>
                  </a:cxn>
                </a:cxnLst>
                <a:rect l="0" t="0" r="r" b="b"/>
                <a:pathLst>
                  <a:path w="66" h="76">
                    <a:moveTo>
                      <a:pt x="0" y="38"/>
                    </a:moveTo>
                    <a:lnTo>
                      <a:pt x="38" y="76"/>
                    </a:lnTo>
                    <a:lnTo>
                      <a:pt x="66" y="33"/>
                    </a:lnTo>
                    <a:lnTo>
                      <a:pt x="2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3881">
                <a:extLst>
                  <a:ext uri="{FF2B5EF4-FFF2-40B4-BE49-F238E27FC236}">
                    <a16:creationId xmlns:a16="http://schemas.microsoft.com/office/drawing/2014/main" xmlns="" id="{D1B92BE2-004E-4AD5-B9F4-BCDF4D463F8E}"/>
                  </a:ext>
                </a:extLst>
              </p:cNvPr>
              <p:cNvSpPr>
                <a:spLocks/>
              </p:cNvSpPr>
              <p:nvPr/>
            </p:nvSpPr>
            <p:spPr bwMode="auto">
              <a:xfrm>
                <a:off x="1744" y="6260"/>
                <a:ext cx="66" cy="76"/>
              </a:xfrm>
              <a:custGeom>
                <a:avLst/>
                <a:gdLst>
                  <a:gd name="T0" fmla="*/ 0 w 12"/>
                  <a:gd name="T1" fmla="*/ 7 h 14"/>
                  <a:gd name="T2" fmla="*/ 7 w 12"/>
                  <a:gd name="T3" fmla="*/ 14 h 14"/>
                  <a:gd name="T4" fmla="*/ 12 w 12"/>
                  <a:gd name="T5" fmla="*/ 6 h 14"/>
                  <a:gd name="T6" fmla="*/ 5 w 12"/>
                  <a:gd name="T7" fmla="*/ 0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lnTo>
                      <a:pt x="7" y="14"/>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 name="Freeform 3882">
                <a:extLst>
                  <a:ext uri="{FF2B5EF4-FFF2-40B4-BE49-F238E27FC236}">
                    <a16:creationId xmlns:a16="http://schemas.microsoft.com/office/drawing/2014/main" xmlns="" id="{758E4CF2-683F-4A14-BF32-08D5A3BA4515}"/>
                  </a:ext>
                </a:extLst>
              </p:cNvPr>
              <p:cNvSpPr>
                <a:spLocks/>
              </p:cNvSpPr>
              <p:nvPr/>
            </p:nvSpPr>
            <p:spPr bwMode="auto">
              <a:xfrm>
                <a:off x="3034" y="6621"/>
                <a:ext cx="55" cy="76"/>
              </a:xfrm>
              <a:custGeom>
                <a:avLst/>
                <a:gdLst>
                  <a:gd name="T0" fmla="*/ 0 w 55"/>
                  <a:gd name="T1" fmla="*/ 38 h 76"/>
                  <a:gd name="T2" fmla="*/ 39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9" y="76"/>
                    </a:lnTo>
                    <a:lnTo>
                      <a:pt x="55" y="38"/>
                    </a:lnTo>
                    <a:lnTo>
                      <a:pt x="17" y="0"/>
                    </a:lnTo>
                    <a:lnTo>
                      <a:pt x="0" y="38"/>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Freeform 3883">
                <a:extLst>
                  <a:ext uri="{FF2B5EF4-FFF2-40B4-BE49-F238E27FC236}">
                    <a16:creationId xmlns:a16="http://schemas.microsoft.com/office/drawing/2014/main" xmlns="" id="{1E191305-16D8-4FD1-9D79-84D2A7845A33}"/>
                  </a:ext>
                </a:extLst>
              </p:cNvPr>
              <p:cNvSpPr>
                <a:spLocks/>
              </p:cNvSpPr>
              <p:nvPr/>
            </p:nvSpPr>
            <p:spPr bwMode="auto">
              <a:xfrm>
                <a:off x="3034" y="6621"/>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 name="Freeform 3884">
                <a:extLst>
                  <a:ext uri="{FF2B5EF4-FFF2-40B4-BE49-F238E27FC236}">
                    <a16:creationId xmlns:a16="http://schemas.microsoft.com/office/drawing/2014/main" xmlns="" id="{F9B45C45-6E1B-4B9E-B6C2-65CC6314495E}"/>
                  </a:ext>
                </a:extLst>
              </p:cNvPr>
              <p:cNvSpPr>
                <a:spLocks/>
              </p:cNvSpPr>
              <p:nvPr/>
            </p:nvSpPr>
            <p:spPr bwMode="auto">
              <a:xfrm>
                <a:off x="2105" y="6342"/>
                <a:ext cx="60" cy="82"/>
              </a:xfrm>
              <a:custGeom>
                <a:avLst/>
                <a:gdLst>
                  <a:gd name="T0" fmla="*/ 0 w 60"/>
                  <a:gd name="T1" fmla="*/ 44 h 82"/>
                  <a:gd name="T2" fmla="*/ 38 w 60"/>
                  <a:gd name="T3" fmla="*/ 82 h 82"/>
                  <a:gd name="T4" fmla="*/ 60 w 60"/>
                  <a:gd name="T5" fmla="*/ 38 h 82"/>
                  <a:gd name="T6" fmla="*/ 27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7"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3885">
                <a:extLst>
                  <a:ext uri="{FF2B5EF4-FFF2-40B4-BE49-F238E27FC236}">
                    <a16:creationId xmlns:a16="http://schemas.microsoft.com/office/drawing/2014/main" xmlns="" id="{E1BEA505-BE16-4301-98D4-C5D45321AE18}"/>
                  </a:ext>
                </a:extLst>
              </p:cNvPr>
              <p:cNvSpPr>
                <a:spLocks/>
              </p:cNvSpPr>
              <p:nvPr/>
            </p:nvSpPr>
            <p:spPr bwMode="auto">
              <a:xfrm>
                <a:off x="2105" y="6342"/>
                <a:ext cx="60" cy="82"/>
              </a:xfrm>
              <a:custGeom>
                <a:avLst/>
                <a:gdLst>
                  <a:gd name="T0" fmla="*/ 0 w 11"/>
                  <a:gd name="T1" fmla="*/ 8 h 15"/>
                  <a:gd name="T2" fmla="*/ 7 w 11"/>
                  <a:gd name="T3" fmla="*/ 15 h 15"/>
                  <a:gd name="T4" fmla="*/ 11 w 11"/>
                  <a:gd name="T5" fmla="*/ 7 h 15"/>
                  <a:gd name="T6" fmla="*/ 5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 name="Freeform 3886">
                <a:extLst>
                  <a:ext uri="{FF2B5EF4-FFF2-40B4-BE49-F238E27FC236}">
                    <a16:creationId xmlns:a16="http://schemas.microsoft.com/office/drawing/2014/main" xmlns="" id="{5CF5E0DF-31B3-47EC-99D8-C102841918EB}"/>
                  </a:ext>
                </a:extLst>
              </p:cNvPr>
              <p:cNvSpPr>
                <a:spLocks/>
              </p:cNvSpPr>
              <p:nvPr/>
            </p:nvSpPr>
            <p:spPr bwMode="auto">
              <a:xfrm>
                <a:off x="1121" y="6254"/>
                <a:ext cx="60" cy="60"/>
              </a:xfrm>
              <a:custGeom>
                <a:avLst/>
                <a:gdLst>
                  <a:gd name="T0" fmla="*/ 0 w 60"/>
                  <a:gd name="T1" fmla="*/ 44 h 60"/>
                  <a:gd name="T2" fmla="*/ 32 w 60"/>
                  <a:gd name="T3" fmla="*/ 60 h 60"/>
                  <a:gd name="T4" fmla="*/ 60 w 60"/>
                  <a:gd name="T5" fmla="*/ 17 h 60"/>
                  <a:gd name="T6" fmla="*/ 27 w 60"/>
                  <a:gd name="T7" fmla="*/ 0 h 60"/>
                  <a:gd name="T8" fmla="*/ 0 w 60"/>
                  <a:gd name="T9" fmla="*/ 44 h 60"/>
                </a:gdLst>
                <a:ahLst/>
                <a:cxnLst>
                  <a:cxn ang="0">
                    <a:pos x="T0" y="T1"/>
                  </a:cxn>
                  <a:cxn ang="0">
                    <a:pos x="T2" y="T3"/>
                  </a:cxn>
                  <a:cxn ang="0">
                    <a:pos x="T4" y="T5"/>
                  </a:cxn>
                  <a:cxn ang="0">
                    <a:pos x="T6" y="T7"/>
                  </a:cxn>
                  <a:cxn ang="0">
                    <a:pos x="T8" y="T9"/>
                  </a:cxn>
                </a:cxnLst>
                <a:rect l="0" t="0" r="r" b="b"/>
                <a:pathLst>
                  <a:path w="60" h="60">
                    <a:moveTo>
                      <a:pt x="0" y="44"/>
                    </a:moveTo>
                    <a:lnTo>
                      <a:pt x="32" y="60"/>
                    </a:lnTo>
                    <a:lnTo>
                      <a:pt x="60" y="17"/>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Freeform 3887">
                <a:extLst>
                  <a:ext uri="{FF2B5EF4-FFF2-40B4-BE49-F238E27FC236}">
                    <a16:creationId xmlns:a16="http://schemas.microsoft.com/office/drawing/2014/main" xmlns="" id="{9221A740-1AAC-4939-A388-B91788B507F6}"/>
                  </a:ext>
                </a:extLst>
              </p:cNvPr>
              <p:cNvSpPr>
                <a:spLocks/>
              </p:cNvSpPr>
              <p:nvPr/>
            </p:nvSpPr>
            <p:spPr bwMode="auto">
              <a:xfrm>
                <a:off x="1121" y="6254"/>
                <a:ext cx="60" cy="60"/>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 name="Freeform 3888">
                <a:extLst>
                  <a:ext uri="{FF2B5EF4-FFF2-40B4-BE49-F238E27FC236}">
                    <a16:creationId xmlns:a16="http://schemas.microsoft.com/office/drawing/2014/main" xmlns="" id="{E31CB6A5-220A-41C9-A5CA-4FBE71A7268B}"/>
                  </a:ext>
                </a:extLst>
              </p:cNvPr>
              <p:cNvSpPr>
                <a:spLocks/>
              </p:cNvSpPr>
              <p:nvPr/>
            </p:nvSpPr>
            <p:spPr bwMode="auto">
              <a:xfrm>
                <a:off x="2460" y="6446"/>
                <a:ext cx="55" cy="82"/>
              </a:xfrm>
              <a:custGeom>
                <a:avLst/>
                <a:gdLst>
                  <a:gd name="T0" fmla="*/ 0 w 55"/>
                  <a:gd name="T1" fmla="*/ 43 h 82"/>
                  <a:gd name="T2" fmla="*/ 39 w 55"/>
                  <a:gd name="T3" fmla="*/ 82 h 82"/>
                  <a:gd name="T4" fmla="*/ 55 w 55"/>
                  <a:gd name="T5" fmla="*/ 43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9" y="82"/>
                    </a:lnTo>
                    <a:lnTo>
                      <a:pt x="55" y="43"/>
                    </a:lnTo>
                    <a:lnTo>
                      <a:pt x="17"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Freeform 3889">
                <a:extLst>
                  <a:ext uri="{FF2B5EF4-FFF2-40B4-BE49-F238E27FC236}">
                    <a16:creationId xmlns:a16="http://schemas.microsoft.com/office/drawing/2014/main" xmlns="" id="{AC290C2B-217C-4F98-8965-B554BD3CADF8}"/>
                  </a:ext>
                </a:extLst>
              </p:cNvPr>
              <p:cNvSpPr>
                <a:spLocks/>
              </p:cNvSpPr>
              <p:nvPr/>
            </p:nvSpPr>
            <p:spPr bwMode="auto">
              <a:xfrm>
                <a:off x="2460" y="6446"/>
                <a:ext cx="55" cy="82"/>
              </a:xfrm>
              <a:custGeom>
                <a:avLst/>
                <a:gdLst>
                  <a:gd name="T0" fmla="*/ 0 w 10"/>
                  <a:gd name="T1" fmla="*/ 8 h 15"/>
                  <a:gd name="T2" fmla="*/ 7 w 10"/>
                  <a:gd name="T3" fmla="*/ 15 h 15"/>
                  <a:gd name="T4" fmla="*/ 10 w 10"/>
                  <a:gd name="T5" fmla="*/ 8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 name="Freeform 3890">
                <a:extLst>
                  <a:ext uri="{FF2B5EF4-FFF2-40B4-BE49-F238E27FC236}">
                    <a16:creationId xmlns:a16="http://schemas.microsoft.com/office/drawing/2014/main" xmlns="" id="{372636FD-5C18-4CAE-8F84-3F81F1D181B3}"/>
                  </a:ext>
                </a:extLst>
              </p:cNvPr>
              <p:cNvSpPr>
                <a:spLocks/>
              </p:cNvSpPr>
              <p:nvPr/>
            </p:nvSpPr>
            <p:spPr bwMode="auto">
              <a:xfrm>
                <a:off x="1476" y="6232"/>
                <a:ext cx="66" cy="72"/>
              </a:xfrm>
              <a:custGeom>
                <a:avLst/>
                <a:gdLst>
                  <a:gd name="T0" fmla="*/ 0 w 66"/>
                  <a:gd name="T1" fmla="*/ 44 h 72"/>
                  <a:gd name="T2" fmla="*/ 38 w 66"/>
                  <a:gd name="T3" fmla="*/ 72 h 72"/>
                  <a:gd name="T4" fmla="*/ 66 w 66"/>
                  <a:gd name="T5" fmla="*/ 28 h 72"/>
                  <a:gd name="T6" fmla="*/ 27 w 66"/>
                  <a:gd name="T7" fmla="*/ 0 h 72"/>
                  <a:gd name="T8" fmla="*/ 0 w 66"/>
                  <a:gd name="T9" fmla="*/ 44 h 72"/>
                </a:gdLst>
                <a:ahLst/>
                <a:cxnLst>
                  <a:cxn ang="0">
                    <a:pos x="T0" y="T1"/>
                  </a:cxn>
                  <a:cxn ang="0">
                    <a:pos x="T2" y="T3"/>
                  </a:cxn>
                  <a:cxn ang="0">
                    <a:pos x="T4" y="T5"/>
                  </a:cxn>
                  <a:cxn ang="0">
                    <a:pos x="T6" y="T7"/>
                  </a:cxn>
                  <a:cxn ang="0">
                    <a:pos x="T8" y="T9"/>
                  </a:cxn>
                </a:cxnLst>
                <a:rect l="0" t="0" r="r" b="b"/>
                <a:pathLst>
                  <a:path w="66" h="72">
                    <a:moveTo>
                      <a:pt x="0" y="44"/>
                    </a:moveTo>
                    <a:lnTo>
                      <a:pt x="38" y="72"/>
                    </a:lnTo>
                    <a:lnTo>
                      <a:pt x="66" y="28"/>
                    </a:lnTo>
                    <a:lnTo>
                      <a:pt x="27" y="0"/>
                    </a:lnTo>
                    <a:lnTo>
                      <a:pt x="0" y="4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3891">
                <a:extLst>
                  <a:ext uri="{FF2B5EF4-FFF2-40B4-BE49-F238E27FC236}">
                    <a16:creationId xmlns:a16="http://schemas.microsoft.com/office/drawing/2014/main" xmlns="" id="{AFF8188E-70F3-41ED-B250-A681B4B0CF12}"/>
                  </a:ext>
                </a:extLst>
              </p:cNvPr>
              <p:cNvSpPr>
                <a:spLocks/>
              </p:cNvSpPr>
              <p:nvPr/>
            </p:nvSpPr>
            <p:spPr bwMode="auto">
              <a:xfrm>
                <a:off x="1476" y="6232"/>
                <a:ext cx="66" cy="72"/>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 name="Freeform 3892">
                <a:extLst>
                  <a:ext uri="{FF2B5EF4-FFF2-40B4-BE49-F238E27FC236}">
                    <a16:creationId xmlns:a16="http://schemas.microsoft.com/office/drawing/2014/main" xmlns="" id="{2DC3B650-EE5A-488E-992D-70F511F7C3B7}"/>
                  </a:ext>
                </a:extLst>
              </p:cNvPr>
              <p:cNvSpPr>
                <a:spLocks/>
              </p:cNvSpPr>
              <p:nvPr/>
            </p:nvSpPr>
            <p:spPr bwMode="auto">
              <a:xfrm>
                <a:off x="2799" y="6555"/>
                <a:ext cx="55" cy="77"/>
              </a:xfrm>
              <a:custGeom>
                <a:avLst/>
                <a:gdLst>
                  <a:gd name="T0" fmla="*/ 0 w 55"/>
                  <a:gd name="T1" fmla="*/ 38 h 77"/>
                  <a:gd name="T2" fmla="*/ 39 w 55"/>
                  <a:gd name="T3" fmla="*/ 77 h 77"/>
                  <a:gd name="T4" fmla="*/ 55 w 55"/>
                  <a:gd name="T5" fmla="*/ 38 h 77"/>
                  <a:gd name="T6" fmla="*/ 17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9" y="77"/>
                    </a:lnTo>
                    <a:lnTo>
                      <a:pt x="55" y="38"/>
                    </a:lnTo>
                    <a:lnTo>
                      <a:pt x="17" y="0"/>
                    </a:lnTo>
                    <a:lnTo>
                      <a:pt x="0"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Freeform 3893">
                <a:extLst>
                  <a:ext uri="{FF2B5EF4-FFF2-40B4-BE49-F238E27FC236}">
                    <a16:creationId xmlns:a16="http://schemas.microsoft.com/office/drawing/2014/main" xmlns="" id="{1E971EFE-B8B0-44A1-ACF1-13C3700862B8}"/>
                  </a:ext>
                </a:extLst>
              </p:cNvPr>
              <p:cNvSpPr>
                <a:spLocks/>
              </p:cNvSpPr>
              <p:nvPr/>
            </p:nvSpPr>
            <p:spPr bwMode="auto">
              <a:xfrm>
                <a:off x="2799" y="6555"/>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 name="Freeform 3894">
                <a:extLst>
                  <a:ext uri="{FF2B5EF4-FFF2-40B4-BE49-F238E27FC236}">
                    <a16:creationId xmlns:a16="http://schemas.microsoft.com/office/drawing/2014/main" xmlns="" id="{833A116A-4B58-47F4-9204-0069E0E1B318}"/>
                  </a:ext>
                </a:extLst>
              </p:cNvPr>
              <p:cNvSpPr>
                <a:spLocks/>
              </p:cNvSpPr>
              <p:nvPr/>
            </p:nvSpPr>
            <p:spPr bwMode="auto">
              <a:xfrm>
                <a:off x="1842" y="6287"/>
                <a:ext cx="66" cy="77"/>
              </a:xfrm>
              <a:custGeom>
                <a:avLst/>
                <a:gdLst>
                  <a:gd name="T0" fmla="*/ 0 w 66"/>
                  <a:gd name="T1" fmla="*/ 38 h 77"/>
                  <a:gd name="T2" fmla="*/ 39 w 66"/>
                  <a:gd name="T3" fmla="*/ 77 h 77"/>
                  <a:gd name="T4" fmla="*/ 66 w 66"/>
                  <a:gd name="T5" fmla="*/ 33 h 77"/>
                  <a:gd name="T6" fmla="*/ 28 w 66"/>
                  <a:gd name="T7" fmla="*/ 0 h 77"/>
                  <a:gd name="T8" fmla="*/ 0 w 66"/>
                  <a:gd name="T9" fmla="*/ 38 h 77"/>
                </a:gdLst>
                <a:ahLst/>
                <a:cxnLst>
                  <a:cxn ang="0">
                    <a:pos x="T0" y="T1"/>
                  </a:cxn>
                  <a:cxn ang="0">
                    <a:pos x="T2" y="T3"/>
                  </a:cxn>
                  <a:cxn ang="0">
                    <a:pos x="T4" y="T5"/>
                  </a:cxn>
                  <a:cxn ang="0">
                    <a:pos x="T6" y="T7"/>
                  </a:cxn>
                  <a:cxn ang="0">
                    <a:pos x="T8" y="T9"/>
                  </a:cxn>
                </a:cxnLst>
                <a:rect l="0" t="0" r="r" b="b"/>
                <a:pathLst>
                  <a:path w="66" h="77">
                    <a:moveTo>
                      <a:pt x="0" y="38"/>
                    </a:moveTo>
                    <a:lnTo>
                      <a:pt x="39" y="77"/>
                    </a:lnTo>
                    <a:lnTo>
                      <a:pt x="66" y="33"/>
                    </a:lnTo>
                    <a:lnTo>
                      <a:pt x="28" y="0"/>
                    </a:lnTo>
                    <a:lnTo>
                      <a:pt x="0" y="38"/>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3895">
                <a:extLst>
                  <a:ext uri="{FF2B5EF4-FFF2-40B4-BE49-F238E27FC236}">
                    <a16:creationId xmlns:a16="http://schemas.microsoft.com/office/drawing/2014/main" xmlns="" id="{AD0AAD7D-68A9-4EE5-A76E-9ADFFB532C0E}"/>
                  </a:ext>
                </a:extLst>
              </p:cNvPr>
              <p:cNvSpPr>
                <a:spLocks/>
              </p:cNvSpPr>
              <p:nvPr/>
            </p:nvSpPr>
            <p:spPr bwMode="auto">
              <a:xfrm>
                <a:off x="1842" y="6287"/>
                <a:ext cx="66" cy="77"/>
              </a:xfrm>
              <a:custGeom>
                <a:avLst/>
                <a:gdLst>
                  <a:gd name="T0" fmla="*/ 0 w 12"/>
                  <a:gd name="T1" fmla="*/ 7 h 14"/>
                  <a:gd name="T2" fmla="*/ 7 w 12"/>
                  <a:gd name="T3" fmla="*/ 14 h 14"/>
                  <a:gd name="T4" fmla="*/ 12 w 12"/>
                  <a:gd name="T5" fmla="*/ 6 h 14"/>
                  <a:gd name="T6" fmla="*/ 5 w 12"/>
                  <a:gd name="T7" fmla="*/ 0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lnTo>
                      <a:pt x="7" y="14"/>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 name="Freeform 3896">
                <a:extLst>
                  <a:ext uri="{FF2B5EF4-FFF2-40B4-BE49-F238E27FC236}">
                    <a16:creationId xmlns:a16="http://schemas.microsoft.com/office/drawing/2014/main" xmlns="" id="{922CC807-6B79-4F39-8145-1BDB85F6F556}"/>
                  </a:ext>
                </a:extLst>
              </p:cNvPr>
              <p:cNvSpPr>
                <a:spLocks/>
              </p:cNvSpPr>
              <p:nvPr/>
            </p:nvSpPr>
            <p:spPr bwMode="auto">
              <a:xfrm>
                <a:off x="2203" y="6380"/>
                <a:ext cx="60" cy="77"/>
              </a:xfrm>
              <a:custGeom>
                <a:avLst/>
                <a:gdLst>
                  <a:gd name="T0" fmla="*/ 0 w 60"/>
                  <a:gd name="T1" fmla="*/ 38 h 77"/>
                  <a:gd name="T2" fmla="*/ 39 w 60"/>
                  <a:gd name="T3" fmla="*/ 77 h 77"/>
                  <a:gd name="T4" fmla="*/ 60 w 60"/>
                  <a:gd name="T5" fmla="*/ 38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9" y="77"/>
                    </a:lnTo>
                    <a:lnTo>
                      <a:pt x="60" y="38"/>
                    </a:lnTo>
                    <a:lnTo>
                      <a:pt x="22"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3897">
                <a:extLst>
                  <a:ext uri="{FF2B5EF4-FFF2-40B4-BE49-F238E27FC236}">
                    <a16:creationId xmlns:a16="http://schemas.microsoft.com/office/drawing/2014/main" xmlns="" id="{38CB20FE-D245-4B14-BA24-CEF698DF9061}"/>
                  </a:ext>
                </a:extLst>
              </p:cNvPr>
              <p:cNvSpPr>
                <a:spLocks/>
              </p:cNvSpPr>
              <p:nvPr/>
            </p:nvSpPr>
            <p:spPr bwMode="auto">
              <a:xfrm>
                <a:off x="2203" y="6380"/>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 name="Freeform 3898">
                <a:extLst>
                  <a:ext uri="{FF2B5EF4-FFF2-40B4-BE49-F238E27FC236}">
                    <a16:creationId xmlns:a16="http://schemas.microsoft.com/office/drawing/2014/main" xmlns="" id="{BBBE7D91-F955-499E-86A1-5F3B5283EE9E}"/>
                  </a:ext>
                </a:extLst>
              </p:cNvPr>
              <p:cNvSpPr>
                <a:spLocks/>
              </p:cNvSpPr>
              <p:nvPr/>
            </p:nvSpPr>
            <p:spPr bwMode="auto">
              <a:xfrm>
                <a:off x="1219" y="6249"/>
                <a:ext cx="60" cy="60"/>
              </a:xfrm>
              <a:custGeom>
                <a:avLst/>
                <a:gdLst>
                  <a:gd name="T0" fmla="*/ 0 w 60"/>
                  <a:gd name="T1" fmla="*/ 44 h 60"/>
                  <a:gd name="T2" fmla="*/ 33 w 60"/>
                  <a:gd name="T3" fmla="*/ 60 h 60"/>
                  <a:gd name="T4" fmla="*/ 60 w 60"/>
                  <a:gd name="T5" fmla="*/ 16 h 60"/>
                  <a:gd name="T6" fmla="*/ 27 w 60"/>
                  <a:gd name="T7" fmla="*/ 0 h 60"/>
                  <a:gd name="T8" fmla="*/ 0 w 60"/>
                  <a:gd name="T9" fmla="*/ 44 h 60"/>
                </a:gdLst>
                <a:ahLst/>
                <a:cxnLst>
                  <a:cxn ang="0">
                    <a:pos x="T0" y="T1"/>
                  </a:cxn>
                  <a:cxn ang="0">
                    <a:pos x="T2" y="T3"/>
                  </a:cxn>
                  <a:cxn ang="0">
                    <a:pos x="T4" y="T5"/>
                  </a:cxn>
                  <a:cxn ang="0">
                    <a:pos x="T6" y="T7"/>
                  </a:cxn>
                  <a:cxn ang="0">
                    <a:pos x="T8" y="T9"/>
                  </a:cxn>
                </a:cxnLst>
                <a:rect l="0" t="0" r="r" b="b"/>
                <a:pathLst>
                  <a:path w="60" h="60">
                    <a:moveTo>
                      <a:pt x="0" y="44"/>
                    </a:moveTo>
                    <a:lnTo>
                      <a:pt x="33" y="60"/>
                    </a:lnTo>
                    <a:lnTo>
                      <a:pt x="60" y="16"/>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3899">
                <a:extLst>
                  <a:ext uri="{FF2B5EF4-FFF2-40B4-BE49-F238E27FC236}">
                    <a16:creationId xmlns:a16="http://schemas.microsoft.com/office/drawing/2014/main" xmlns="" id="{1672C6C4-D607-479D-8850-C10E18438C97}"/>
                  </a:ext>
                </a:extLst>
              </p:cNvPr>
              <p:cNvSpPr>
                <a:spLocks/>
              </p:cNvSpPr>
              <p:nvPr/>
            </p:nvSpPr>
            <p:spPr bwMode="auto">
              <a:xfrm>
                <a:off x="1219" y="6249"/>
                <a:ext cx="60" cy="60"/>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 name="Freeform 3900">
                <a:extLst>
                  <a:ext uri="{FF2B5EF4-FFF2-40B4-BE49-F238E27FC236}">
                    <a16:creationId xmlns:a16="http://schemas.microsoft.com/office/drawing/2014/main" xmlns="" id="{214BA32E-0E7F-4A44-B053-449743AA52F1}"/>
                  </a:ext>
                </a:extLst>
              </p:cNvPr>
              <p:cNvSpPr>
                <a:spLocks/>
              </p:cNvSpPr>
              <p:nvPr/>
            </p:nvSpPr>
            <p:spPr bwMode="auto">
              <a:xfrm>
                <a:off x="2553" y="6484"/>
                <a:ext cx="60" cy="82"/>
              </a:xfrm>
              <a:custGeom>
                <a:avLst/>
                <a:gdLst>
                  <a:gd name="T0" fmla="*/ 0 w 60"/>
                  <a:gd name="T1" fmla="*/ 44 h 82"/>
                  <a:gd name="T2" fmla="*/ 39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38"/>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3901">
                <a:extLst>
                  <a:ext uri="{FF2B5EF4-FFF2-40B4-BE49-F238E27FC236}">
                    <a16:creationId xmlns:a16="http://schemas.microsoft.com/office/drawing/2014/main" xmlns="" id="{0DF54262-F1EC-4AFE-9A88-6636A38C937B}"/>
                  </a:ext>
                </a:extLst>
              </p:cNvPr>
              <p:cNvSpPr>
                <a:spLocks/>
              </p:cNvSpPr>
              <p:nvPr/>
            </p:nvSpPr>
            <p:spPr bwMode="auto">
              <a:xfrm>
                <a:off x="2553" y="6484"/>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 name="Freeform 3902">
                <a:extLst>
                  <a:ext uri="{FF2B5EF4-FFF2-40B4-BE49-F238E27FC236}">
                    <a16:creationId xmlns:a16="http://schemas.microsoft.com/office/drawing/2014/main" xmlns="" id="{2438C640-668A-4333-A15E-AB76C3A5D56D}"/>
                  </a:ext>
                </a:extLst>
              </p:cNvPr>
              <p:cNvSpPr>
                <a:spLocks/>
              </p:cNvSpPr>
              <p:nvPr/>
            </p:nvSpPr>
            <p:spPr bwMode="auto">
              <a:xfrm>
                <a:off x="1580" y="6249"/>
                <a:ext cx="66" cy="71"/>
              </a:xfrm>
              <a:custGeom>
                <a:avLst/>
                <a:gdLst>
                  <a:gd name="T0" fmla="*/ 0 w 66"/>
                  <a:gd name="T1" fmla="*/ 44 h 71"/>
                  <a:gd name="T2" fmla="*/ 38 w 66"/>
                  <a:gd name="T3" fmla="*/ 71 h 71"/>
                  <a:gd name="T4" fmla="*/ 66 w 66"/>
                  <a:gd name="T5" fmla="*/ 27 h 71"/>
                  <a:gd name="T6" fmla="*/ 27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8" y="71"/>
                    </a:lnTo>
                    <a:lnTo>
                      <a:pt x="66" y="27"/>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Freeform 3903">
                <a:extLst>
                  <a:ext uri="{FF2B5EF4-FFF2-40B4-BE49-F238E27FC236}">
                    <a16:creationId xmlns:a16="http://schemas.microsoft.com/office/drawing/2014/main" xmlns="" id="{4091119E-162D-4651-B56C-2E24BDD266B9}"/>
                  </a:ext>
                </a:extLst>
              </p:cNvPr>
              <p:cNvSpPr>
                <a:spLocks/>
              </p:cNvSpPr>
              <p:nvPr/>
            </p:nvSpPr>
            <p:spPr bwMode="auto">
              <a:xfrm>
                <a:off x="1580" y="6249"/>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 name="Freeform 3904">
                <a:extLst>
                  <a:ext uri="{FF2B5EF4-FFF2-40B4-BE49-F238E27FC236}">
                    <a16:creationId xmlns:a16="http://schemas.microsoft.com/office/drawing/2014/main" xmlns="" id="{4AFA457C-8C3A-4410-AD68-EDFBB48A5C62}"/>
                  </a:ext>
                </a:extLst>
              </p:cNvPr>
              <p:cNvSpPr>
                <a:spLocks/>
              </p:cNvSpPr>
              <p:nvPr/>
            </p:nvSpPr>
            <p:spPr bwMode="auto">
              <a:xfrm>
                <a:off x="2892" y="6588"/>
                <a:ext cx="55" cy="82"/>
              </a:xfrm>
              <a:custGeom>
                <a:avLst/>
                <a:gdLst>
                  <a:gd name="T0" fmla="*/ 0 w 55"/>
                  <a:gd name="T1" fmla="*/ 44 h 82"/>
                  <a:gd name="T2" fmla="*/ 39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8"/>
                    </a:lnTo>
                    <a:lnTo>
                      <a:pt x="17"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Freeform 3905">
                <a:extLst>
                  <a:ext uri="{FF2B5EF4-FFF2-40B4-BE49-F238E27FC236}">
                    <a16:creationId xmlns:a16="http://schemas.microsoft.com/office/drawing/2014/main" xmlns="" id="{102DDED9-9201-411A-B6AF-85C036B892DC}"/>
                  </a:ext>
                </a:extLst>
              </p:cNvPr>
              <p:cNvSpPr>
                <a:spLocks/>
              </p:cNvSpPr>
              <p:nvPr/>
            </p:nvSpPr>
            <p:spPr bwMode="auto">
              <a:xfrm>
                <a:off x="2892" y="6588"/>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 name="Freeform 3906">
                <a:extLst>
                  <a:ext uri="{FF2B5EF4-FFF2-40B4-BE49-F238E27FC236}">
                    <a16:creationId xmlns:a16="http://schemas.microsoft.com/office/drawing/2014/main" xmlns="" id="{D1DF4E22-E8B1-4512-8E6F-9A66848B2C1B}"/>
                  </a:ext>
                </a:extLst>
              </p:cNvPr>
              <p:cNvSpPr>
                <a:spLocks/>
              </p:cNvSpPr>
              <p:nvPr/>
            </p:nvSpPr>
            <p:spPr bwMode="auto">
              <a:xfrm>
                <a:off x="1946" y="6314"/>
                <a:ext cx="60" cy="77"/>
              </a:xfrm>
              <a:custGeom>
                <a:avLst/>
                <a:gdLst>
                  <a:gd name="T0" fmla="*/ 0 w 60"/>
                  <a:gd name="T1" fmla="*/ 44 h 77"/>
                  <a:gd name="T2" fmla="*/ 39 w 60"/>
                  <a:gd name="T3" fmla="*/ 77 h 77"/>
                  <a:gd name="T4" fmla="*/ 60 w 60"/>
                  <a:gd name="T5" fmla="*/ 39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9" y="77"/>
                    </a:lnTo>
                    <a:lnTo>
                      <a:pt x="60" y="39"/>
                    </a:lnTo>
                    <a:lnTo>
                      <a:pt x="22"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Freeform 3907">
                <a:extLst>
                  <a:ext uri="{FF2B5EF4-FFF2-40B4-BE49-F238E27FC236}">
                    <a16:creationId xmlns:a16="http://schemas.microsoft.com/office/drawing/2014/main" xmlns="" id="{DF89CFF4-FCD9-419A-98F6-295DE65DA424}"/>
                  </a:ext>
                </a:extLst>
              </p:cNvPr>
              <p:cNvSpPr>
                <a:spLocks/>
              </p:cNvSpPr>
              <p:nvPr/>
            </p:nvSpPr>
            <p:spPr bwMode="auto">
              <a:xfrm>
                <a:off x="1946" y="6314"/>
                <a:ext cx="60" cy="77"/>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 name="Freeform 3908">
                <a:extLst>
                  <a:ext uri="{FF2B5EF4-FFF2-40B4-BE49-F238E27FC236}">
                    <a16:creationId xmlns:a16="http://schemas.microsoft.com/office/drawing/2014/main" xmlns="" id="{269DE453-C65F-42E9-901E-52F146935A84}"/>
                  </a:ext>
                </a:extLst>
              </p:cNvPr>
              <p:cNvSpPr>
                <a:spLocks/>
              </p:cNvSpPr>
              <p:nvPr/>
            </p:nvSpPr>
            <p:spPr bwMode="auto">
              <a:xfrm>
                <a:off x="2302" y="6413"/>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Freeform 3909">
                <a:extLst>
                  <a:ext uri="{FF2B5EF4-FFF2-40B4-BE49-F238E27FC236}">
                    <a16:creationId xmlns:a16="http://schemas.microsoft.com/office/drawing/2014/main" xmlns="" id="{B3982B3F-279B-4C46-8906-7914029E6128}"/>
                  </a:ext>
                </a:extLst>
              </p:cNvPr>
              <p:cNvSpPr>
                <a:spLocks/>
              </p:cNvSpPr>
              <p:nvPr/>
            </p:nvSpPr>
            <p:spPr bwMode="auto">
              <a:xfrm>
                <a:off x="2302" y="6413"/>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 name="Freeform 3910">
                <a:extLst>
                  <a:ext uri="{FF2B5EF4-FFF2-40B4-BE49-F238E27FC236}">
                    <a16:creationId xmlns:a16="http://schemas.microsoft.com/office/drawing/2014/main" xmlns="" id="{4C8A4773-EE49-45E8-8738-FC165302623A}"/>
                  </a:ext>
                </a:extLst>
              </p:cNvPr>
              <p:cNvSpPr>
                <a:spLocks/>
              </p:cNvSpPr>
              <p:nvPr/>
            </p:nvSpPr>
            <p:spPr bwMode="auto">
              <a:xfrm>
                <a:off x="1318" y="6249"/>
                <a:ext cx="60" cy="60"/>
              </a:xfrm>
              <a:custGeom>
                <a:avLst/>
                <a:gdLst>
                  <a:gd name="T0" fmla="*/ 0 w 60"/>
                  <a:gd name="T1" fmla="*/ 38 h 60"/>
                  <a:gd name="T2" fmla="*/ 32 w 60"/>
                  <a:gd name="T3" fmla="*/ 60 h 60"/>
                  <a:gd name="T4" fmla="*/ 60 w 60"/>
                  <a:gd name="T5" fmla="*/ 22 h 60"/>
                  <a:gd name="T6" fmla="*/ 27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lnTo>
                      <a:pt x="32" y="60"/>
                    </a:lnTo>
                    <a:lnTo>
                      <a:pt x="60" y="22"/>
                    </a:lnTo>
                    <a:lnTo>
                      <a:pt x="2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Freeform 3911">
                <a:extLst>
                  <a:ext uri="{FF2B5EF4-FFF2-40B4-BE49-F238E27FC236}">
                    <a16:creationId xmlns:a16="http://schemas.microsoft.com/office/drawing/2014/main" xmlns="" id="{C9D004AF-C000-40F0-ACA5-249A6F260220}"/>
                  </a:ext>
                </a:extLst>
              </p:cNvPr>
              <p:cNvSpPr>
                <a:spLocks/>
              </p:cNvSpPr>
              <p:nvPr/>
            </p:nvSpPr>
            <p:spPr bwMode="auto">
              <a:xfrm>
                <a:off x="1318" y="6249"/>
                <a:ext cx="60" cy="60"/>
              </a:xfrm>
              <a:custGeom>
                <a:avLst/>
                <a:gdLst>
                  <a:gd name="T0" fmla="*/ 0 w 11"/>
                  <a:gd name="T1" fmla="*/ 7 h 11"/>
                  <a:gd name="T2" fmla="*/ 6 w 11"/>
                  <a:gd name="T3" fmla="*/ 11 h 11"/>
                  <a:gd name="T4" fmla="*/ 11 w 11"/>
                  <a:gd name="T5" fmla="*/ 4 h 11"/>
                  <a:gd name="T6" fmla="*/ 5 w 11"/>
                  <a:gd name="T7" fmla="*/ 0 h 11"/>
                  <a:gd name="T8" fmla="*/ 0 w 11"/>
                  <a:gd name="T9" fmla="*/ 7 h 11"/>
                </a:gdLst>
                <a:ahLst/>
                <a:cxnLst>
                  <a:cxn ang="0">
                    <a:pos x="T0" y="T1"/>
                  </a:cxn>
                  <a:cxn ang="0">
                    <a:pos x="T2" y="T3"/>
                  </a:cxn>
                  <a:cxn ang="0">
                    <a:pos x="T4" y="T5"/>
                  </a:cxn>
                  <a:cxn ang="0">
                    <a:pos x="T6" y="T7"/>
                  </a:cxn>
                  <a:cxn ang="0">
                    <a:pos x="T8" y="T9"/>
                  </a:cxn>
                </a:cxnLst>
                <a:rect l="0" t="0" r="r" b="b"/>
                <a:pathLst>
                  <a:path w="11" h="11">
                    <a:moveTo>
                      <a:pt x="0" y="7"/>
                    </a:moveTo>
                    <a:lnTo>
                      <a:pt x="6" y="11"/>
                    </a:lnTo>
                    <a:lnTo>
                      <a:pt x="11"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 name="Freeform 3912">
                <a:extLst>
                  <a:ext uri="{FF2B5EF4-FFF2-40B4-BE49-F238E27FC236}">
                    <a16:creationId xmlns:a16="http://schemas.microsoft.com/office/drawing/2014/main" xmlns="" id="{F99E2A16-4350-4555-8DF1-B13E00519C96}"/>
                  </a:ext>
                </a:extLst>
              </p:cNvPr>
              <p:cNvSpPr>
                <a:spLocks/>
              </p:cNvSpPr>
              <p:nvPr/>
            </p:nvSpPr>
            <p:spPr bwMode="auto">
              <a:xfrm>
                <a:off x="2652" y="6522"/>
                <a:ext cx="54" cy="77"/>
              </a:xfrm>
              <a:custGeom>
                <a:avLst/>
                <a:gdLst>
                  <a:gd name="T0" fmla="*/ 0 w 54"/>
                  <a:gd name="T1" fmla="*/ 39 h 77"/>
                  <a:gd name="T2" fmla="*/ 33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3" y="77"/>
                    </a:lnTo>
                    <a:lnTo>
                      <a:pt x="54" y="39"/>
                    </a:lnTo>
                    <a:lnTo>
                      <a:pt x="16" y="0"/>
                    </a:lnTo>
                    <a:lnTo>
                      <a:pt x="0" y="3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Freeform 3913">
                <a:extLst>
                  <a:ext uri="{FF2B5EF4-FFF2-40B4-BE49-F238E27FC236}">
                    <a16:creationId xmlns:a16="http://schemas.microsoft.com/office/drawing/2014/main" xmlns="" id="{8CD270BB-0A6E-4662-BE10-44A9E7F8DFA9}"/>
                  </a:ext>
                </a:extLst>
              </p:cNvPr>
              <p:cNvSpPr>
                <a:spLocks/>
              </p:cNvSpPr>
              <p:nvPr/>
            </p:nvSpPr>
            <p:spPr bwMode="auto">
              <a:xfrm>
                <a:off x="2652" y="6522"/>
                <a:ext cx="54" cy="77"/>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 name="Freeform 3914">
                <a:extLst>
                  <a:ext uri="{FF2B5EF4-FFF2-40B4-BE49-F238E27FC236}">
                    <a16:creationId xmlns:a16="http://schemas.microsoft.com/office/drawing/2014/main" xmlns="" id="{54D2A122-67B5-41BB-B6BC-DCCF9913F7C7}"/>
                  </a:ext>
                </a:extLst>
              </p:cNvPr>
              <p:cNvSpPr>
                <a:spLocks/>
              </p:cNvSpPr>
              <p:nvPr/>
            </p:nvSpPr>
            <p:spPr bwMode="auto">
              <a:xfrm>
                <a:off x="1678" y="6265"/>
                <a:ext cx="66" cy="77"/>
              </a:xfrm>
              <a:custGeom>
                <a:avLst/>
                <a:gdLst>
                  <a:gd name="T0" fmla="*/ 0 w 66"/>
                  <a:gd name="T1" fmla="*/ 44 h 77"/>
                  <a:gd name="T2" fmla="*/ 39 w 66"/>
                  <a:gd name="T3" fmla="*/ 77 h 77"/>
                  <a:gd name="T4" fmla="*/ 66 w 66"/>
                  <a:gd name="T5" fmla="*/ 33 h 77"/>
                  <a:gd name="T6" fmla="*/ 28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9" y="77"/>
                    </a:lnTo>
                    <a:lnTo>
                      <a:pt x="66" y="33"/>
                    </a:lnTo>
                    <a:lnTo>
                      <a:pt x="28"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Freeform 3915">
                <a:extLst>
                  <a:ext uri="{FF2B5EF4-FFF2-40B4-BE49-F238E27FC236}">
                    <a16:creationId xmlns:a16="http://schemas.microsoft.com/office/drawing/2014/main" xmlns="" id="{4B0F8573-07B5-4871-A3FC-73ABB13DF6B8}"/>
                  </a:ext>
                </a:extLst>
              </p:cNvPr>
              <p:cNvSpPr>
                <a:spLocks/>
              </p:cNvSpPr>
              <p:nvPr/>
            </p:nvSpPr>
            <p:spPr bwMode="auto">
              <a:xfrm>
                <a:off x="1678" y="6265"/>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 name="Freeform 3916">
                <a:extLst>
                  <a:ext uri="{FF2B5EF4-FFF2-40B4-BE49-F238E27FC236}">
                    <a16:creationId xmlns:a16="http://schemas.microsoft.com/office/drawing/2014/main" xmlns="" id="{CB0FC031-1756-4420-AE54-ABEE1EBE793B}"/>
                  </a:ext>
                </a:extLst>
              </p:cNvPr>
              <p:cNvSpPr>
                <a:spLocks/>
              </p:cNvSpPr>
              <p:nvPr/>
            </p:nvSpPr>
            <p:spPr bwMode="auto">
              <a:xfrm>
                <a:off x="2985" y="6621"/>
                <a:ext cx="49" cy="82"/>
              </a:xfrm>
              <a:custGeom>
                <a:avLst/>
                <a:gdLst>
                  <a:gd name="T0" fmla="*/ 0 w 49"/>
                  <a:gd name="T1" fmla="*/ 43 h 82"/>
                  <a:gd name="T2" fmla="*/ 33 w 49"/>
                  <a:gd name="T3" fmla="*/ 82 h 82"/>
                  <a:gd name="T4" fmla="*/ 49 w 49"/>
                  <a:gd name="T5" fmla="*/ 38 h 82"/>
                  <a:gd name="T6" fmla="*/ 17 w 49"/>
                  <a:gd name="T7" fmla="*/ 0 h 82"/>
                  <a:gd name="T8" fmla="*/ 0 w 49"/>
                  <a:gd name="T9" fmla="*/ 43 h 82"/>
                </a:gdLst>
                <a:ahLst/>
                <a:cxnLst>
                  <a:cxn ang="0">
                    <a:pos x="T0" y="T1"/>
                  </a:cxn>
                  <a:cxn ang="0">
                    <a:pos x="T2" y="T3"/>
                  </a:cxn>
                  <a:cxn ang="0">
                    <a:pos x="T4" y="T5"/>
                  </a:cxn>
                  <a:cxn ang="0">
                    <a:pos x="T6" y="T7"/>
                  </a:cxn>
                  <a:cxn ang="0">
                    <a:pos x="T8" y="T9"/>
                  </a:cxn>
                </a:cxnLst>
                <a:rect l="0" t="0" r="r" b="b"/>
                <a:pathLst>
                  <a:path w="49" h="82">
                    <a:moveTo>
                      <a:pt x="0" y="43"/>
                    </a:moveTo>
                    <a:lnTo>
                      <a:pt x="33" y="82"/>
                    </a:lnTo>
                    <a:lnTo>
                      <a:pt x="49" y="38"/>
                    </a:lnTo>
                    <a:lnTo>
                      <a:pt x="17" y="0"/>
                    </a:lnTo>
                    <a:lnTo>
                      <a:pt x="0" y="43"/>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Freeform 3917">
                <a:extLst>
                  <a:ext uri="{FF2B5EF4-FFF2-40B4-BE49-F238E27FC236}">
                    <a16:creationId xmlns:a16="http://schemas.microsoft.com/office/drawing/2014/main" xmlns="" id="{D06AA3C7-C28B-4E3F-86B9-EA6D72491D8D}"/>
                  </a:ext>
                </a:extLst>
              </p:cNvPr>
              <p:cNvSpPr>
                <a:spLocks/>
              </p:cNvSpPr>
              <p:nvPr/>
            </p:nvSpPr>
            <p:spPr bwMode="auto">
              <a:xfrm>
                <a:off x="2985" y="6621"/>
                <a:ext cx="49" cy="82"/>
              </a:xfrm>
              <a:custGeom>
                <a:avLst/>
                <a:gdLst>
                  <a:gd name="T0" fmla="*/ 0 w 9"/>
                  <a:gd name="T1" fmla="*/ 8 h 15"/>
                  <a:gd name="T2" fmla="*/ 6 w 9"/>
                  <a:gd name="T3" fmla="*/ 15 h 15"/>
                  <a:gd name="T4" fmla="*/ 9 w 9"/>
                  <a:gd name="T5" fmla="*/ 7 h 15"/>
                  <a:gd name="T6" fmla="*/ 3 w 9"/>
                  <a:gd name="T7" fmla="*/ 0 h 15"/>
                  <a:gd name="T8" fmla="*/ 0 w 9"/>
                  <a:gd name="T9" fmla="*/ 8 h 15"/>
                </a:gdLst>
                <a:ahLst/>
                <a:cxnLst>
                  <a:cxn ang="0">
                    <a:pos x="T0" y="T1"/>
                  </a:cxn>
                  <a:cxn ang="0">
                    <a:pos x="T2" y="T3"/>
                  </a:cxn>
                  <a:cxn ang="0">
                    <a:pos x="T4" y="T5"/>
                  </a:cxn>
                  <a:cxn ang="0">
                    <a:pos x="T6" y="T7"/>
                  </a:cxn>
                  <a:cxn ang="0">
                    <a:pos x="T8" y="T9"/>
                  </a:cxn>
                </a:cxnLst>
                <a:rect l="0" t="0" r="r" b="b"/>
                <a:pathLst>
                  <a:path w="9" h="15">
                    <a:moveTo>
                      <a:pt x="0" y="8"/>
                    </a:moveTo>
                    <a:lnTo>
                      <a:pt x="6" y="15"/>
                    </a:lnTo>
                    <a:lnTo>
                      <a:pt x="9"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Freeform 3918">
                <a:extLst>
                  <a:ext uri="{FF2B5EF4-FFF2-40B4-BE49-F238E27FC236}">
                    <a16:creationId xmlns:a16="http://schemas.microsoft.com/office/drawing/2014/main" xmlns="" id="{A477269E-017B-42B4-A284-20223BAD18C6}"/>
                  </a:ext>
                </a:extLst>
              </p:cNvPr>
              <p:cNvSpPr>
                <a:spLocks/>
              </p:cNvSpPr>
              <p:nvPr/>
            </p:nvSpPr>
            <p:spPr bwMode="auto">
              <a:xfrm>
                <a:off x="2045" y="6347"/>
                <a:ext cx="60" cy="77"/>
              </a:xfrm>
              <a:custGeom>
                <a:avLst/>
                <a:gdLst>
                  <a:gd name="T0" fmla="*/ 0 w 60"/>
                  <a:gd name="T1" fmla="*/ 44 h 77"/>
                  <a:gd name="T2" fmla="*/ 38 w 60"/>
                  <a:gd name="T3" fmla="*/ 77 h 77"/>
                  <a:gd name="T4" fmla="*/ 60 w 60"/>
                  <a:gd name="T5" fmla="*/ 39 h 77"/>
                  <a:gd name="T6" fmla="*/ 22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9"/>
                    </a:lnTo>
                    <a:lnTo>
                      <a:pt x="22"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Freeform 3919">
                <a:extLst>
                  <a:ext uri="{FF2B5EF4-FFF2-40B4-BE49-F238E27FC236}">
                    <a16:creationId xmlns:a16="http://schemas.microsoft.com/office/drawing/2014/main" xmlns="" id="{3A00B5CF-2A22-4F0B-85B1-677F0AFB7302}"/>
                  </a:ext>
                </a:extLst>
              </p:cNvPr>
              <p:cNvSpPr>
                <a:spLocks/>
              </p:cNvSpPr>
              <p:nvPr/>
            </p:nvSpPr>
            <p:spPr bwMode="auto">
              <a:xfrm>
                <a:off x="2045" y="6347"/>
                <a:ext cx="60" cy="77"/>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 name="Freeform 3920">
                <a:extLst>
                  <a:ext uri="{FF2B5EF4-FFF2-40B4-BE49-F238E27FC236}">
                    <a16:creationId xmlns:a16="http://schemas.microsoft.com/office/drawing/2014/main" xmlns="" id="{7E515DC5-836F-44E5-8E7B-17C213EA85B1}"/>
                  </a:ext>
                </a:extLst>
              </p:cNvPr>
              <p:cNvSpPr>
                <a:spLocks/>
              </p:cNvSpPr>
              <p:nvPr/>
            </p:nvSpPr>
            <p:spPr bwMode="auto">
              <a:xfrm>
                <a:off x="1055" y="6282"/>
                <a:ext cx="66" cy="54"/>
              </a:xfrm>
              <a:custGeom>
                <a:avLst/>
                <a:gdLst>
                  <a:gd name="T0" fmla="*/ 0 w 66"/>
                  <a:gd name="T1" fmla="*/ 38 h 54"/>
                  <a:gd name="T2" fmla="*/ 33 w 66"/>
                  <a:gd name="T3" fmla="*/ 54 h 54"/>
                  <a:gd name="T4" fmla="*/ 66 w 66"/>
                  <a:gd name="T5" fmla="*/ 16 h 54"/>
                  <a:gd name="T6" fmla="*/ 33 w 66"/>
                  <a:gd name="T7" fmla="*/ 0 h 54"/>
                  <a:gd name="T8" fmla="*/ 0 w 66"/>
                  <a:gd name="T9" fmla="*/ 38 h 54"/>
                </a:gdLst>
                <a:ahLst/>
                <a:cxnLst>
                  <a:cxn ang="0">
                    <a:pos x="T0" y="T1"/>
                  </a:cxn>
                  <a:cxn ang="0">
                    <a:pos x="T2" y="T3"/>
                  </a:cxn>
                  <a:cxn ang="0">
                    <a:pos x="T4" y="T5"/>
                  </a:cxn>
                  <a:cxn ang="0">
                    <a:pos x="T6" y="T7"/>
                  </a:cxn>
                  <a:cxn ang="0">
                    <a:pos x="T8" y="T9"/>
                  </a:cxn>
                </a:cxnLst>
                <a:rect l="0" t="0" r="r" b="b"/>
                <a:pathLst>
                  <a:path w="66" h="54">
                    <a:moveTo>
                      <a:pt x="0" y="38"/>
                    </a:moveTo>
                    <a:lnTo>
                      <a:pt x="33" y="54"/>
                    </a:lnTo>
                    <a:lnTo>
                      <a:pt x="66" y="16"/>
                    </a:lnTo>
                    <a:lnTo>
                      <a:pt x="33"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Freeform 3921">
                <a:extLst>
                  <a:ext uri="{FF2B5EF4-FFF2-40B4-BE49-F238E27FC236}">
                    <a16:creationId xmlns:a16="http://schemas.microsoft.com/office/drawing/2014/main" xmlns="" id="{FCF7D18A-5533-4B9D-88A9-487009F207E9}"/>
                  </a:ext>
                </a:extLst>
              </p:cNvPr>
              <p:cNvSpPr>
                <a:spLocks/>
              </p:cNvSpPr>
              <p:nvPr/>
            </p:nvSpPr>
            <p:spPr bwMode="auto">
              <a:xfrm>
                <a:off x="1055" y="6282"/>
                <a:ext cx="66" cy="54"/>
              </a:xfrm>
              <a:custGeom>
                <a:avLst/>
                <a:gdLst>
                  <a:gd name="T0" fmla="*/ 0 w 12"/>
                  <a:gd name="T1" fmla="*/ 7 h 10"/>
                  <a:gd name="T2" fmla="*/ 6 w 12"/>
                  <a:gd name="T3" fmla="*/ 10 h 10"/>
                  <a:gd name="T4" fmla="*/ 12 w 12"/>
                  <a:gd name="T5" fmla="*/ 3 h 10"/>
                  <a:gd name="T6" fmla="*/ 6 w 12"/>
                  <a:gd name="T7" fmla="*/ 0 h 10"/>
                  <a:gd name="T8" fmla="*/ 0 w 12"/>
                  <a:gd name="T9" fmla="*/ 7 h 10"/>
                </a:gdLst>
                <a:ahLst/>
                <a:cxnLst>
                  <a:cxn ang="0">
                    <a:pos x="T0" y="T1"/>
                  </a:cxn>
                  <a:cxn ang="0">
                    <a:pos x="T2" y="T3"/>
                  </a:cxn>
                  <a:cxn ang="0">
                    <a:pos x="T4" y="T5"/>
                  </a:cxn>
                  <a:cxn ang="0">
                    <a:pos x="T6" y="T7"/>
                  </a:cxn>
                  <a:cxn ang="0">
                    <a:pos x="T8" y="T9"/>
                  </a:cxn>
                </a:cxnLst>
                <a:rect l="0" t="0" r="r" b="b"/>
                <a:pathLst>
                  <a:path w="12" h="10">
                    <a:moveTo>
                      <a:pt x="0" y="7"/>
                    </a:moveTo>
                    <a:lnTo>
                      <a:pt x="6" y="10"/>
                    </a:lnTo>
                    <a:lnTo>
                      <a:pt x="12" y="3"/>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 name="Freeform 3922">
                <a:extLst>
                  <a:ext uri="{FF2B5EF4-FFF2-40B4-BE49-F238E27FC236}">
                    <a16:creationId xmlns:a16="http://schemas.microsoft.com/office/drawing/2014/main" xmlns="" id="{907A0177-033D-4620-AFC2-34028C11297E}"/>
                  </a:ext>
                </a:extLst>
              </p:cNvPr>
              <p:cNvSpPr>
                <a:spLocks/>
              </p:cNvSpPr>
              <p:nvPr/>
            </p:nvSpPr>
            <p:spPr bwMode="auto">
              <a:xfrm>
                <a:off x="2400" y="6451"/>
                <a:ext cx="60" cy="82"/>
              </a:xfrm>
              <a:custGeom>
                <a:avLst/>
                <a:gdLst>
                  <a:gd name="T0" fmla="*/ 0 w 60"/>
                  <a:gd name="T1" fmla="*/ 38 h 82"/>
                  <a:gd name="T2" fmla="*/ 38 w 60"/>
                  <a:gd name="T3" fmla="*/ 82 h 82"/>
                  <a:gd name="T4" fmla="*/ 60 w 60"/>
                  <a:gd name="T5" fmla="*/ 38 h 82"/>
                  <a:gd name="T6" fmla="*/ 22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8" y="82"/>
                    </a:lnTo>
                    <a:lnTo>
                      <a:pt x="60" y="38"/>
                    </a:lnTo>
                    <a:lnTo>
                      <a:pt x="22"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Freeform 3923">
                <a:extLst>
                  <a:ext uri="{FF2B5EF4-FFF2-40B4-BE49-F238E27FC236}">
                    <a16:creationId xmlns:a16="http://schemas.microsoft.com/office/drawing/2014/main" xmlns="" id="{9FD5CD1F-297C-4FF3-B015-D83EBA6B3C2B}"/>
                  </a:ext>
                </a:extLst>
              </p:cNvPr>
              <p:cNvSpPr>
                <a:spLocks/>
              </p:cNvSpPr>
              <p:nvPr/>
            </p:nvSpPr>
            <p:spPr bwMode="auto">
              <a:xfrm>
                <a:off x="2400" y="6451"/>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 name="Freeform 3924">
                <a:extLst>
                  <a:ext uri="{FF2B5EF4-FFF2-40B4-BE49-F238E27FC236}">
                    <a16:creationId xmlns:a16="http://schemas.microsoft.com/office/drawing/2014/main" xmlns="" id="{2CCAEE9E-45C6-4CB9-9FE0-4DB9F8A8D2FC}"/>
                  </a:ext>
                </a:extLst>
              </p:cNvPr>
              <p:cNvSpPr>
                <a:spLocks/>
              </p:cNvSpPr>
              <p:nvPr/>
            </p:nvSpPr>
            <p:spPr bwMode="auto">
              <a:xfrm>
                <a:off x="1416" y="6249"/>
                <a:ext cx="60" cy="71"/>
              </a:xfrm>
              <a:custGeom>
                <a:avLst/>
                <a:gdLst>
                  <a:gd name="T0" fmla="*/ 0 w 60"/>
                  <a:gd name="T1" fmla="*/ 44 h 71"/>
                  <a:gd name="T2" fmla="*/ 33 w 60"/>
                  <a:gd name="T3" fmla="*/ 71 h 71"/>
                  <a:gd name="T4" fmla="*/ 60 w 60"/>
                  <a:gd name="T5" fmla="*/ 27 h 71"/>
                  <a:gd name="T6" fmla="*/ 27 w 60"/>
                  <a:gd name="T7" fmla="*/ 0 h 71"/>
                  <a:gd name="T8" fmla="*/ 0 w 60"/>
                  <a:gd name="T9" fmla="*/ 44 h 71"/>
                </a:gdLst>
                <a:ahLst/>
                <a:cxnLst>
                  <a:cxn ang="0">
                    <a:pos x="T0" y="T1"/>
                  </a:cxn>
                  <a:cxn ang="0">
                    <a:pos x="T2" y="T3"/>
                  </a:cxn>
                  <a:cxn ang="0">
                    <a:pos x="T4" y="T5"/>
                  </a:cxn>
                  <a:cxn ang="0">
                    <a:pos x="T6" y="T7"/>
                  </a:cxn>
                  <a:cxn ang="0">
                    <a:pos x="T8" y="T9"/>
                  </a:cxn>
                </a:cxnLst>
                <a:rect l="0" t="0" r="r" b="b"/>
                <a:pathLst>
                  <a:path w="60" h="71">
                    <a:moveTo>
                      <a:pt x="0" y="44"/>
                    </a:moveTo>
                    <a:lnTo>
                      <a:pt x="33" y="71"/>
                    </a:lnTo>
                    <a:lnTo>
                      <a:pt x="60" y="27"/>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Freeform 3925">
                <a:extLst>
                  <a:ext uri="{FF2B5EF4-FFF2-40B4-BE49-F238E27FC236}">
                    <a16:creationId xmlns:a16="http://schemas.microsoft.com/office/drawing/2014/main" xmlns="" id="{44461312-0BD0-4D11-8E05-144F228FCA55}"/>
                  </a:ext>
                </a:extLst>
              </p:cNvPr>
              <p:cNvSpPr>
                <a:spLocks/>
              </p:cNvSpPr>
              <p:nvPr/>
            </p:nvSpPr>
            <p:spPr bwMode="auto">
              <a:xfrm>
                <a:off x="1416" y="6249"/>
                <a:ext cx="60" cy="71"/>
              </a:xfrm>
              <a:custGeom>
                <a:avLst/>
                <a:gdLst>
                  <a:gd name="T0" fmla="*/ 0 w 11"/>
                  <a:gd name="T1" fmla="*/ 8 h 13"/>
                  <a:gd name="T2" fmla="*/ 6 w 11"/>
                  <a:gd name="T3" fmla="*/ 13 h 13"/>
                  <a:gd name="T4" fmla="*/ 11 w 11"/>
                  <a:gd name="T5" fmla="*/ 5 h 13"/>
                  <a:gd name="T6" fmla="*/ 5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6" y="13"/>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 name="Freeform 3926">
                <a:extLst>
                  <a:ext uri="{FF2B5EF4-FFF2-40B4-BE49-F238E27FC236}">
                    <a16:creationId xmlns:a16="http://schemas.microsoft.com/office/drawing/2014/main" xmlns="" id="{3D756F9C-E2AB-4CDE-9177-A2EE62ED3FE5}"/>
                  </a:ext>
                </a:extLst>
              </p:cNvPr>
              <p:cNvSpPr>
                <a:spLocks/>
              </p:cNvSpPr>
              <p:nvPr/>
            </p:nvSpPr>
            <p:spPr bwMode="auto">
              <a:xfrm>
                <a:off x="2745" y="6555"/>
                <a:ext cx="54" cy="82"/>
              </a:xfrm>
              <a:custGeom>
                <a:avLst/>
                <a:gdLst>
                  <a:gd name="T0" fmla="*/ 0 w 54"/>
                  <a:gd name="T1" fmla="*/ 44 h 82"/>
                  <a:gd name="T2" fmla="*/ 38 w 54"/>
                  <a:gd name="T3" fmla="*/ 82 h 82"/>
                  <a:gd name="T4" fmla="*/ 54 w 54"/>
                  <a:gd name="T5" fmla="*/ 38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8"/>
                    </a:lnTo>
                    <a:lnTo>
                      <a:pt x="16"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Freeform 3927">
                <a:extLst>
                  <a:ext uri="{FF2B5EF4-FFF2-40B4-BE49-F238E27FC236}">
                    <a16:creationId xmlns:a16="http://schemas.microsoft.com/office/drawing/2014/main" xmlns="" id="{2E292B34-8B31-404E-BEC4-539F986E5C7E}"/>
                  </a:ext>
                </a:extLst>
              </p:cNvPr>
              <p:cNvSpPr>
                <a:spLocks/>
              </p:cNvSpPr>
              <p:nvPr/>
            </p:nvSpPr>
            <p:spPr bwMode="auto">
              <a:xfrm>
                <a:off x="2745" y="6555"/>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Freeform 3928">
                <a:extLst>
                  <a:ext uri="{FF2B5EF4-FFF2-40B4-BE49-F238E27FC236}">
                    <a16:creationId xmlns:a16="http://schemas.microsoft.com/office/drawing/2014/main" xmlns="" id="{18EE35CE-E2A8-4281-8FA8-BF05F2EBD2F2}"/>
                  </a:ext>
                </a:extLst>
              </p:cNvPr>
              <p:cNvSpPr>
                <a:spLocks/>
              </p:cNvSpPr>
              <p:nvPr/>
            </p:nvSpPr>
            <p:spPr bwMode="auto">
              <a:xfrm>
                <a:off x="1782" y="6293"/>
                <a:ext cx="60" cy="76"/>
              </a:xfrm>
              <a:custGeom>
                <a:avLst/>
                <a:gdLst>
                  <a:gd name="T0" fmla="*/ 0 w 60"/>
                  <a:gd name="T1" fmla="*/ 43 h 76"/>
                  <a:gd name="T2" fmla="*/ 39 w 60"/>
                  <a:gd name="T3" fmla="*/ 76 h 76"/>
                  <a:gd name="T4" fmla="*/ 60 w 60"/>
                  <a:gd name="T5" fmla="*/ 32 h 76"/>
                  <a:gd name="T6" fmla="*/ 28 w 60"/>
                  <a:gd name="T7" fmla="*/ 0 h 76"/>
                  <a:gd name="T8" fmla="*/ 0 w 60"/>
                  <a:gd name="T9" fmla="*/ 43 h 76"/>
                </a:gdLst>
                <a:ahLst/>
                <a:cxnLst>
                  <a:cxn ang="0">
                    <a:pos x="T0" y="T1"/>
                  </a:cxn>
                  <a:cxn ang="0">
                    <a:pos x="T2" y="T3"/>
                  </a:cxn>
                  <a:cxn ang="0">
                    <a:pos x="T4" y="T5"/>
                  </a:cxn>
                  <a:cxn ang="0">
                    <a:pos x="T6" y="T7"/>
                  </a:cxn>
                  <a:cxn ang="0">
                    <a:pos x="T8" y="T9"/>
                  </a:cxn>
                </a:cxnLst>
                <a:rect l="0" t="0" r="r" b="b"/>
                <a:pathLst>
                  <a:path w="60" h="76">
                    <a:moveTo>
                      <a:pt x="0" y="43"/>
                    </a:moveTo>
                    <a:lnTo>
                      <a:pt x="39" y="76"/>
                    </a:lnTo>
                    <a:lnTo>
                      <a:pt x="60" y="32"/>
                    </a:lnTo>
                    <a:lnTo>
                      <a:pt x="28"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Freeform 3929">
                <a:extLst>
                  <a:ext uri="{FF2B5EF4-FFF2-40B4-BE49-F238E27FC236}">
                    <a16:creationId xmlns:a16="http://schemas.microsoft.com/office/drawing/2014/main" xmlns="" id="{6AC1B568-AE16-4690-840C-8796900AF158}"/>
                  </a:ext>
                </a:extLst>
              </p:cNvPr>
              <p:cNvSpPr>
                <a:spLocks/>
              </p:cNvSpPr>
              <p:nvPr/>
            </p:nvSpPr>
            <p:spPr bwMode="auto">
              <a:xfrm>
                <a:off x="1782" y="6293"/>
                <a:ext cx="60" cy="76"/>
              </a:xfrm>
              <a:custGeom>
                <a:avLst/>
                <a:gdLst>
                  <a:gd name="T0" fmla="*/ 0 w 11"/>
                  <a:gd name="T1" fmla="*/ 8 h 14"/>
                  <a:gd name="T2" fmla="*/ 7 w 11"/>
                  <a:gd name="T3" fmla="*/ 14 h 14"/>
                  <a:gd name="T4" fmla="*/ 11 w 11"/>
                  <a:gd name="T5" fmla="*/ 6 h 14"/>
                  <a:gd name="T6" fmla="*/ 5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Freeform 3930">
                <a:extLst>
                  <a:ext uri="{FF2B5EF4-FFF2-40B4-BE49-F238E27FC236}">
                    <a16:creationId xmlns:a16="http://schemas.microsoft.com/office/drawing/2014/main" xmlns="" id="{94641F14-8DAF-413F-A358-8D53F461444A}"/>
                  </a:ext>
                </a:extLst>
              </p:cNvPr>
              <p:cNvSpPr>
                <a:spLocks/>
              </p:cNvSpPr>
              <p:nvPr/>
            </p:nvSpPr>
            <p:spPr bwMode="auto">
              <a:xfrm>
                <a:off x="2143" y="6380"/>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Freeform 3931">
                <a:extLst>
                  <a:ext uri="{FF2B5EF4-FFF2-40B4-BE49-F238E27FC236}">
                    <a16:creationId xmlns:a16="http://schemas.microsoft.com/office/drawing/2014/main" xmlns="" id="{020E0AC5-CE09-4932-A56F-9E9683C94684}"/>
                  </a:ext>
                </a:extLst>
              </p:cNvPr>
              <p:cNvSpPr>
                <a:spLocks/>
              </p:cNvSpPr>
              <p:nvPr/>
            </p:nvSpPr>
            <p:spPr bwMode="auto">
              <a:xfrm>
                <a:off x="2143" y="638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 name="Freeform 3932">
                <a:extLst>
                  <a:ext uri="{FF2B5EF4-FFF2-40B4-BE49-F238E27FC236}">
                    <a16:creationId xmlns:a16="http://schemas.microsoft.com/office/drawing/2014/main" xmlns="" id="{37F05733-42D6-4B21-8E0F-C6DC973D2728}"/>
                  </a:ext>
                </a:extLst>
              </p:cNvPr>
              <p:cNvSpPr>
                <a:spLocks/>
              </p:cNvSpPr>
              <p:nvPr/>
            </p:nvSpPr>
            <p:spPr bwMode="auto">
              <a:xfrm>
                <a:off x="1153" y="6271"/>
                <a:ext cx="66" cy="60"/>
              </a:xfrm>
              <a:custGeom>
                <a:avLst/>
                <a:gdLst>
                  <a:gd name="T0" fmla="*/ 0 w 66"/>
                  <a:gd name="T1" fmla="*/ 43 h 60"/>
                  <a:gd name="T2" fmla="*/ 33 w 66"/>
                  <a:gd name="T3" fmla="*/ 60 h 60"/>
                  <a:gd name="T4" fmla="*/ 66 w 66"/>
                  <a:gd name="T5" fmla="*/ 22 h 60"/>
                  <a:gd name="T6" fmla="*/ 28 w 66"/>
                  <a:gd name="T7" fmla="*/ 0 h 60"/>
                  <a:gd name="T8" fmla="*/ 0 w 66"/>
                  <a:gd name="T9" fmla="*/ 43 h 60"/>
                </a:gdLst>
                <a:ahLst/>
                <a:cxnLst>
                  <a:cxn ang="0">
                    <a:pos x="T0" y="T1"/>
                  </a:cxn>
                  <a:cxn ang="0">
                    <a:pos x="T2" y="T3"/>
                  </a:cxn>
                  <a:cxn ang="0">
                    <a:pos x="T4" y="T5"/>
                  </a:cxn>
                  <a:cxn ang="0">
                    <a:pos x="T6" y="T7"/>
                  </a:cxn>
                  <a:cxn ang="0">
                    <a:pos x="T8" y="T9"/>
                  </a:cxn>
                </a:cxnLst>
                <a:rect l="0" t="0" r="r" b="b"/>
                <a:pathLst>
                  <a:path w="66" h="60">
                    <a:moveTo>
                      <a:pt x="0" y="43"/>
                    </a:moveTo>
                    <a:lnTo>
                      <a:pt x="33" y="60"/>
                    </a:lnTo>
                    <a:lnTo>
                      <a:pt x="66" y="22"/>
                    </a:lnTo>
                    <a:lnTo>
                      <a:pt x="28" y="0"/>
                    </a:lnTo>
                    <a:lnTo>
                      <a:pt x="0" y="4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Freeform 3933">
                <a:extLst>
                  <a:ext uri="{FF2B5EF4-FFF2-40B4-BE49-F238E27FC236}">
                    <a16:creationId xmlns:a16="http://schemas.microsoft.com/office/drawing/2014/main" xmlns="" id="{A798E423-0554-43CA-9613-ADCF61846668}"/>
                  </a:ext>
                </a:extLst>
              </p:cNvPr>
              <p:cNvSpPr>
                <a:spLocks/>
              </p:cNvSpPr>
              <p:nvPr/>
            </p:nvSpPr>
            <p:spPr bwMode="auto">
              <a:xfrm>
                <a:off x="1153" y="6271"/>
                <a:ext cx="66" cy="60"/>
              </a:xfrm>
              <a:custGeom>
                <a:avLst/>
                <a:gdLst>
                  <a:gd name="T0" fmla="*/ 0 w 12"/>
                  <a:gd name="T1" fmla="*/ 8 h 11"/>
                  <a:gd name="T2" fmla="*/ 6 w 12"/>
                  <a:gd name="T3" fmla="*/ 11 h 11"/>
                  <a:gd name="T4" fmla="*/ 12 w 12"/>
                  <a:gd name="T5" fmla="*/ 4 h 11"/>
                  <a:gd name="T6" fmla="*/ 5 w 12"/>
                  <a:gd name="T7" fmla="*/ 0 h 11"/>
                  <a:gd name="T8" fmla="*/ 0 w 12"/>
                  <a:gd name="T9" fmla="*/ 8 h 11"/>
                </a:gdLst>
                <a:ahLst/>
                <a:cxnLst>
                  <a:cxn ang="0">
                    <a:pos x="T0" y="T1"/>
                  </a:cxn>
                  <a:cxn ang="0">
                    <a:pos x="T2" y="T3"/>
                  </a:cxn>
                  <a:cxn ang="0">
                    <a:pos x="T4" y="T5"/>
                  </a:cxn>
                  <a:cxn ang="0">
                    <a:pos x="T6" y="T7"/>
                  </a:cxn>
                  <a:cxn ang="0">
                    <a:pos x="T8" y="T9"/>
                  </a:cxn>
                </a:cxnLst>
                <a:rect l="0" t="0" r="r" b="b"/>
                <a:pathLst>
                  <a:path w="12" h="11">
                    <a:moveTo>
                      <a:pt x="0" y="8"/>
                    </a:moveTo>
                    <a:lnTo>
                      <a:pt x="6" y="11"/>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 name="Freeform 3934">
                <a:extLst>
                  <a:ext uri="{FF2B5EF4-FFF2-40B4-BE49-F238E27FC236}">
                    <a16:creationId xmlns:a16="http://schemas.microsoft.com/office/drawing/2014/main" xmlns="" id="{21E3283F-2FC5-4F03-B60C-CC9CEBD9D507}"/>
                  </a:ext>
                </a:extLst>
              </p:cNvPr>
              <p:cNvSpPr>
                <a:spLocks/>
              </p:cNvSpPr>
              <p:nvPr/>
            </p:nvSpPr>
            <p:spPr bwMode="auto">
              <a:xfrm>
                <a:off x="2499" y="6489"/>
                <a:ext cx="54" cy="77"/>
              </a:xfrm>
              <a:custGeom>
                <a:avLst/>
                <a:gdLst>
                  <a:gd name="T0" fmla="*/ 0 w 54"/>
                  <a:gd name="T1" fmla="*/ 39 h 77"/>
                  <a:gd name="T2" fmla="*/ 38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16" y="0"/>
                    </a:lnTo>
                    <a:lnTo>
                      <a:pt x="0" y="3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Freeform 3935">
                <a:extLst>
                  <a:ext uri="{FF2B5EF4-FFF2-40B4-BE49-F238E27FC236}">
                    <a16:creationId xmlns:a16="http://schemas.microsoft.com/office/drawing/2014/main" xmlns="" id="{6F34ECBB-48D5-4186-A359-06C72A97E2BA}"/>
                  </a:ext>
                </a:extLst>
              </p:cNvPr>
              <p:cNvSpPr>
                <a:spLocks/>
              </p:cNvSpPr>
              <p:nvPr/>
            </p:nvSpPr>
            <p:spPr bwMode="auto">
              <a:xfrm>
                <a:off x="2499" y="6489"/>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 name="Freeform 3936">
                <a:extLst>
                  <a:ext uri="{FF2B5EF4-FFF2-40B4-BE49-F238E27FC236}">
                    <a16:creationId xmlns:a16="http://schemas.microsoft.com/office/drawing/2014/main" xmlns="" id="{0A178F2B-20BC-4E22-B59C-45AB2192E243}"/>
                  </a:ext>
                </a:extLst>
              </p:cNvPr>
              <p:cNvSpPr>
                <a:spLocks/>
              </p:cNvSpPr>
              <p:nvPr/>
            </p:nvSpPr>
            <p:spPr bwMode="auto">
              <a:xfrm>
                <a:off x="1514" y="6260"/>
                <a:ext cx="66" cy="71"/>
              </a:xfrm>
              <a:custGeom>
                <a:avLst/>
                <a:gdLst>
                  <a:gd name="T0" fmla="*/ 0 w 66"/>
                  <a:gd name="T1" fmla="*/ 44 h 71"/>
                  <a:gd name="T2" fmla="*/ 39 w 66"/>
                  <a:gd name="T3" fmla="*/ 71 h 71"/>
                  <a:gd name="T4" fmla="*/ 66 w 66"/>
                  <a:gd name="T5" fmla="*/ 33 h 71"/>
                  <a:gd name="T6" fmla="*/ 28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9" y="71"/>
                    </a:lnTo>
                    <a:lnTo>
                      <a:pt x="66" y="33"/>
                    </a:lnTo>
                    <a:lnTo>
                      <a:pt x="28"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Freeform 3937">
                <a:extLst>
                  <a:ext uri="{FF2B5EF4-FFF2-40B4-BE49-F238E27FC236}">
                    <a16:creationId xmlns:a16="http://schemas.microsoft.com/office/drawing/2014/main" xmlns="" id="{51ECA583-CB65-4C45-8A5C-EB9F76FB7862}"/>
                  </a:ext>
                </a:extLst>
              </p:cNvPr>
              <p:cNvSpPr>
                <a:spLocks/>
              </p:cNvSpPr>
              <p:nvPr/>
            </p:nvSpPr>
            <p:spPr bwMode="auto">
              <a:xfrm>
                <a:off x="1514" y="6260"/>
                <a:ext cx="66" cy="71"/>
              </a:xfrm>
              <a:custGeom>
                <a:avLst/>
                <a:gdLst>
                  <a:gd name="T0" fmla="*/ 0 w 12"/>
                  <a:gd name="T1" fmla="*/ 8 h 13"/>
                  <a:gd name="T2" fmla="*/ 7 w 12"/>
                  <a:gd name="T3" fmla="*/ 13 h 13"/>
                  <a:gd name="T4" fmla="*/ 12 w 12"/>
                  <a:gd name="T5" fmla="*/ 6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 name="Freeform 3938">
                <a:extLst>
                  <a:ext uri="{FF2B5EF4-FFF2-40B4-BE49-F238E27FC236}">
                    <a16:creationId xmlns:a16="http://schemas.microsoft.com/office/drawing/2014/main" xmlns="" id="{55E4186A-7161-4CEE-90C7-0CF901D9A62F}"/>
                  </a:ext>
                </a:extLst>
              </p:cNvPr>
              <p:cNvSpPr>
                <a:spLocks/>
              </p:cNvSpPr>
              <p:nvPr/>
            </p:nvSpPr>
            <p:spPr bwMode="auto">
              <a:xfrm>
                <a:off x="2838" y="6593"/>
                <a:ext cx="54" cy="77"/>
              </a:xfrm>
              <a:custGeom>
                <a:avLst/>
                <a:gdLst>
                  <a:gd name="T0" fmla="*/ 0 w 54"/>
                  <a:gd name="T1" fmla="*/ 39 h 77"/>
                  <a:gd name="T2" fmla="*/ 38 w 54"/>
                  <a:gd name="T3" fmla="*/ 77 h 77"/>
                  <a:gd name="T4" fmla="*/ 54 w 54"/>
                  <a:gd name="T5" fmla="*/ 39 h 77"/>
                  <a:gd name="T6" fmla="*/ 16 w 54"/>
                  <a:gd name="T7" fmla="*/ 0 h 77"/>
                  <a:gd name="T8" fmla="*/ 0 w 54"/>
                  <a:gd name="T9" fmla="*/ 39 h 77"/>
                </a:gdLst>
                <a:ahLst/>
                <a:cxnLst>
                  <a:cxn ang="0">
                    <a:pos x="T0" y="T1"/>
                  </a:cxn>
                  <a:cxn ang="0">
                    <a:pos x="T2" y="T3"/>
                  </a:cxn>
                  <a:cxn ang="0">
                    <a:pos x="T4" y="T5"/>
                  </a:cxn>
                  <a:cxn ang="0">
                    <a:pos x="T6" y="T7"/>
                  </a:cxn>
                  <a:cxn ang="0">
                    <a:pos x="T8" y="T9"/>
                  </a:cxn>
                </a:cxnLst>
                <a:rect l="0" t="0" r="r" b="b"/>
                <a:pathLst>
                  <a:path w="54" h="77">
                    <a:moveTo>
                      <a:pt x="0" y="39"/>
                    </a:moveTo>
                    <a:lnTo>
                      <a:pt x="38" y="77"/>
                    </a:lnTo>
                    <a:lnTo>
                      <a:pt x="54" y="39"/>
                    </a:lnTo>
                    <a:lnTo>
                      <a:pt x="16" y="0"/>
                    </a:lnTo>
                    <a:lnTo>
                      <a:pt x="0" y="3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Freeform 3939">
                <a:extLst>
                  <a:ext uri="{FF2B5EF4-FFF2-40B4-BE49-F238E27FC236}">
                    <a16:creationId xmlns:a16="http://schemas.microsoft.com/office/drawing/2014/main" xmlns="" id="{345DD7DE-40FC-4F92-B788-A7540DEF05AE}"/>
                  </a:ext>
                </a:extLst>
              </p:cNvPr>
              <p:cNvSpPr>
                <a:spLocks/>
              </p:cNvSpPr>
              <p:nvPr/>
            </p:nvSpPr>
            <p:spPr bwMode="auto">
              <a:xfrm>
                <a:off x="2838" y="6593"/>
                <a:ext cx="54"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Freeform 3940">
                <a:extLst>
                  <a:ext uri="{FF2B5EF4-FFF2-40B4-BE49-F238E27FC236}">
                    <a16:creationId xmlns:a16="http://schemas.microsoft.com/office/drawing/2014/main" xmlns="" id="{7C3E24C4-E9AB-41EF-836E-216DDD25C2FA}"/>
                  </a:ext>
                </a:extLst>
              </p:cNvPr>
              <p:cNvSpPr>
                <a:spLocks/>
              </p:cNvSpPr>
              <p:nvPr/>
            </p:nvSpPr>
            <p:spPr bwMode="auto">
              <a:xfrm>
                <a:off x="1881" y="6320"/>
                <a:ext cx="65" cy="76"/>
              </a:xfrm>
              <a:custGeom>
                <a:avLst/>
                <a:gdLst>
                  <a:gd name="T0" fmla="*/ 0 w 65"/>
                  <a:gd name="T1" fmla="*/ 44 h 76"/>
                  <a:gd name="T2" fmla="*/ 38 w 65"/>
                  <a:gd name="T3" fmla="*/ 76 h 76"/>
                  <a:gd name="T4" fmla="*/ 65 w 65"/>
                  <a:gd name="T5" fmla="*/ 38 h 76"/>
                  <a:gd name="T6" fmla="*/ 27 w 65"/>
                  <a:gd name="T7" fmla="*/ 0 h 76"/>
                  <a:gd name="T8" fmla="*/ 0 w 65"/>
                  <a:gd name="T9" fmla="*/ 44 h 76"/>
                </a:gdLst>
                <a:ahLst/>
                <a:cxnLst>
                  <a:cxn ang="0">
                    <a:pos x="T0" y="T1"/>
                  </a:cxn>
                  <a:cxn ang="0">
                    <a:pos x="T2" y="T3"/>
                  </a:cxn>
                  <a:cxn ang="0">
                    <a:pos x="T4" y="T5"/>
                  </a:cxn>
                  <a:cxn ang="0">
                    <a:pos x="T6" y="T7"/>
                  </a:cxn>
                  <a:cxn ang="0">
                    <a:pos x="T8" y="T9"/>
                  </a:cxn>
                </a:cxnLst>
                <a:rect l="0" t="0" r="r" b="b"/>
                <a:pathLst>
                  <a:path w="65" h="76">
                    <a:moveTo>
                      <a:pt x="0" y="44"/>
                    </a:moveTo>
                    <a:lnTo>
                      <a:pt x="38" y="76"/>
                    </a:lnTo>
                    <a:lnTo>
                      <a:pt x="65" y="38"/>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Freeform 3941">
                <a:extLst>
                  <a:ext uri="{FF2B5EF4-FFF2-40B4-BE49-F238E27FC236}">
                    <a16:creationId xmlns:a16="http://schemas.microsoft.com/office/drawing/2014/main" xmlns="" id="{BF0905D2-B4EB-4DFF-BCFE-3AB1D0EB2764}"/>
                  </a:ext>
                </a:extLst>
              </p:cNvPr>
              <p:cNvSpPr>
                <a:spLocks/>
              </p:cNvSpPr>
              <p:nvPr/>
            </p:nvSpPr>
            <p:spPr bwMode="auto">
              <a:xfrm>
                <a:off x="1881" y="6320"/>
                <a:ext cx="65" cy="76"/>
              </a:xfrm>
              <a:custGeom>
                <a:avLst/>
                <a:gdLst>
                  <a:gd name="T0" fmla="*/ 0 w 12"/>
                  <a:gd name="T1" fmla="*/ 8 h 14"/>
                  <a:gd name="T2" fmla="*/ 7 w 12"/>
                  <a:gd name="T3" fmla="*/ 14 h 14"/>
                  <a:gd name="T4" fmla="*/ 12 w 12"/>
                  <a:gd name="T5" fmla="*/ 7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Freeform 3942">
                <a:extLst>
                  <a:ext uri="{FF2B5EF4-FFF2-40B4-BE49-F238E27FC236}">
                    <a16:creationId xmlns:a16="http://schemas.microsoft.com/office/drawing/2014/main" xmlns="" id="{2DB2A615-6555-44FF-B71E-ABF7E30ECF1F}"/>
                  </a:ext>
                </a:extLst>
              </p:cNvPr>
              <p:cNvSpPr>
                <a:spLocks/>
              </p:cNvSpPr>
              <p:nvPr/>
            </p:nvSpPr>
            <p:spPr bwMode="auto">
              <a:xfrm>
                <a:off x="2242" y="6418"/>
                <a:ext cx="60" cy="77"/>
              </a:xfrm>
              <a:custGeom>
                <a:avLst/>
                <a:gdLst>
                  <a:gd name="T0" fmla="*/ 0 w 60"/>
                  <a:gd name="T1" fmla="*/ 39 h 77"/>
                  <a:gd name="T2" fmla="*/ 38 w 60"/>
                  <a:gd name="T3" fmla="*/ 77 h 77"/>
                  <a:gd name="T4" fmla="*/ 60 w 60"/>
                  <a:gd name="T5" fmla="*/ 39 h 77"/>
                  <a:gd name="T6" fmla="*/ 21 w 60"/>
                  <a:gd name="T7" fmla="*/ 0 h 77"/>
                  <a:gd name="T8" fmla="*/ 0 w 60"/>
                  <a:gd name="T9" fmla="*/ 39 h 77"/>
                </a:gdLst>
                <a:ahLst/>
                <a:cxnLst>
                  <a:cxn ang="0">
                    <a:pos x="T0" y="T1"/>
                  </a:cxn>
                  <a:cxn ang="0">
                    <a:pos x="T2" y="T3"/>
                  </a:cxn>
                  <a:cxn ang="0">
                    <a:pos x="T4" y="T5"/>
                  </a:cxn>
                  <a:cxn ang="0">
                    <a:pos x="T6" y="T7"/>
                  </a:cxn>
                  <a:cxn ang="0">
                    <a:pos x="T8" y="T9"/>
                  </a:cxn>
                </a:cxnLst>
                <a:rect l="0" t="0" r="r" b="b"/>
                <a:pathLst>
                  <a:path w="60" h="77">
                    <a:moveTo>
                      <a:pt x="0" y="39"/>
                    </a:moveTo>
                    <a:lnTo>
                      <a:pt x="38" y="77"/>
                    </a:lnTo>
                    <a:lnTo>
                      <a:pt x="60" y="39"/>
                    </a:lnTo>
                    <a:lnTo>
                      <a:pt x="21" y="0"/>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Freeform 3943">
                <a:extLst>
                  <a:ext uri="{FF2B5EF4-FFF2-40B4-BE49-F238E27FC236}">
                    <a16:creationId xmlns:a16="http://schemas.microsoft.com/office/drawing/2014/main" xmlns="" id="{7B76664C-8020-4EBF-B1F3-F348EFF40BD4}"/>
                  </a:ext>
                </a:extLst>
              </p:cNvPr>
              <p:cNvSpPr>
                <a:spLocks/>
              </p:cNvSpPr>
              <p:nvPr/>
            </p:nvSpPr>
            <p:spPr bwMode="auto">
              <a:xfrm>
                <a:off x="2242" y="6418"/>
                <a:ext cx="60" cy="77"/>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Freeform 3944">
                <a:extLst>
                  <a:ext uri="{FF2B5EF4-FFF2-40B4-BE49-F238E27FC236}">
                    <a16:creationId xmlns:a16="http://schemas.microsoft.com/office/drawing/2014/main" xmlns="" id="{03F94BA6-6E88-4704-80EE-03DA41B0254D}"/>
                  </a:ext>
                </a:extLst>
              </p:cNvPr>
              <p:cNvSpPr>
                <a:spLocks/>
              </p:cNvSpPr>
              <p:nvPr/>
            </p:nvSpPr>
            <p:spPr bwMode="auto">
              <a:xfrm>
                <a:off x="1252" y="6265"/>
                <a:ext cx="66" cy="66"/>
              </a:xfrm>
              <a:custGeom>
                <a:avLst/>
                <a:gdLst>
                  <a:gd name="T0" fmla="*/ 0 w 66"/>
                  <a:gd name="T1" fmla="*/ 44 h 66"/>
                  <a:gd name="T2" fmla="*/ 33 w 66"/>
                  <a:gd name="T3" fmla="*/ 66 h 66"/>
                  <a:gd name="T4" fmla="*/ 66 w 66"/>
                  <a:gd name="T5" fmla="*/ 22 h 66"/>
                  <a:gd name="T6" fmla="*/ 27 w 66"/>
                  <a:gd name="T7" fmla="*/ 0 h 66"/>
                  <a:gd name="T8" fmla="*/ 0 w 66"/>
                  <a:gd name="T9" fmla="*/ 44 h 66"/>
                </a:gdLst>
                <a:ahLst/>
                <a:cxnLst>
                  <a:cxn ang="0">
                    <a:pos x="T0" y="T1"/>
                  </a:cxn>
                  <a:cxn ang="0">
                    <a:pos x="T2" y="T3"/>
                  </a:cxn>
                  <a:cxn ang="0">
                    <a:pos x="T4" y="T5"/>
                  </a:cxn>
                  <a:cxn ang="0">
                    <a:pos x="T6" y="T7"/>
                  </a:cxn>
                  <a:cxn ang="0">
                    <a:pos x="T8" y="T9"/>
                  </a:cxn>
                </a:cxnLst>
                <a:rect l="0" t="0" r="r" b="b"/>
                <a:pathLst>
                  <a:path w="66" h="66">
                    <a:moveTo>
                      <a:pt x="0" y="44"/>
                    </a:moveTo>
                    <a:lnTo>
                      <a:pt x="33" y="66"/>
                    </a:lnTo>
                    <a:lnTo>
                      <a:pt x="66" y="22"/>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Freeform 3945">
                <a:extLst>
                  <a:ext uri="{FF2B5EF4-FFF2-40B4-BE49-F238E27FC236}">
                    <a16:creationId xmlns:a16="http://schemas.microsoft.com/office/drawing/2014/main" xmlns="" id="{AB8A3D19-D00C-4308-A6D1-B7E69AA79602}"/>
                  </a:ext>
                </a:extLst>
              </p:cNvPr>
              <p:cNvSpPr>
                <a:spLocks/>
              </p:cNvSpPr>
              <p:nvPr/>
            </p:nvSpPr>
            <p:spPr bwMode="auto">
              <a:xfrm>
                <a:off x="1252" y="6265"/>
                <a:ext cx="66" cy="66"/>
              </a:xfrm>
              <a:custGeom>
                <a:avLst/>
                <a:gdLst>
                  <a:gd name="T0" fmla="*/ 0 w 12"/>
                  <a:gd name="T1" fmla="*/ 8 h 12"/>
                  <a:gd name="T2" fmla="*/ 6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6"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 name="Freeform 3946">
                <a:extLst>
                  <a:ext uri="{FF2B5EF4-FFF2-40B4-BE49-F238E27FC236}">
                    <a16:creationId xmlns:a16="http://schemas.microsoft.com/office/drawing/2014/main" xmlns="" id="{6C69069E-5ED1-41C1-9259-4314BFB7F1CF}"/>
                  </a:ext>
                </a:extLst>
              </p:cNvPr>
              <p:cNvSpPr>
                <a:spLocks/>
              </p:cNvSpPr>
              <p:nvPr/>
            </p:nvSpPr>
            <p:spPr bwMode="auto">
              <a:xfrm>
                <a:off x="2592" y="6522"/>
                <a:ext cx="60" cy="82"/>
              </a:xfrm>
              <a:custGeom>
                <a:avLst/>
                <a:gdLst>
                  <a:gd name="T0" fmla="*/ 0 w 60"/>
                  <a:gd name="T1" fmla="*/ 44 h 82"/>
                  <a:gd name="T2" fmla="*/ 38 w 60"/>
                  <a:gd name="T3" fmla="*/ 82 h 82"/>
                  <a:gd name="T4" fmla="*/ 60 w 60"/>
                  <a:gd name="T5" fmla="*/ 39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1"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Freeform 3947">
                <a:extLst>
                  <a:ext uri="{FF2B5EF4-FFF2-40B4-BE49-F238E27FC236}">
                    <a16:creationId xmlns:a16="http://schemas.microsoft.com/office/drawing/2014/main" xmlns="" id="{F1CD5B04-6702-4A8E-AF23-FD1FB796BD37}"/>
                  </a:ext>
                </a:extLst>
              </p:cNvPr>
              <p:cNvSpPr>
                <a:spLocks/>
              </p:cNvSpPr>
              <p:nvPr/>
            </p:nvSpPr>
            <p:spPr bwMode="auto">
              <a:xfrm>
                <a:off x="2592" y="6522"/>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 name="Freeform 3948">
                <a:extLst>
                  <a:ext uri="{FF2B5EF4-FFF2-40B4-BE49-F238E27FC236}">
                    <a16:creationId xmlns:a16="http://schemas.microsoft.com/office/drawing/2014/main" xmlns="" id="{86B01BEC-54FF-4621-89A7-FB570055DAD7}"/>
                  </a:ext>
                </a:extLst>
              </p:cNvPr>
              <p:cNvSpPr>
                <a:spLocks/>
              </p:cNvSpPr>
              <p:nvPr/>
            </p:nvSpPr>
            <p:spPr bwMode="auto">
              <a:xfrm>
                <a:off x="1618" y="6276"/>
                <a:ext cx="60" cy="77"/>
              </a:xfrm>
              <a:custGeom>
                <a:avLst/>
                <a:gdLst>
                  <a:gd name="T0" fmla="*/ 0 w 60"/>
                  <a:gd name="T1" fmla="*/ 44 h 77"/>
                  <a:gd name="T2" fmla="*/ 39 w 60"/>
                  <a:gd name="T3" fmla="*/ 77 h 77"/>
                  <a:gd name="T4" fmla="*/ 60 w 60"/>
                  <a:gd name="T5" fmla="*/ 33 h 77"/>
                  <a:gd name="T6" fmla="*/ 28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9" y="77"/>
                    </a:lnTo>
                    <a:lnTo>
                      <a:pt x="60" y="33"/>
                    </a:lnTo>
                    <a:lnTo>
                      <a:pt x="28"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Freeform 3949">
                <a:extLst>
                  <a:ext uri="{FF2B5EF4-FFF2-40B4-BE49-F238E27FC236}">
                    <a16:creationId xmlns:a16="http://schemas.microsoft.com/office/drawing/2014/main" xmlns="" id="{5224785D-03F8-4DE6-8B79-995425970FEA}"/>
                  </a:ext>
                </a:extLst>
              </p:cNvPr>
              <p:cNvSpPr>
                <a:spLocks/>
              </p:cNvSpPr>
              <p:nvPr/>
            </p:nvSpPr>
            <p:spPr bwMode="auto">
              <a:xfrm>
                <a:off x="1618" y="6276"/>
                <a:ext cx="60" cy="77"/>
              </a:xfrm>
              <a:custGeom>
                <a:avLst/>
                <a:gdLst>
                  <a:gd name="T0" fmla="*/ 0 w 11"/>
                  <a:gd name="T1" fmla="*/ 8 h 14"/>
                  <a:gd name="T2" fmla="*/ 7 w 11"/>
                  <a:gd name="T3" fmla="*/ 14 h 14"/>
                  <a:gd name="T4" fmla="*/ 11 w 11"/>
                  <a:gd name="T5" fmla="*/ 6 h 14"/>
                  <a:gd name="T6" fmla="*/ 5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 name="Freeform 3950">
                <a:extLst>
                  <a:ext uri="{FF2B5EF4-FFF2-40B4-BE49-F238E27FC236}">
                    <a16:creationId xmlns:a16="http://schemas.microsoft.com/office/drawing/2014/main" xmlns="" id="{719CF1D2-9B36-459A-A329-0412E8DA5AEC}"/>
                  </a:ext>
                </a:extLst>
              </p:cNvPr>
              <p:cNvSpPr>
                <a:spLocks/>
              </p:cNvSpPr>
              <p:nvPr/>
            </p:nvSpPr>
            <p:spPr bwMode="auto">
              <a:xfrm>
                <a:off x="2931" y="6626"/>
                <a:ext cx="54" cy="82"/>
              </a:xfrm>
              <a:custGeom>
                <a:avLst/>
                <a:gdLst>
                  <a:gd name="T0" fmla="*/ 0 w 54"/>
                  <a:gd name="T1" fmla="*/ 44 h 82"/>
                  <a:gd name="T2" fmla="*/ 38 w 54"/>
                  <a:gd name="T3" fmla="*/ 82 h 82"/>
                  <a:gd name="T4" fmla="*/ 54 w 54"/>
                  <a:gd name="T5" fmla="*/ 38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8"/>
                    </a:lnTo>
                    <a:lnTo>
                      <a:pt x="16"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Freeform 3951">
                <a:extLst>
                  <a:ext uri="{FF2B5EF4-FFF2-40B4-BE49-F238E27FC236}">
                    <a16:creationId xmlns:a16="http://schemas.microsoft.com/office/drawing/2014/main" xmlns="" id="{55A0BA9D-0694-4946-9CC0-A14AF787E2C7}"/>
                  </a:ext>
                </a:extLst>
              </p:cNvPr>
              <p:cNvSpPr>
                <a:spLocks/>
              </p:cNvSpPr>
              <p:nvPr/>
            </p:nvSpPr>
            <p:spPr bwMode="auto">
              <a:xfrm>
                <a:off x="2931" y="6626"/>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 name="Freeform 3952">
                <a:extLst>
                  <a:ext uri="{FF2B5EF4-FFF2-40B4-BE49-F238E27FC236}">
                    <a16:creationId xmlns:a16="http://schemas.microsoft.com/office/drawing/2014/main" xmlns="" id="{1907D278-3093-401D-8B4B-FB06A1BCEAC3}"/>
                  </a:ext>
                </a:extLst>
              </p:cNvPr>
              <p:cNvSpPr>
                <a:spLocks/>
              </p:cNvSpPr>
              <p:nvPr/>
            </p:nvSpPr>
            <p:spPr bwMode="auto">
              <a:xfrm>
                <a:off x="1985" y="6353"/>
                <a:ext cx="60" cy="76"/>
              </a:xfrm>
              <a:custGeom>
                <a:avLst/>
                <a:gdLst>
                  <a:gd name="T0" fmla="*/ 0 w 60"/>
                  <a:gd name="T1" fmla="*/ 38 h 76"/>
                  <a:gd name="T2" fmla="*/ 38 w 60"/>
                  <a:gd name="T3" fmla="*/ 76 h 76"/>
                  <a:gd name="T4" fmla="*/ 60 w 60"/>
                  <a:gd name="T5" fmla="*/ 38 h 76"/>
                  <a:gd name="T6" fmla="*/ 21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8"/>
                    </a:lnTo>
                    <a:lnTo>
                      <a:pt x="21"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Freeform 3953">
                <a:extLst>
                  <a:ext uri="{FF2B5EF4-FFF2-40B4-BE49-F238E27FC236}">
                    <a16:creationId xmlns:a16="http://schemas.microsoft.com/office/drawing/2014/main" xmlns="" id="{3A5760DF-4DD1-4722-821E-FED552C97247}"/>
                  </a:ext>
                </a:extLst>
              </p:cNvPr>
              <p:cNvSpPr>
                <a:spLocks/>
              </p:cNvSpPr>
              <p:nvPr/>
            </p:nvSpPr>
            <p:spPr bwMode="auto">
              <a:xfrm>
                <a:off x="1985" y="6353"/>
                <a:ext cx="60" cy="76"/>
              </a:xfrm>
              <a:custGeom>
                <a:avLst/>
                <a:gdLst>
                  <a:gd name="T0" fmla="*/ 0 w 11"/>
                  <a:gd name="T1" fmla="*/ 7 h 14"/>
                  <a:gd name="T2" fmla="*/ 7 w 11"/>
                  <a:gd name="T3" fmla="*/ 14 h 14"/>
                  <a:gd name="T4" fmla="*/ 11 w 11"/>
                  <a:gd name="T5" fmla="*/ 7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 name="Freeform 3954">
                <a:extLst>
                  <a:ext uri="{FF2B5EF4-FFF2-40B4-BE49-F238E27FC236}">
                    <a16:creationId xmlns:a16="http://schemas.microsoft.com/office/drawing/2014/main" xmlns="" id="{DD22C909-F664-445C-863E-C4F66A213F0B}"/>
                  </a:ext>
                </a:extLst>
              </p:cNvPr>
              <p:cNvSpPr>
                <a:spLocks/>
              </p:cNvSpPr>
              <p:nvPr/>
            </p:nvSpPr>
            <p:spPr bwMode="auto">
              <a:xfrm>
                <a:off x="2340" y="6451"/>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Freeform 3955">
                <a:extLst>
                  <a:ext uri="{FF2B5EF4-FFF2-40B4-BE49-F238E27FC236}">
                    <a16:creationId xmlns:a16="http://schemas.microsoft.com/office/drawing/2014/main" xmlns="" id="{B85434F2-5150-41B9-871B-602DEEC1B95E}"/>
                  </a:ext>
                </a:extLst>
              </p:cNvPr>
              <p:cNvSpPr>
                <a:spLocks/>
              </p:cNvSpPr>
              <p:nvPr/>
            </p:nvSpPr>
            <p:spPr bwMode="auto">
              <a:xfrm>
                <a:off x="2340" y="6451"/>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 name="Freeform 3956">
                <a:extLst>
                  <a:ext uri="{FF2B5EF4-FFF2-40B4-BE49-F238E27FC236}">
                    <a16:creationId xmlns:a16="http://schemas.microsoft.com/office/drawing/2014/main" xmlns="" id="{554918F8-D90E-4D8E-B4FA-4B1F077F26B6}"/>
                  </a:ext>
                </a:extLst>
              </p:cNvPr>
              <p:cNvSpPr>
                <a:spLocks/>
              </p:cNvSpPr>
              <p:nvPr/>
            </p:nvSpPr>
            <p:spPr bwMode="auto">
              <a:xfrm>
                <a:off x="1350" y="6271"/>
                <a:ext cx="66" cy="65"/>
              </a:xfrm>
              <a:custGeom>
                <a:avLst/>
                <a:gdLst>
                  <a:gd name="T0" fmla="*/ 0 w 66"/>
                  <a:gd name="T1" fmla="*/ 38 h 65"/>
                  <a:gd name="T2" fmla="*/ 39 w 66"/>
                  <a:gd name="T3" fmla="*/ 65 h 65"/>
                  <a:gd name="T4" fmla="*/ 66 w 66"/>
                  <a:gd name="T5" fmla="*/ 22 h 65"/>
                  <a:gd name="T6" fmla="*/ 28 w 66"/>
                  <a:gd name="T7" fmla="*/ 0 h 65"/>
                  <a:gd name="T8" fmla="*/ 0 w 66"/>
                  <a:gd name="T9" fmla="*/ 38 h 65"/>
                </a:gdLst>
                <a:ahLst/>
                <a:cxnLst>
                  <a:cxn ang="0">
                    <a:pos x="T0" y="T1"/>
                  </a:cxn>
                  <a:cxn ang="0">
                    <a:pos x="T2" y="T3"/>
                  </a:cxn>
                  <a:cxn ang="0">
                    <a:pos x="T4" y="T5"/>
                  </a:cxn>
                  <a:cxn ang="0">
                    <a:pos x="T6" y="T7"/>
                  </a:cxn>
                  <a:cxn ang="0">
                    <a:pos x="T8" y="T9"/>
                  </a:cxn>
                </a:cxnLst>
                <a:rect l="0" t="0" r="r" b="b"/>
                <a:pathLst>
                  <a:path w="66" h="65">
                    <a:moveTo>
                      <a:pt x="0" y="38"/>
                    </a:moveTo>
                    <a:lnTo>
                      <a:pt x="39" y="65"/>
                    </a:lnTo>
                    <a:lnTo>
                      <a:pt x="66" y="22"/>
                    </a:lnTo>
                    <a:lnTo>
                      <a:pt x="28"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Freeform 3957">
                <a:extLst>
                  <a:ext uri="{FF2B5EF4-FFF2-40B4-BE49-F238E27FC236}">
                    <a16:creationId xmlns:a16="http://schemas.microsoft.com/office/drawing/2014/main" xmlns="" id="{1CC4676C-4D54-43B4-860E-E55557BA28EF}"/>
                  </a:ext>
                </a:extLst>
              </p:cNvPr>
              <p:cNvSpPr>
                <a:spLocks/>
              </p:cNvSpPr>
              <p:nvPr/>
            </p:nvSpPr>
            <p:spPr bwMode="auto">
              <a:xfrm>
                <a:off x="1350" y="6271"/>
                <a:ext cx="66" cy="65"/>
              </a:xfrm>
              <a:custGeom>
                <a:avLst/>
                <a:gdLst>
                  <a:gd name="T0" fmla="*/ 0 w 12"/>
                  <a:gd name="T1" fmla="*/ 7 h 12"/>
                  <a:gd name="T2" fmla="*/ 7 w 12"/>
                  <a:gd name="T3" fmla="*/ 12 h 12"/>
                  <a:gd name="T4" fmla="*/ 12 w 12"/>
                  <a:gd name="T5" fmla="*/ 4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7" y="12"/>
                    </a:lnTo>
                    <a:lnTo>
                      <a:pt x="12" y="4"/>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 name="Freeform 3958">
                <a:extLst>
                  <a:ext uri="{FF2B5EF4-FFF2-40B4-BE49-F238E27FC236}">
                    <a16:creationId xmlns:a16="http://schemas.microsoft.com/office/drawing/2014/main" xmlns="" id="{8791CFC7-A744-4894-9C51-0139333A5DCA}"/>
                  </a:ext>
                </a:extLst>
              </p:cNvPr>
              <p:cNvSpPr>
                <a:spLocks/>
              </p:cNvSpPr>
              <p:nvPr/>
            </p:nvSpPr>
            <p:spPr bwMode="auto">
              <a:xfrm>
                <a:off x="2685" y="6561"/>
                <a:ext cx="60" cy="82"/>
              </a:xfrm>
              <a:custGeom>
                <a:avLst/>
                <a:gdLst>
                  <a:gd name="T0" fmla="*/ 0 w 60"/>
                  <a:gd name="T1" fmla="*/ 38 h 82"/>
                  <a:gd name="T2" fmla="*/ 38 w 60"/>
                  <a:gd name="T3" fmla="*/ 82 h 82"/>
                  <a:gd name="T4" fmla="*/ 60 w 60"/>
                  <a:gd name="T5" fmla="*/ 38 h 82"/>
                  <a:gd name="T6" fmla="*/ 21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8" y="82"/>
                    </a:lnTo>
                    <a:lnTo>
                      <a:pt x="60" y="38"/>
                    </a:lnTo>
                    <a:lnTo>
                      <a:pt x="21" y="0"/>
                    </a:lnTo>
                    <a:lnTo>
                      <a:pt x="0" y="38"/>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Freeform 3959">
                <a:extLst>
                  <a:ext uri="{FF2B5EF4-FFF2-40B4-BE49-F238E27FC236}">
                    <a16:creationId xmlns:a16="http://schemas.microsoft.com/office/drawing/2014/main" xmlns="" id="{0B680DC2-8C7A-4173-ADA8-DCEE27C1709C}"/>
                  </a:ext>
                </a:extLst>
              </p:cNvPr>
              <p:cNvSpPr>
                <a:spLocks/>
              </p:cNvSpPr>
              <p:nvPr/>
            </p:nvSpPr>
            <p:spPr bwMode="auto">
              <a:xfrm>
                <a:off x="2685" y="6561"/>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 name="Freeform 3960">
                <a:extLst>
                  <a:ext uri="{FF2B5EF4-FFF2-40B4-BE49-F238E27FC236}">
                    <a16:creationId xmlns:a16="http://schemas.microsoft.com/office/drawing/2014/main" xmlns="" id="{13330608-7EF7-464C-B505-0549699D2E08}"/>
                  </a:ext>
                </a:extLst>
              </p:cNvPr>
              <p:cNvSpPr>
                <a:spLocks/>
              </p:cNvSpPr>
              <p:nvPr/>
            </p:nvSpPr>
            <p:spPr bwMode="auto">
              <a:xfrm>
                <a:off x="1717" y="6298"/>
                <a:ext cx="65" cy="77"/>
              </a:xfrm>
              <a:custGeom>
                <a:avLst/>
                <a:gdLst>
                  <a:gd name="T0" fmla="*/ 0 w 65"/>
                  <a:gd name="T1" fmla="*/ 44 h 77"/>
                  <a:gd name="T2" fmla="*/ 38 w 65"/>
                  <a:gd name="T3" fmla="*/ 77 h 77"/>
                  <a:gd name="T4" fmla="*/ 65 w 65"/>
                  <a:gd name="T5" fmla="*/ 38 h 77"/>
                  <a:gd name="T6" fmla="*/ 27 w 65"/>
                  <a:gd name="T7" fmla="*/ 0 h 77"/>
                  <a:gd name="T8" fmla="*/ 0 w 65"/>
                  <a:gd name="T9" fmla="*/ 44 h 77"/>
                </a:gdLst>
                <a:ahLst/>
                <a:cxnLst>
                  <a:cxn ang="0">
                    <a:pos x="T0" y="T1"/>
                  </a:cxn>
                  <a:cxn ang="0">
                    <a:pos x="T2" y="T3"/>
                  </a:cxn>
                  <a:cxn ang="0">
                    <a:pos x="T4" y="T5"/>
                  </a:cxn>
                  <a:cxn ang="0">
                    <a:pos x="T6" y="T7"/>
                  </a:cxn>
                  <a:cxn ang="0">
                    <a:pos x="T8" y="T9"/>
                  </a:cxn>
                </a:cxnLst>
                <a:rect l="0" t="0" r="r" b="b"/>
                <a:pathLst>
                  <a:path w="65" h="77">
                    <a:moveTo>
                      <a:pt x="0" y="44"/>
                    </a:moveTo>
                    <a:lnTo>
                      <a:pt x="38" y="77"/>
                    </a:lnTo>
                    <a:lnTo>
                      <a:pt x="65" y="38"/>
                    </a:lnTo>
                    <a:lnTo>
                      <a:pt x="27"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Freeform 3961">
                <a:extLst>
                  <a:ext uri="{FF2B5EF4-FFF2-40B4-BE49-F238E27FC236}">
                    <a16:creationId xmlns:a16="http://schemas.microsoft.com/office/drawing/2014/main" xmlns="" id="{0422C527-FB49-4048-A8D3-17188A0F4641}"/>
                  </a:ext>
                </a:extLst>
              </p:cNvPr>
              <p:cNvSpPr>
                <a:spLocks/>
              </p:cNvSpPr>
              <p:nvPr/>
            </p:nvSpPr>
            <p:spPr bwMode="auto">
              <a:xfrm>
                <a:off x="1717" y="6298"/>
                <a:ext cx="65" cy="77"/>
              </a:xfrm>
              <a:custGeom>
                <a:avLst/>
                <a:gdLst>
                  <a:gd name="T0" fmla="*/ 0 w 12"/>
                  <a:gd name="T1" fmla="*/ 8 h 14"/>
                  <a:gd name="T2" fmla="*/ 7 w 12"/>
                  <a:gd name="T3" fmla="*/ 14 h 14"/>
                  <a:gd name="T4" fmla="*/ 12 w 12"/>
                  <a:gd name="T5" fmla="*/ 7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 name="Freeform 3962">
                <a:extLst>
                  <a:ext uri="{FF2B5EF4-FFF2-40B4-BE49-F238E27FC236}">
                    <a16:creationId xmlns:a16="http://schemas.microsoft.com/office/drawing/2014/main" xmlns="" id="{7C92DBDC-4706-4674-9D05-1E2EB6402A69}"/>
                  </a:ext>
                </a:extLst>
              </p:cNvPr>
              <p:cNvSpPr>
                <a:spLocks/>
              </p:cNvSpPr>
              <p:nvPr/>
            </p:nvSpPr>
            <p:spPr bwMode="auto">
              <a:xfrm>
                <a:off x="3018" y="6659"/>
                <a:ext cx="55" cy="82"/>
              </a:xfrm>
              <a:custGeom>
                <a:avLst/>
                <a:gdLst>
                  <a:gd name="T0" fmla="*/ 0 w 55"/>
                  <a:gd name="T1" fmla="*/ 44 h 82"/>
                  <a:gd name="T2" fmla="*/ 38 w 55"/>
                  <a:gd name="T3" fmla="*/ 82 h 82"/>
                  <a:gd name="T4" fmla="*/ 55 w 55"/>
                  <a:gd name="T5" fmla="*/ 38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6"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Freeform 3963">
                <a:extLst>
                  <a:ext uri="{FF2B5EF4-FFF2-40B4-BE49-F238E27FC236}">
                    <a16:creationId xmlns:a16="http://schemas.microsoft.com/office/drawing/2014/main" xmlns="" id="{E07AD939-2A72-4377-940A-25A1EB421C28}"/>
                  </a:ext>
                </a:extLst>
              </p:cNvPr>
              <p:cNvSpPr>
                <a:spLocks/>
              </p:cNvSpPr>
              <p:nvPr/>
            </p:nvSpPr>
            <p:spPr bwMode="auto">
              <a:xfrm>
                <a:off x="3018" y="6659"/>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964">
                <a:extLst>
                  <a:ext uri="{FF2B5EF4-FFF2-40B4-BE49-F238E27FC236}">
                    <a16:creationId xmlns:a16="http://schemas.microsoft.com/office/drawing/2014/main" xmlns="" id="{780C13D7-6C1A-4990-A47E-22CAF11265D1}"/>
                  </a:ext>
                </a:extLst>
              </p:cNvPr>
              <p:cNvSpPr>
                <a:spLocks/>
              </p:cNvSpPr>
              <p:nvPr/>
            </p:nvSpPr>
            <p:spPr bwMode="auto">
              <a:xfrm>
                <a:off x="2083" y="6386"/>
                <a:ext cx="60" cy="82"/>
              </a:xfrm>
              <a:custGeom>
                <a:avLst/>
                <a:gdLst>
                  <a:gd name="T0" fmla="*/ 0 w 60"/>
                  <a:gd name="T1" fmla="*/ 38 h 82"/>
                  <a:gd name="T2" fmla="*/ 38 w 60"/>
                  <a:gd name="T3" fmla="*/ 82 h 82"/>
                  <a:gd name="T4" fmla="*/ 60 w 60"/>
                  <a:gd name="T5" fmla="*/ 38 h 82"/>
                  <a:gd name="T6" fmla="*/ 22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8" y="82"/>
                    </a:lnTo>
                    <a:lnTo>
                      <a:pt x="60" y="38"/>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965">
                <a:extLst>
                  <a:ext uri="{FF2B5EF4-FFF2-40B4-BE49-F238E27FC236}">
                    <a16:creationId xmlns:a16="http://schemas.microsoft.com/office/drawing/2014/main" xmlns="" id="{8335F9CA-CEEF-4F58-A095-B03F0169733C}"/>
                  </a:ext>
                </a:extLst>
              </p:cNvPr>
              <p:cNvSpPr>
                <a:spLocks/>
              </p:cNvSpPr>
              <p:nvPr/>
            </p:nvSpPr>
            <p:spPr bwMode="auto">
              <a:xfrm>
                <a:off x="2083" y="6386"/>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Freeform 3966">
                <a:extLst>
                  <a:ext uri="{FF2B5EF4-FFF2-40B4-BE49-F238E27FC236}">
                    <a16:creationId xmlns:a16="http://schemas.microsoft.com/office/drawing/2014/main" xmlns="" id="{09570DC5-EC93-4EBB-9C8A-2007CA2F23B8}"/>
                  </a:ext>
                </a:extLst>
              </p:cNvPr>
              <p:cNvSpPr>
                <a:spLocks/>
              </p:cNvSpPr>
              <p:nvPr/>
            </p:nvSpPr>
            <p:spPr bwMode="auto">
              <a:xfrm>
                <a:off x="1088" y="6298"/>
                <a:ext cx="65" cy="60"/>
              </a:xfrm>
              <a:custGeom>
                <a:avLst/>
                <a:gdLst>
                  <a:gd name="T0" fmla="*/ 0 w 65"/>
                  <a:gd name="T1" fmla="*/ 38 h 60"/>
                  <a:gd name="T2" fmla="*/ 38 w 65"/>
                  <a:gd name="T3" fmla="*/ 60 h 60"/>
                  <a:gd name="T4" fmla="*/ 65 w 65"/>
                  <a:gd name="T5" fmla="*/ 16 h 60"/>
                  <a:gd name="T6" fmla="*/ 33 w 65"/>
                  <a:gd name="T7" fmla="*/ 0 h 60"/>
                  <a:gd name="T8" fmla="*/ 0 w 65"/>
                  <a:gd name="T9" fmla="*/ 38 h 60"/>
                </a:gdLst>
                <a:ahLst/>
                <a:cxnLst>
                  <a:cxn ang="0">
                    <a:pos x="T0" y="T1"/>
                  </a:cxn>
                  <a:cxn ang="0">
                    <a:pos x="T2" y="T3"/>
                  </a:cxn>
                  <a:cxn ang="0">
                    <a:pos x="T4" y="T5"/>
                  </a:cxn>
                  <a:cxn ang="0">
                    <a:pos x="T6" y="T7"/>
                  </a:cxn>
                  <a:cxn ang="0">
                    <a:pos x="T8" y="T9"/>
                  </a:cxn>
                </a:cxnLst>
                <a:rect l="0" t="0" r="r" b="b"/>
                <a:pathLst>
                  <a:path w="65" h="60">
                    <a:moveTo>
                      <a:pt x="0" y="38"/>
                    </a:moveTo>
                    <a:lnTo>
                      <a:pt x="38" y="60"/>
                    </a:lnTo>
                    <a:lnTo>
                      <a:pt x="65" y="16"/>
                    </a:lnTo>
                    <a:lnTo>
                      <a:pt x="33"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Freeform 3967">
                <a:extLst>
                  <a:ext uri="{FF2B5EF4-FFF2-40B4-BE49-F238E27FC236}">
                    <a16:creationId xmlns:a16="http://schemas.microsoft.com/office/drawing/2014/main" xmlns="" id="{133CE551-13B4-4BF0-BBBB-573319090D02}"/>
                  </a:ext>
                </a:extLst>
              </p:cNvPr>
              <p:cNvSpPr>
                <a:spLocks/>
              </p:cNvSpPr>
              <p:nvPr/>
            </p:nvSpPr>
            <p:spPr bwMode="auto">
              <a:xfrm>
                <a:off x="1088" y="6298"/>
                <a:ext cx="65" cy="60"/>
              </a:xfrm>
              <a:custGeom>
                <a:avLst/>
                <a:gdLst>
                  <a:gd name="T0" fmla="*/ 0 w 12"/>
                  <a:gd name="T1" fmla="*/ 7 h 11"/>
                  <a:gd name="T2" fmla="*/ 7 w 12"/>
                  <a:gd name="T3" fmla="*/ 11 h 11"/>
                  <a:gd name="T4" fmla="*/ 12 w 12"/>
                  <a:gd name="T5" fmla="*/ 3 h 11"/>
                  <a:gd name="T6" fmla="*/ 6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3"/>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968">
                <a:extLst>
                  <a:ext uri="{FF2B5EF4-FFF2-40B4-BE49-F238E27FC236}">
                    <a16:creationId xmlns:a16="http://schemas.microsoft.com/office/drawing/2014/main" xmlns="" id="{3D17A417-FF4E-4E93-9BFC-E433CE1ABD17}"/>
                  </a:ext>
                </a:extLst>
              </p:cNvPr>
              <p:cNvSpPr>
                <a:spLocks/>
              </p:cNvSpPr>
              <p:nvPr/>
            </p:nvSpPr>
            <p:spPr bwMode="auto">
              <a:xfrm>
                <a:off x="2438" y="6489"/>
                <a:ext cx="61" cy="82"/>
              </a:xfrm>
              <a:custGeom>
                <a:avLst/>
                <a:gdLst>
                  <a:gd name="T0" fmla="*/ 0 w 61"/>
                  <a:gd name="T1" fmla="*/ 44 h 82"/>
                  <a:gd name="T2" fmla="*/ 39 w 61"/>
                  <a:gd name="T3" fmla="*/ 82 h 82"/>
                  <a:gd name="T4" fmla="*/ 61 w 61"/>
                  <a:gd name="T5" fmla="*/ 39 h 82"/>
                  <a:gd name="T6" fmla="*/ 22 w 61"/>
                  <a:gd name="T7" fmla="*/ 0 h 82"/>
                  <a:gd name="T8" fmla="*/ 0 w 61"/>
                  <a:gd name="T9" fmla="*/ 44 h 82"/>
                </a:gdLst>
                <a:ahLst/>
                <a:cxnLst>
                  <a:cxn ang="0">
                    <a:pos x="T0" y="T1"/>
                  </a:cxn>
                  <a:cxn ang="0">
                    <a:pos x="T2" y="T3"/>
                  </a:cxn>
                  <a:cxn ang="0">
                    <a:pos x="T4" y="T5"/>
                  </a:cxn>
                  <a:cxn ang="0">
                    <a:pos x="T6" y="T7"/>
                  </a:cxn>
                  <a:cxn ang="0">
                    <a:pos x="T8" y="T9"/>
                  </a:cxn>
                </a:cxnLst>
                <a:rect l="0" t="0" r="r" b="b"/>
                <a:pathLst>
                  <a:path w="61" h="82">
                    <a:moveTo>
                      <a:pt x="0" y="44"/>
                    </a:moveTo>
                    <a:lnTo>
                      <a:pt x="39" y="82"/>
                    </a:lnTo>
                    <a:lnTo>
                      <a:pt x="61" y="39"/>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969">
                <a:extLst>
                  <a:ext uri="{FF2B5EF4-FFF2-40B4-BE49-F238E27FC236}">
                    <a16:creationId xmlns:a16="http://schemas.microsoft.com/office/drawing/2014/main" xmlns="" id="{1D3F5596-02AB-461D-B5EE-629D5EADD182}"/>
                  </a:ext>
                </a:extLst>
              </p:cNvPr>
              <p:cNvSpPr>
                <a:spLocks/>
              </p:cNvSpPr>
              <p:nvPr/>
            </p:nvSpPr>
            <p:spPr bwMode="auto">
              <a:xfrm>
                <a:off x="2438" y="6489"/>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970">
                <a:extLst>
                  <a:ext uri="{FF2B5EF4-FFF2-40B4-BE49-F238E27FC236}">
                    <a16:creationId xmlns:a16="http://schemas.microsoft.com/office/drawing/2014/main" xmlns="" id="{BDD39968-FF3D-4EC9-8EF0-7F59E032881D}"/>
                  </a:ext>
                </a:extLst>
              </p:cNvPr>
              <p:cNvSpPr>
                <a:spLocks/>
              </p:cNvSpPr>
              <p:nvPr/>
            </p:nvSpPr>
            <p:spPr bwMode="auto">
              <a:xfrm>
                <a:off x="1449" y="6276"/>
                <a:ext cx="65" cy="71"/>
              </a:xfrm>
              <a:custGeom>
                <a:avLst/>
                <a:gdLst>
                  <a:gd name="T0" fmla="*/ 0 w 65"/>
                  <a:gd name="T1" fmla="*/ 44 h 71"/>
                  <a:gd name="T2" fmla="*/ 38 w 65"/>
                  <a:gd name="T3" fmla="*/ 71 h 71"/>
                  <a:gd name="T4" fmla="*/ 65 w 65"/>
                  <a:gd name="T5" fmla="*/ 28 h 71"/>
                  <a:gd name="T6" fmla="*/ 27 w 65"/>
                  <a:gd name="T7" fmla="*/ 0 h 71"/>
                  <a:gd name="T8" fmla="*/ 0 w 65"/>
                  <a:gd name="T9" fmla="*/ 44 h 71"/>
                </a:gdLst>
                <a:ahLst/>
                <a:cxnLst>
                  <a:cxn ang="0">
                    <a:pos x="T0" y="T1"/>
                  </a:cxn>
                  <a:cxn ang="0">
                    <a:pos x="T2" y="T3"/>
                  </a:cxn>
                  <a:cxn ang="0">
                    <a:pos x="T4" y="T5"/>
                  </a:cxn>
                  <a:cxn ang="0">
                    <a:pos x="T6" y="T7"/>
                  </a:cxn>
                  <a:cxn ang="0">
                    <a:pos x="T8" y="T9"/>
                  </a:cxn>
                </a:cxnLst>
                <a:rect l="0" t="0" r="r" b="b"/>
                <a:pathLst>
                  <a:path w="65" h="71">
                    <a:moveTo>
                      <a:pt x="0" y="44"/>
                    </a:moveTo>
                    <a:lnTo>
                      <a:pt x="38" y="71"/>
                    </a:lnTo>
                    <a:lnTo>
                      <a:pt x="65" y="28"/>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971">
                <a:extLst>
                  <a:ext uri="{FF2B5EF4-FFF2-40B4-BE49-F238E27FC236}">
                    <a16:creationId xmlns:a16="http://schemas.microsoft.com/office/drawing/2014/main" xmlns="" id="{9758B3E8-1F4B-4D6C-9544-25C9901E67D5}"/>
                  </a:ext>
                </a:extLst>
              </p:cNvPr>
              <p:cNvSpPr>
                <a:spLocks/>
              </p:cNvSpPr>
              <p:nvPr/>
            </p:nvSpPr>
            <p:spPr bwMode="auto">
              <a:xfrm>
                <a:off x="1449" y="6276"/>
                <a:ext cx="65"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972">
                <a:extLst>
                  <a:ext uri="{FF2B5EF4-FFF2-40B4-BE49-F238E27FC236}">
                    <a16:creationId xmlns:a16="http://schemas.microsoft.com/office/drawing/2014/main" xmlns="" id="{04230A06-50A9-457D-BD4A-803B9FEBAB54}"/>
                  </a:ext>
                </a:extLst>
              </p:cNvPr>
              <p:cNvSpPr>
                <a:spLocks/>
              </p:cNvSpPr>
              <p:nvPr/>
            </p:nvSpPr>
            <p:spPr bwMode="auto">
              <a:xfrm>
                <a:off x="2783" y="6593"/>
                <a:ext cx="55" cy="82"/>
              </a:xfrm>
              <a:custGeom>
                <a:avLst/>
                <a:gdLst>
                  <a:gd name="T0" fmla="*/ 0 w 55"/>
                  <a:gd name="T1" fmla="*/ 44 h 82"/>
                  <a:gd name="T2" fmla="*/ 38 w 55"/>
                  <a:gd name="T3" fmla="*/ 82 h 82"/>
                  <a:gd name="T4" fmla="*/ 55 w 55"/>
                  <a:gd name="T5" fmla="*/ 39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9"/>
                    </a:lnTo>
                    <a:lnTo>
                      <a:pt x="16"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73">
                <a:extLst>
                  <a:ext uri="{FF2B5EF4-FFF2-40B4-BE49-F238E27FC236}">
                    <a16:creationId xmlns:a16="http://schemas.microsoft.com/office/drawing/2014/main" xmlns="" id="{B2CE8183-4AB9-4E76-A17C-6392F6FFD5B6}"/>
                  </a:ext>
                </a:extLst>
              </p:cNvPr>
              <p:cNvSpPr>
                <a:spLocks/>
              </p:cNvSpPr>
              <p:nvPr/>
            </p:nvSpPr>
            <p:spPr bwMode="auto">
              <a:xfrm>
                <a:off x="2783" y="6593"/>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974">
                <a:extLst>
                  <a:ext uri="{FF2B5EF4-FFF2-40B4-BE49-F238E27FC236}">
                    <a16:creationId xmlns:a16="http://schemas.microsoft.com/office/drawing/2014/main" xmlns="" id="{378F6082-ADDF-4D15-888E-1216B15802BC}"/>
                  </a:ext>
                </a:extLst>
              </p:cNvPr>
              <p:cNvSpPr>
                <a:spLocks/>
              </p:cNvSpPr>
              <p:nvPr/>
            </p:nvSpPr>
            <p:spPr bwMode="auto">
              <a:xfrm>
                <a:off x="1821" y="6325"/>
                <a:ext cx="60" cy="77"/>
              </a:xfrm>
              <a:custGeom>
                <a:avLst/>
                <a:gdLst>
                  <a:gd name="T0" fmla="*/ 0 w 60"/>
                  <a:gd name="T1" fmla="*/ 44 h 77"/>
                  <a:gd name="T2" fmla="*/ 38 w 60"/>
                  <a:gd name="T3" fmla="*/ 77 h 77"/>
                  <a:gd name="T4" fmla="*/ 60 w 60"/>
                  <a:gd name="T5" fmla="*/ 39 h 77"/>
                  <a:gd name="T6" fmla="*/ 21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9"/>
                    </a:lnTo>
                    <a:lnTo>
                      <a:pt x="21"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975">
                <a:extLst>
                  <a:ext uri="{FF2B5EF4-FFF2-40B4-BE49-F238E27FC236}">
                    <a16:creationId xmlns:a16="http://schemas.microsoft.com/office/drawing/2014/main" xmlns="" id="{EFD5CF42-A6C4-49E3-9FFE-AA77061A0C6C}"/>
                  </a:ext>
                </a:extLst>
              </p:cNvPr>
              <p:cNvSpPr>
                <a:spLocks/>
              </p:cNvSpPr>
              <p:nvPr/>
            </p:nvSpPr>
            <p:spPr bwMode="auto">
              <a:xfrm>
                <a:off x="1821" y="6325"/>
                <a:ext cx="60" cy="77"/>
              </a:xfrm>
              <a:custGeom>
                <a:avLst/>
                <a:gdLst>
                  <a:gd name="T0" fmla="*/ 0 w 11"/>
                  <a:gd name="T1" fmla="*/ 8 h 14"/>
                  <a:gd name="T2" fmla="*/ 7 w 11"/>
                  <a:gd name="T3" fmla="*/ 14 h 14"/>
                  <a:gd name="T4" fmla="*/ 11 w 11"/>
                  <a:gd name="T5" fmla="*/ 7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976">
                <a:extLst>
                  <a:ext uri="{FF2B5EF4-FFF2-40B4-BE49-F238E27FC236}">
                    <a16:creationId xmlns:a16="http://schemas.microsoft.com/office/drawing/2014/main" xmlns="" id="{4F84DE67-29D3-4EF3-85DD-36ECE9485E46}"/>
                  </a:ext>
                </a:extLst>
              </p:cNvPr>
              <p:cNvSpPr>
                <a:spLocks/>
              </p:cNvSpPr>
              <p:nvPr/>
            </p:nvSpPr>
            <p:spPr bwMode="auto">
              <a:xfrm>
                <a:off x="2181" y="6418"/>
                <a:ext cx="61" cy="82"/>
              </a:xfrm>
              <a:custGeom>
                <a:avLst/>
                <a:gdLst>
                  <a:gd name="T0" fmla="*/ 0 w 61"/>
                  <a:gd name="T1" fmla="*/ 44 h 82"/>
                  <a:gd name="T2" fmla="*/ 39 w 61"/>
                  <a:gd name="T3" fmla="*/ 82 h 82"/>
                  <a:gd name="T4" fmla="*/ 61 w 61"/>
                  <a:gd name="T5" fmla="*/ 39 h 82"/>
                  <a:gd name="T6" fmla="*/ 22 w 61"/>
                  <a:gd name="T7" fmla="*/ 0 h 82"/>
                  <a:gd name="T8" fmla="*/ 0 w 61"/>
                  <a:gd name="T9" fmla="*/ 44 h 82"/>
                </a:gdLst>
                <a:ahLst/>
                <a:cxnLst>
                  <a:cxn ang="0">
                    <a:pos x="T0" y="T1"/>
                  </a:cxn>
                  <a:cxn ang="0">
                    <a:pos x="T2" y="T3"/>
                  </a:cxn>
                  <a:cxn ang="0">
                    <a:pos x="T4" y="T5"/>
                  </a:cxn>
                  <a:cxn ang="0">
                    <a:pos x="T6" y="T7"/>
                  </a:cxn>
                  <a:cxn ang="0">
                    <a:pos x="T8" y="T9"/>
                  </a:cxn>
                </a:cxnLst>
                <a:rect l="0" t="0" r="r" b="b"/>
                <a:pathLst>
                  <a:path w="61" h="82">
                    <a:moveTo>
                      <a:pt x="0" y="44"/>
                    </a:moveTo>
                    <a:lnTo>
                      <a:pt x="39" y="82"/>
                    </a:lnTo>
                    <a:lnTo>
                      <a:pt x="61" y="39"/>
                    </a:lnTo>
                    <a:lnTo>
                      <a:pt x="22"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977">
                <a:extLst>
                  <a:ext uri="{FF2B5EF4-FFF2-40B4-BE49-F238E27FC236}">
                    <a16:creationId xmlns:a16="http://schemas.microsoft.com/office/drawing/2014/main" xmlns="" id="{CEC02962-B604-4E0B-86DC-0DD6FA4DCC17}"/>
                  </a:ext>
                </a:extLst>
              </p:cNvPr>
              <p:cNvSpPr>
                <a:spLocks/>
              </p:cNvSpPr>
              <p:nvPr/>
            </p:nvSpPr>
            <p:spPr bwMode="auto">
              <a:xfrm>
                <a:off x="2181" y="6418"/>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978">
                <a:extLst>
                  <a:ext uri="{FF2B5EF4-FFF2-40B4-BE49-F238E27FC236}">
                    <a16:creationId xmlns:a16="http://schemas.microsoft.com/office/drawing/2014/main" xmlns="" id="{CCB516C3-320E-4455-8924-9A9091EF8358}"/>
                  </a:ext>
                </a:extLst>
              </p:cNvPr>
              <p:cNvSpPr>
                <a:spLocks/>
              </p:cNvSpPr>
              <p:nvPr/>
            </p:nvSpPr>
            <p:spPr bwMode="auto">
              <a:xfrm>
                <a:off x="1186" y="6293"/>
                <a:ext cx="66" cy="60"/>
              </a:xfrm>
              <a:custGeom>
                <a:avLst/>
                <a:gdLst>
                  <a:gd name="T0" fmla="*/ 0 w 66"/>
                  <a:gd name="T1" fmla="*/ 38 h 60"/>
                  <a:gd name="T2" fmla="*/ 39 w 66"/>
                  <a:gd name="T3" fmla="*/ 60 h 60"/>
                  <a:gd name="T4" fmla="*/ 66 w 66"/>
                  <a:gd name="T5" fmla="*/ 16 h 60"/>
                  <a:gd name="T6" fmla="*/ 33 w 66"/>
                  <a:gd name="T7" fmla="*/ 0 h 60"/>
                  <a:gd name="T8" fmla="*/ 0 w 66"/>
                  <a:gd name="T9" fmla="*/ 38 h 60"/>
                </a:gdLst>
                <a:ahLst/>
                <a:cxnLst>
                  <a:cxn ang="0">
                    <a:pos x="T0" y="T1"/>
                  </a:cxn>
                  <a:cxn ang="0">
                    <a:pos x="T2" y="T3"/>
                  </a:cxn>
                  <a:cxn ang="0">
                    <a:pos x="T4" y="T5"/>
                  </a:cxn>
                  <a:cxn ang="0">
                    <a:pos x="T6" y="T7"/>
                  </a:cxn>
                  <a:cxn ang="0">
                    <a:pos x="T8" y="T9"/>
                  </a:cxn>
                </a:cxnLst>
                <a:rect l="0" t="0" r="r" b="b"/>
                <a:pathLst>
                  <a:path w="66" h="60">
                    <a:moveTo>
                      <a:pt x="0" y="38"/>
                    </a:moveTo>
                    <a:lnTo>
                      <a:pt x="39" y="60"/>
                    </a:lnTo>
                    <a:lnTo>
                      <a:pt x="66" y="16"/>
                    </a:lnTo>
                    <a:lnTo>
                      <a:pt x="33"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979">
                <a:extLst>
                  <a:ext uri="{FF2B5EF4-FFF2-40B4-BE49-F238E27FC236}">
                    <a16:creationId xmlns:a16="http://schemas.microsoft.com/office/drawing/2014/main" xmlns="" id="{34929696-8BC0-4736-A3E3-415CF5A195CB}"/>
                  </a:ext>
                </a:extLst>
              </p:cNvPr>
              <p:cNvSpPr>
                <a:spLocks/>
              </p:cNvSpPr>
              <p:nvPr/>
            </p:nvSpPr>
            <p:spPr bwMode="auto">
              <a:xfrm>
                <a:off x="1186" y="6293"/>
                <a:ext cx="66" cy="60"/>
              </a:xfrm>
              <a:custGeom>
                <a:avLst/>
                <a:gdLst>
                  <a:gd name="T0" fmla="*/ 0 w 12"/>
                  <a:gd name="T1" fmla="*/ 7 h 11"/>
                  <a:gd name="T2" fmla="*/ 7 w 12"/>
                  <a:gd name="T3" fmla="*/ 11 h 11"/>
                  <a:gd name="T4" fmla="*/ 12 w 12"/>
                  <a:gd name="T5" fmla="*/ 3 h 11"/>
                  <a:gd name="T6" fmla="*/ 6 w 12"/>
                  <a:gd name="T7" fmla="*/ 0 h 11"/>
                  <a:gd name="T8" fmla="*/ 0 w 12"/>
                  <a:gd name="T9" fmla="*/ 7 h 11"/>
                </a:gdLst>
                <a:ahLst/>
                <a:cxnLst>
                  <a:cxn ang="0">
                    <a:pos x="T0" y="T1"/>
                  </a:cxn>
                  <a:cxn ang="0">
                    <a:pos x="T2" y="T3"/>
                  </a:cxn>
                  <a:cxn ang="0">
                    <a:pos x="T4" y="T5"/>
                  </a:cxn>
                  <a:cxn ang="0">
                    <a:pos x="T6" y="T7"/>
                  </a:cxn>
                  <a:cxn ang="0">
                    <a:pos x="T8" y="T9"/>
                  </a:cxn>
                </a:cxnLst>
                <a:rect l="0" t="0" r="r" b="b"/>
                <a:pathLst>
                  <a:path w="12" h="11">
                    <a:moveTo>
                      <a:pt x="0" y="7"/>
                    </a:moveTo>
                    <a:lnTo>
                      <a:pt x="7" y="11"/>
                    </a:lnTo>
                    <a:lnTo>
                      <a:pt x="12" y="3"/>
                    </a:lnTo>
                    <a:lnTo>
                      <a:pt x="6"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980">
                <a:extLst>
                  <a:ext uri="{FF2B5EF4-FFF2-40B4-BE49-F238E27FC236}">
                    <a16:creationId xmlns:a16="http://schemas.microsoft.com/office/drawing/2014/main" xmlns="" id="{C3386C68-55C2-47AF-8182-659421410B4F}"/>
                  </a:ext>
                </a:extLst>
              </p:cNvPr>
              <p:cNvSpPr>
                <a:spLocks/>
              </p:cNvSpPr>
              <p:nvPr/>
            </p:nvSpPr>
            <p:spPr bwMode="auto">
              <a:xfrm>
                <a:off x="2537" y="6528"/>
                <a:ext cx="55" cy="82"/>
              </a:xfrm>
              <a:custGeom>
                <a:avLst/>
                <a:gdLst>
                  <a:gd name="T0" fmla="*/ 0 w 55"/>
                  <a:gd name="T1" fmla="*/ 38 h 82"/>
                  <a:gd name="T2" fmla="*/ 38 w 55"/>
                  <a:gd name="T3" fmla="*/ 82 h 82"/>
                  <a:gd name="T4" fmla="*/ 55 w 55"/>
                  <a:gd name="T5" fmla="*/ 38 h 82"/>
                  <a:gd name="T6" fmla="*/ 16 w 55"/>
                  <a:gd name="T7" fmla="*/ 0 h 82"/>
                  <a:gd name="T8" fmla="*/ 0 w 55"/>
                  <a:gd name="T9" fmla="*/ 38 h 82"/>
                </a:gdLst>
                <a:ahLst/>
                <a:cxnLst>
                  <a:cxn ang="0">
                    <a:pos x="T0" y="T1"/>
                  </a:cxn>
                  <a:cxn ang="0">
                    <a:pos x="T2" y="T3"/>
                  </a:cxn>
                  <a:cxn ang="0">
                    <a:pos x="T4" y="T5"/>
                  </a:cxn>
                  <a:cxn ang="0">
                    <a:pos x="T6" y="T7"/>
                  </a:cxn>
                  <a:cxn ang="0">
                    <a:pos x="T8" y="T9"/>
                  </a:cxn>
                </a:cxnLst>
                <a:rect l="0" t="0" r="r" b="b"/>
                <a:pathLst>
                  <a:path w="55" h="82">
                    <a:moveTo>
                      <a:pt x="0" y="38"/>
                    </a:moveTo>
                    <a:lnTo>
                      <a:pt x="38" y="82"/>
                    </a:lnTo>
                    <a:lnTo>
                      <a:pt x="55" y="38"/>
                    </a:lnTo>
                    <a:lnTo>
                      <a:pt x="16"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981">
                <a:extLst>
                  <a:ext uri="{FF2B5EF4-FFF2-40B4-BE49-F238E27FC236}">
                    <a16:creationId xmlns:a16="http://schemas.microsoft.com/office/drawing/2014/main" xmlns="" id="{D6146CE0-371D-4A75-8B35-FD0525453EB0}"/>
                  </a:ext>
                </a:extLst>
              </p:cNvPr>
              <p:cNvSpPr>
                <a:spLocks/>
              </p:cNvSpPr>
              <p:nvPr/>
            </p:nvSpPr>
            <p:spPr bwMode="auto">
              <a:xfrm>
                <a:off x="2537" y="6528"/>
                <a:ext cx="55" cy="82"/>
              </a:xfrm>
              <a:custGeom>
                <a:avLst/>
                <a:gdLst>
                  <a:gd name="T0" fmla="*/ 0 w 10"/>
                  <a:gd name="T1" fmla="*/ 7 h 15"/>
                  <a:gd name="T2" fmla="*/ 7 w 10"/>
                  <a:gd name="T3" fmla="*/ 15 h 15"/>
                  <a:gd name="T4" fmla="*/ 10 w 10"/>
                  <a:gd name="T5" fmla="*/ 7 h 15"/>
                  <a:gd name="T6" fmla="*/ 3 w 10"/>
                  <a:gd name="T7" fmla="*/ 0 h 15"/>
                  <a:gd name="T8" fmla="*/ 0 w 10"/>
                  <a:gd name="T9" fmla="*/ 7 h 15"/>
                </a:gdLst>
                <a:ahLst/>
                <a:cxnLst>
                  <a:cxn ang="0">
                    <a:pos x="T0" y="T1"/>
                  </a:cxn>
                  <a:cxn ang="0">
                    <a:pos x="T2" y="T3"/>
                  </a:cxn>
                  <a:cxn ang="0">
                    <a:pos x="T4" y="T5"/>
                  </a:cxn>
                  <a:cxn ang="0">
                    <a:pos x="T6" y="T7"/>
                  </a:cxn>
                  <a:cxn ang="0">
                    <a:pos x="T8" y="T9"/>
                  </a:cxn>
                </a:cxnLst>
                <a:rect l="0" t="0" r="r" b="b"/>
                <a:pathLst>
                  <a:path w="10" h="15">
                    <a:moveTo>
                      <a:pt x="0" y="7"/>
                    </a:moveTo>
                    <a:lnTo>
                      <a:pt x="7" y="15"/>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982">
                <a:extLst>
                  <a:ext uri="{FF2B5EF4-FFF2-40B4-BE49-F238E27FC236}">
                    <a16:creationId xmlns:a16="http://schemas.microsoft.com/office/drawing/2014/main" xmlns="" id="{476CF141-9EEC-4883-B06B-DFA127C020E1}"/>
                  </a:ext>
                </a:extLst>
              </p:cNvPr>
              <p:cNvSpPr>
                <a:spLocks/>
              </p:cNvSpPr>
              <p:nvPr/>
            </p:nvSpPr>
            <p:spPr bwMode="auto">
              <a:xfrm>
                <a:off x="1553" y="6293"/>
                <a:ext cx="65" cy="71"/>
              </a:xfrm>
              <a:custGeom>
                <a:avLst/>
                <a:gdLst>
                  <a:gd name="T0" fmla="*/ 0 w 65"/>
                  <a:gd name="T1" fmla="*/ 38 h 71"/>
                  <a:gd name="T2" fmla="*/ 38 w 65"/>
                  <a:gd name="T3" fmla="*/ 71 h 71"/>
                  <a:gd name="T4" fmla="*/ 65 w 65"/>
                  <a:gd name="T5" fmla="*/ 27 h 71"/>
                  <a:gd name="T6" fmla="*/ 27 w 65"/>
                  <a:gd name="T7" fmla="*/ 0 h 71"/>
                  <a:gd name="T8" fmla="*/ 0 w 65"/>
                  <a:gd name="T9" fmla="*/ 38 h 71"/>
                </a:gdLst>
                <a:ahLst/>
                <a:cxnLst>
                  <a:cxn ang="0">
                    <a:pos x="T0" y="T1"/>
                  </a:cxn>
                  <a:cxn ang="0">
                    <a:pos x="T2" y="T3"/>
                  </a:cxn>
                  <a:cxn ang="0">
                    <a:pos x="T4" y="T5"/>
                  </a:cxn>
                  <a:cxn ang="0">
                    <a:pos x="T6" y="T7"/>
                  </a:cxn>
                  <a:cxn ang="0">
                    <a:pos x="T8" y="T9"/>
                  </a:cxn>
                </a:cxnLst>
                <a:rect l="0" t="0" r="r" b="b"/>
                <a:pathLst>
                  <a:path w="65" h="71">
                    <a:moveTo>
                      <a:pt x="0" y="38"/>
                    </a:moveTo>
                    <a:lnTo>
                      <a:pt x="38" y="71"/>
                    </a:lnTo>
                    <a:lnTo>
                      <a:pt x="65" y="27"/>
                    </a:lnTo>
                    <a:lnTo>
                      <a:pt x="27" y="0"/>
                    </a:lnTo>
                    <a:lnTo>
                      <a:pt x="0" y="3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983">
                <a:extLst>
                  <a:ext uri="{FF2B5EF4-FFF2-40B4-BE49-F238E27FC236}">
                    <a16:creationId xmlns:a16="http://schemas.microsoft.com/office/drawing/2014/main" xmlns="" id="{E2B7D744-74EC-46CC-9826-4740A5E6801C}"/>
                  </a:ext>
                </a:extLst>
              </p:cNvPr>
              <p:cNvSpPr>
                <a:spLocks/>
              </p:cNvSpPr>
              <p:nvPr/>
            </p:nvSpPr>
            <p:spPr bwMode="auto">
              <a:xfrm>
                <a:off x="1553" y="6293"/>
                <a:ext cx="65" cy="71"/>
              </a:xfrm>
              <a:custGeom>
                <a:avLst/>
                <a:gdLst>
                  <a:gd name="T0" fmla="*/ 0 w 12"/>
                  <a:gd name="T1" fmla="*/ 7 h 13"/>
                  <a:gd name="T2" fmla="*/ 7 w 12"/>
                  <a:gd name="T3" fmla="*/ 13 h 13"/>
                  <a:gd name="T4" fmla="*/ 12 w 12"/>
                  <a:gd name="T5" fmla="*/ 5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5"/>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984">
                <a:extLst>
                  <a:ext uri="{FF2B5EF4-FFF2-40B4-BE49-F238E27FC236}">
                    <a16:creationId xmlns:a16="http://schemas.microsoft.com/office/drawing/2014/main" xmlns="" id="{472553E2-9CE3-48B3-910A-A295216B6479}"/>
                  </a:ext>
                </a:extLst>
              </p:cNvPr>
              <p:cNvSpPr>
                <a:spLocks/>
              </p:cNvSpPr>
              <p:nvPr/>
            </p:nvSpPr>
            <p:spPr bwMode="auto">
              <a:xfrm>
                <a:off x="2876" y="6632"/>
                <a:ext cx="55" cy="76"/>
              </a:xfrm>
              <a:custGeom>
                <a:avLst/>
                <a:gdLst>
                  <a:gd name="T0" fmla="*/ 0 w 55"/>
                  <a:gd name="T1" fmla="*/ 38 h 76"/>
                  <a:gd name="T2" fmla="*/ 38 w 55"/>
                  <a:gd name="T3" fmla="*/ 76 h 76"/>
                  <a:gd name="T4" fmla="*/ 55 w 55"/>
                  <a:gd name="T5" fmla="*/ 38 h 76"/>
                  <a:gd name="T6" fmla="*/ 16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8" y="76"/>
                    </a:lnTo>
                    <a:lnTo>
                      <a:pt x="55" y="38"/>
                    </a:lnTo>
                    <a:lnTo>
                      <a:pt x="16" y="0"/>
                    </a:lnTo>
                    <a:lnTo>
                      <a:pt x="0"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985">
                <a:extLst>
                  <a:ext uri="{FF2B5EF4-FFF2-40B4-BE49-F238E27FC236}">
                    <a16:creationId xmlns:a16="http://schemas.microsoft.com/office/drawing/2014/main" xmlns="" id="{F189743F-60ED-4D18-A268-8475CF9D3B8B}"/>
                  </a:ext>
                </a:extLst>
              </p:cNvPr>
              <p:cNvSpPr>
                <a:spLocks/>
              </p:cNvSpPr>
              <p:nvPr/>
            </p:nvSpPr>
            <p:spPr bwMode="auto">
              <a:xfrm>
                <a:off x="2876" y="6632"/>
                <a:ext cx="55" cy="76"/>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986">
                <a:extLst>
                  <a:ext uri="{FF2B5EF4-FFF2-40B4-BE49-F238E27FC236}">
                    <a16:creationId xmlns:a16="http://schemas.microsoft.com/office/drawing/2014/main" xmlns="" id="{ABEA72F1-94AB-4D91-B0EB-92761FE3366C}"/>
                  </a:ext>
                </a:extLst>
              </p:cNvPr>
              <p:cNvSpPr>
                <a:spLocks/>
              </p:cNvSpPr>
              <p:nvPr/>
            </p:nvSpPr>
            <p:spPr bwMode="auto">
              <a:xfrm>
                <a:off x="1919" y="6358"/>
                <a:ext cx="66" cy="77"/>
              </a:xfrm>
              <a:custGeom>
                <a:avLst/>
                <a:gdLst>
                  <a:gd name="T0" fmla="*/ 0 w 66"/>
                  <a:gd name="T1" fmla="*/ 38 h 77"/>
                  <a:gd name="T2" fmla="*/ 44 w 66"/>
                  <a:gd name="T3" fmla="*/ 77 h 77"/>
                  <a:gd name="T4" fmla="*/ 66 w 66"/>
                  <a:gd name="T5" fmla="*/ 33 h 77"/>
                  <a:gd name="T6" fmla="*/ 27 w 66"/>
                  <a:gd name="T7" fmla="*/ 0 h 77"/>
                  <a:gd name="T8" fmla="*/ 0 w 66"/>
                  <a:gd name="T9" fmla="*/ 38 h 77"/>
                </a:gdLst>
                <a:ahLst/>
                <a:cxnLst>
                  <a:cxn ang="0">
                    <a:pos x="T0" y="T1"/>
                  </a:cxn>
                  <a:cxn ang="0">
                    <a:pos x="T2" y="T3"/>
                  </a:cxn>
                  <a:cxn ang="0">
                    <a:pos x="T4" y="T5"/>
                  </a:cxn>
                  <a:cxn ang="0">
                    <a:pos x="T6" y="T7"/>
                  </a:cxn>
                  <a:cxn ang="0">
                    <a:pos x="T8" y="T9"/>
                  </a:cxn>
                </a:cxnLst>
                <a:rect l="0" t="0" r="r" b="b"/>
                <a:pathLst>
                  <a:path w="66" h="77">
                    <a:moveTo>
                      <a:pt x="0" y="38"/>
                    </a:moveTo>
                    <a:lnTo>
                      <a:pt x="44" y="77"/>
                    </a:lnTo>
                    <a:lnTo>
                      <a:pt x="66" y="33"/>
                    </a:lnTo>
                    <a:lnTo>
                      <a:pt x="27"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987">
                <a:extLst>
                  <a:ext uri="{FF2B5EF4-FFF2-40B4-BE49-F238E27FC236}">
                    <a16:creationId xmlns:a16="http://schemas.microsoft.com/office/drawing/2014/main" xmlns="" id="{41670144-0072-47B7-BB3E-1EC9190D3C51}"/>
                  </a:ext>
                </a:extLst>
              </p:cNvPr>
              <p:cNvSpPr>
                <a:spLocks/>
              </p:cNvSpPr>
              <p:nvPr/>
            </p:nvSpPr>
            <p:spPr bwMode="auto">
              <a:xfrm>
                <a:off x="1919" y="6358"/>
                <a:ext cx="66" cy="77"/>
              </a:xfrm>
              <a:custGeom>
                <a:avLst/>
                <a:gdLst>
                  <a:gd name="T0" fmla="*/ 0 w 12"/>
                  <a:gd name="T1" fmla="*/ 7 h 14"/>
                  <a:gd name="T2" fmla="*/ 8 w 12"/>
                  <a:gd name="T3" fmla="*/ 14 h 14"/>
                  <a:gd name="T4" fmla="*/ 12 w 12"/>
                  <a:gd name="T5" fmla="*/ 6 h 14"/>
                  <a:gd name="T6" fmla="*/ 5 w 12"/>
                  <a:gd name="T7" fmla="*/ 0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lnTo>
                      <a:pt x="8" y="14"/>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988">
                <a:extLst>
                  <a:ext uri="{FF2B5EF4-FFF2-40B4-BE49-F238E27FC236}">
                    <a16:creationId xmlns:a16="http://schemas.microsoft.com/office/drawing/2014/main" xmlns="" id="{A62FE0CA-6200-4F8C-9603-748DE2919437}"/>
                  </a:ext>
                </a:extLst>
              </p:cNvPr>
              <p:cNvSpPr>
                <a:spLocks/>
              </p:cNvSpPr>
              <p:nvPr/>
            </p:nvSpPr>
            <p:spPr bwMode="auto">
              <a:xfrm>
                <a:off x="2280" y="6457"/>
                <a:ext cx="60" cy="82"/>
              </a:xfrm>
              <a:custGeom>
                <a:avLst/>
                <a:gdLst>
                  <a:gd name="T0" fmla="*/ 0 w 60"/>
                  <a:gd name="T1" fmla="*/ 38 h 82"/>
                  <a:gd name="T2" fmla="*/ 38 w 60"/>
                  <a:gd name="T3" fmla="*/ 82 h 82"/>
                  <a:gd name="T4" fmla="*/ 60 w 60"/>
                  <a:gd name="T5" fmla="*/ 38 h 82"/>
                  <a:gd name="T6" fmla="*/ 22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8" y="82"/>
                    </a:lnTo>
                    <a:lnTo>
                      <a:pt x="60" y="38"/>
                    </a:lnTo>
                    <a:lnTo>
                      <a:pt x="22" y="0"/>
                    </a:lnTo>
                    <a:lnTo>
                      <a:pt x="0" y="38"/>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989">
                <a:extLst>
                  <a:ext uri="{FF2B5EF4-FFF2-40B4-BE49-F238E27FC236}">
                    <a16:creationId xmlns:a16="http://schemas.microsoft.com/office/drawing/2014/main" xmlns="" id="{5C2E2B52-0F10-405C-89C5-600951699D32}"/>
                  </a:ext>
                </a:extLst>
              </p:cNvPr>
              <p:cNvSpPr>
                <a:spLocks/>
              </p:cNvSpPr>
              <p:nvPr/>
            </p:nvSpPr>
            <p:spPr bwMode="auto">
              <a:xfrm>
                <a:off x="2280" y="6457"/>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990">
                <a:extLst>
                  <a:ext uri="{FF2B5EF4-FFF2-40B4-BE49-F238E27FC236}">
                    <a16:creationId xmlns:a16="http://schemas.microsoft.com/office/drawing/2014/main" xmlns="" id="{27DE4166-8F3F-4D28-9C65-61261A36A084}"/>
                  </a:ext>
                </a:extLst>
              </p:cNvPr>
              <p:cNvSpPr>
                <a:spLocks/>
              </p:cNvSpPr>
              <p:nvPr/>
            </p:nvSpPr>
            <p:spPr bwMode="auto">
              <a:xfrm>
                <a:off x="1285" y="6287"/>
                <a:ext cx="65" cy="66"/>
              </a:xfrm>
              <a:custGeom>
                <a:avLst/>
                <a:gdLst>
                  <a:gd name="T0" fmla="*/ 0 w 65"/>
                  <a:gd name="T1" fmla="*/ 44 h 66"/>
                  <a:gd name="T2" fmla="*/ 38 w 65"/>
                  <a:gd name="T3" fmla="*/ 66 h 66"/>
                  <a:gd name="T4" fmla="*/ 65 w 65"/>
                  <a:gd name="T5" fmla="*/ 22 h 66"/>
                  <a:gd name="T6" fmla="*/ 33 w 65"/>
                  <a:gd name="T7" fmla="*/ 0 h 66"/>
                  <a:gd name="T8" fmla="*/ 0 w 65"/>
                  <a:gd name="T9" fmla="*/ 44 h 66"/>
                </a:gdLst>
                <a:ahLst/>
                <a:cxnLst>
                  <a:cxn ang="0">
                    <a:pos x="T0" y="T1"/>
                  </a:cxn>
                  <a:cxn ang="0">
                    <a:pos x="T2" y="T3"/>
                  </a:cxn>
                  <a:cxn ang="0">
                    <a:pos x="T4" y="T5"/>
                  </a:cxn>
                  <a:cxn ang="0">
                    <a:pos x="T6" y="T7"/>
                  </a:cxn>
                  <a:cxn ang="0">
                    <a:pos x="T8" y="T9"/>
                  </a:cxn>
                </a:cxnLst>
                <a:rect l="0" t="0" r="r" b="b"/>
                <a:pathLst>
                  <a:path w="65" h="66">
                    <a:moveTo>
                      <a:pt x="0" y="44"/>
                    </a:moveTo>
                    <a:lnTo>
                      <a:pt x="38" y="66"/>
                    </a:lnTo>
                    <a:lnTo>
                      <a:pt x="65" y="22"/>
                    </a:lnTo>
                    <a:lnTo>
                      <a:pt x="33"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991">
                <a:extLst>
                  <a:ext uri="{FF2B5EF4-FFF2-40B4-BE49-F238E27FC236}">
                    <a16:creationId xmlns:a16="http://schemas.microsoft.com/office/drawing/2014/main" xmlns="" id="{2036F9D9-36A9-444D-98D5-C7FD297CD7D2}"/>
                  </a:ext>
                </a:extLst>
              </p:cNvPr>
              <p:cNvSpPr>
                <a:spLocks/>
              </p:cNvSpPr>
              <p:nvPr/>
            </p:nvSpPr>
            <p:spPr bwMode="auto">
              <a:xfrm>
                <a:off x="1285" y="6287"/>
                <a:ext cx="65" cy="66"/>
              </a:xfrm>
              <a:custGeom>
                <a:avLst/>
                <a:gdLst>
                  <a:gd name="T0" fmla="*/ 0 w 12"/>
                  <a:gd name="T1" fmla="*/ 8 h 12"/>
                  <a:gd name="T2" fmla="*/ 7 w 12"/>
                  <a:gd name="T3" fmla="*/ 12 h 12"/>
                  <a:gd name="T4" fmla="*/ 12 w 12"/>
                  <a:gd name="T5" fmla="*/ 4 h 12"/>
                  <a:gd name="T6" fmla="*/ 6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7" y="12"/>
                    </a:lnTo>
                    <a:lnTo>
                      <a:pt x="12" y="4"/>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992">
                <a:extLst>
                  <a:ext uri="{FF2B5EF4-FFF2-40B4-BE49-F238E27FC236}">
                    <a16:creationId xmlns:a16="http://schemas.microsoft.com/office/drawing/2014/main" xmlns="" id="{2489233A-9AAD-4EE7-9E56-242F5994181F}"/>
                  </a:ext>
                </a:extLst>
              </p:cNvPr>
              <p:cNvSpPr>
                <a:spLocks/>
              </p:cNvSpPr>
              <p:nvPr/>
            </p:nvSpPr>
            <p:spPr bwMode="auto">
              <a:xfrm>
                <a:off x="2630" y="6561"/>
                <a:ext cx="55" cy="82"/>
              </a:xfrm>
              <a:custGeom>
                <a:avLst/>
                <a:gdLst>
                  <a:gd name="T0" fmla="*/ 0 w 55"/>
                  <a:gd name="T1" fmla="*/ 43 h 82"/>
                  <a:gd name="T2" fmla="*/ 38 w 55"/>
                  <a:gd name="T3" fmla="*/ 82 h 82"/>
                  <a:gd name="T4" fmla="*/ 55 w 55"/>
                  <a:gd name="T5" fmla="*/ 38 h 82"/>
                  <a:gd name="T6" fmla="*/ 22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8" y="82"/>
                    </a:lnTo>
                    <a:lnTo>
                      <a:pt x="55" y="38"/>
                    </a:lnTo>
                    <a:lnTo>
                      <a:pt x="22" y="0"/>
                    </a:lnTo>
                    <a:lnTo>
                      <a:pt x="0" y="43"/>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993">
                <a:extLst>
                  <a:ext uri="{FF2B5EF4-FFF2-40B4-BE49-F238E27FC236}">
                    <a16:creationId xmlns:a16="http://schemas.microsoft.com/office/drawing/2014/main" xmlns="" id="{CC49A84B-914C-433D-A521-DACBE0E5FCF8}"/>
                  </a:ext>
                </a:extLst>
              </p:cNvPr>
              <p:cNvSpPr>
                <a:spLocks/>
              </p:cNvSpPr>
              <p:nvPr/>
            </p:nvSpPr>
            <p:spPr bwMode="auto">
              <a:xfrm>
                <a:off x="2630" y="6561"/>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994">
                <a:extLst>
                  <a:ext uri="{FF2B5EF4-FFF2-40B4-BE49-F238E27FC236}">
                    <a16:creationId xmlns:a16="http://schemas.microsoft.com/office/drawing/2014/main" xmlns="" id="{70ED50CA-805C-4C38-93C9-9B053DF650FF}"/>
                  </a:ext>
                </a:extLst>
              </p:cNvPr>
              <p:cNvSpPr>
                <a:spLocks/>
              </p:cNvSpPr>
              <p:nvPr/>
            </p:nvSpPr>
            <p:spPr bwMode="auto">
              <a:xfrm>
                <a:off x="1657" y="6309"/>
                <a:ext cx="60" cy="77"/>
              </a:xfrm>
              <a:custGeom>
                <a:avLst/>
                <a:gdLst>
                  <a:gd name="T0" fmla="*/ 0 w 60"/>
                  <a:gd name="T1" fmla="*/ 44 h 77"/>
                  <a:gd name="T2" fmla="*/ 38 w 60"/>
                  <a:gd name="T3" fmla="*/ 77 h 77"/>
                  <a:gd name="T4" fmla="*/ 60 w 60"/>
                  <a:gd name="T5" fmla="*/ 33 h 77"/>
                  <a:gd name="T6" fmla="*/ 21 w 60"/>
                  <a:gd name="T7" fmla="*/ 0 h 77"/>
                  <a:gd name="T8" fmla="*/ 0 w 60"/>
                  <a:gd name="T9" fmla="*/ 44 h 77"/>
                </a:gdLst>
                <a:ahLst/>
                <a:cxnLst>
                  <a:cxn ang="0">
                    <a:pos x="T0" y="T1"/>
                  </a:cxn>
                  <a:cxn ang="0">
                    <a:pos x="T2" y="T3"/>
                  </a:cxn>
                  <a:cxn ang="0">
                    <a:pos x="T4" y="T5"/>
                  </a:cxn>
                  <a:cxn ang="0">
                    <a:pos x="T6" y="T7"/>
                  </a:cxn>
                  <a:cxn ang="0">
                    <a:pos x="T8" y="T9"/>
                  </a:cxn>
                </a:cxnLst>
                <a:rect l="0" t="0" r="r" b="b"/>
                <a:pathLst>
                  <a:path w="60" h="77">
                    <a:moveTo>
                      <a:pt x="0" y="44"/>
                    </a:moveTo>
                    <a:lnTo>
                      <a:pt x="38" y="77"/>
                    </a:lnTo>
                    <a:lnTo>
                      <a:pt x="60" y="33"/>
                    </a:lnTo>
                    <a:lnTo>
                      <a:pt x="21"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995">
                <a:extLst>
                  <a:ext uri="{FF2B5EF4-FFF2-40B4-BE49-F238E27FC236}">
                    <a16:creationId xmlns:a16="http://schemas.microsoft.com/office/drawing/2014/main" xmlns="" id="{F0852E8D-4BB3-4AC0-95E8-8E06F2F74AC9}"/>
                  </a:ext>
                </a:extLst>
              </p:cNvPr>
              <p:cNvSpPr>
                <a:spLocks/>
              </p:cNvSpPr>
              <p:nvPr/>
            </p:nvSpPr>
            <p:spPr bwMode="auto">
              <a:xfrm>
                <a:off x="1657" y="6309"/>
                <a:ext cx="60" cy="77"/>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996">
                <a:extLst>
                  <a:ext uri="{FF2B5EF4-FFF2-40B4-BE49-F238E27FC236}">
                    <a16:creationId xmlns:a16="http://schemas.microsoft.com/office/drawing/2014/main" xmlns="" id="{14195D4A-7767-4F71-A223-DC2835E6F7D2}"/>
                  </a:ext>
                </a:extLst>
              </p:cNvPr>
              <p:cNvSpPr>
                <a:spLocks/>
              </p:cNvSpPr>
              <p:nvPr/>
            </p:nvSpPr>
            <p:spPr bwMode="auto">
              <a:xfrm>
                <a:off x="2969" y="6664"/>
                <a:ext cx="49" cy="82"/>
              </a:xfrm>
              <a:custGeom>
                <a:avLst/>
                <a:gdLst>
                  <a:gd name="T0" fmla="*/ 0 w 49"/>
                  <a:gd name="T1" fmla="*/ 44 h 82"/>
                  <a:gd name="T2" fmla="*/ 33 w 49"/>
                  <a:gd name="T3" fmla="*/ 82 h 82"/>
                  <a:gd name="T4" fmla="*/ 49 w 49"/>
                  <a:gd name="T5" fmla="*/ 39 h 82"/>
                  <a:gd name="T6" fmla="*/ 16 w 49"/>
                  <a:gd name="T7" fmla="*/ 0 h 82"/>
                  <a:gd name="T8" fmla="*/ 0 w 49"/>
                  <a:gd name="T9" fmla="*/ 44 h 82"/>
                </a:gdLst>
                <a:ahLst/>
                <a:cxnLst>
                  <a:cxn ang="0">
                    <a:pos x="T0" y="T1"/>
                  </a:cxn>
                  <a:cxn ang="0">
                    <a:pos x="T2" y="T3"/>
                  </a:cxn>
                  <a:cxn ang="0">
                    <a:pos x="T4" y="T5"/>
                  </a:cxn>
                  <a:cxn ang="0">
                    <a:pos x="T6" y="T7"/>
                  </a:cxn>
                  <a:cxn ang="0">
                    <a:pos x="T8" y="T9"/>
                  </a:cxn>
                </a:cxnLst>
                <a:rect l="0" t="0" r="r" b="b"/>
                <a:pathLst>
                  <a:path w="49" h="82">
                    <a:moveTo>
                      <a:pt x="0" y="44"/>
                    </a:moveTo>
                    <a:lnTo>
                      <a:pt x="33" y="82"/>
                    </a:lnTo>
                    <a:lnTo>
                      <a:pt x="49" y="39"/>
                    </a:lnTo>
                    <a:lnTo>
                      <a:pt x="16"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997">
                <a:extLst>
                  <a:ext uri="{FF2B5EF4-FFF2-40B4-BE49-F238E27FC236}">
                    <a16:creationId xmlns:a16="http://schemas.microsoft.com/office/drawing/2014/main" xmlns="" id="{666156B3-A6C7-4516-BD02-C83BF0DC6B1C}"/>
                  </a:ext>
                </a:extLst>
              </p:cNvPr>
              <p:cNvSpPr>
                <a:spLocks/>
              </p:cNvSpPr>
              <p:nvPr/>
            </p:nvSpPr>
            <p:spPr bwMode="auto">
              <a:xfrm>
                <a:off x="2969" y="6664"/>
                <a:ext cx="49" cy="82"/>
              </a:xfrm>
              <a:custGeom>
                <a:avLst/>
                <a:gdLst>
                  <a:gd name="T0" fmla="*/ 0 w 9"/>
                  <a:gd name="T1" fmla="*/ 8 h 15"/>
                  <a:gd name="T2" fmla="*/ 6 w 9"/>
                  <a:gd name="T3" fmla="*/ 15 h 15"/>
                  <a:gd name="T4" fmla="*/ 9 w 9"/>
                  <a:gd name="T5" fmla="*/ 7 h 15"/>
                  <a:gd name="T6" fmla="*/ 3 w 9"/>
                  <a:gd name="T7" fmla="*/ 0 h 15"/>
                  <a:gd name="T8" fmla="*/ 0 w 9"/>
                  <a:gd name="T9" fmla="*/ 8 h 15"/>
                </a:gdLst>
                <a:ahLst/>
                <a:cxnLst>
                  <a:cxn ang="0">
                    <a:pos x="T0" y="T1"/>
                  </a:cxn>
                  <a:cxn ang="0">
                    <a:pos x="T2" y="T3"/>
                  </a:cxn>
                  <a:cxn ang="0">
                    <a:pos x="T4" y="T5"/>
                  </a:cxn>
                  <a:cxn ang="0">
                    <a:pos x="T6" y="T7"/>
                  </a:cxn>
                  <a:cxn ang="0">
                    <a:pos x="T8" y="T9"/>
                  </a:cxn>
                </a:cxnLst>
                <a:rect l="0" t="0" r="r" b="b"/>
                <a:pathLst>
                  <a:path w="9" h="15">
                    <a:moveTo>
                      <a:pt x="0" y="8"/>
                    </a:moveTo>
                    <a:lnTo>
                      <a:pt x="6" y="15"/>
                    </a:lnTo>
                    <a:lnTo>
                      <a:pt x="9"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998">
                <a:extLst>
                  <a:ext uri="{FF2B5EF4-FFF2-40B4-BE49-F238E27FC236}">
                    <a16:creationId xmlns:a16="http://schemas.microsoft.com/office/drawing/2014/main" xmlns="" id="{9AFACD87-0647-4497-A802-9FE2B7667FC2}"/>
                  </a:ext>
                </a:extLst>
              </p:cNvPr>
              <p:cNvSpPr>
                <a:spLocks/>
              </p:cNvSpPr>
              <p:nvPr/>
            </p:nvSpPr>
            <p:spPr bwMode="auto">
              <a:xfrm>
                <a:off x="2023" y="6391"/>
                <a:ext cx="60" cy="77"/>
              </a:xfrm>
              <a:custGeom>
                <a:avLst/>
                <a:gdLst>
                  <a:gd name="T0" fmla="*/ 0 w 60"/>
                  <a:gd name="T1" fmla="*/ 38 h 77"/>
                  <a:gd name="T2" fmla="*/ 38 w 60"/>
                  <a:gd name="T3" fmla="*/ 77 h 77"/>
                  <a:gd name="T4" fmla="*/ 60 w 60"/>
                  <a:gd name="T5" fmla="*/ 33 h 77"/>
                  <a:gd name="T6" fmla="*/ 22 w 60"/>
                  <a:gd name="T7" fmla="*/ 0 h 77"/>
                  <a:gd name="T8" fmla="*/ 0 w 60"/>
                  <a:gd name="T9" fmla="*/ 38 h 77"/>
                </a:gdLst>
                <a:ahLst/>
                <a:cxnLst>
                  <a:cxn ang="0">
                    <a:pos x="T0" y="T1"/>
                  </a:cxn>
                  <a:cxn ang="0">
                    <a:pos x="T2" y="T3"/>
                  </a:cxn>
                  <a:cxn ang="0">
                    <a:pos x="T4" y="T5"/>
                  </a:cxn>
                  <a:cxn ang="0">
                    <a:pos x="T6" y="T7"/>
                  </a:cxn>
                  <a:cxn ang="0">
                    <a:pos x="T8" y="T9"/>
                  </a:cxn>
                </a:cxnLst>
                <a:rect l="0" t="0" r="r" b="b"/>
                <a:pathLst>
                  <a:path w="60" h="77">
                    <a:moveTo>
                      <a:pt x="0" y="38"/>
                    </a:moveTo>
                    <a:lnTo>
                      <a:pt x="38" y="77"/>
                    </a:lnTo>
                    <a:lnTo>
                      <a:pt x="60" y="33"/>
                    </a:lnTo>
                    <a:lnTo>
                      <a:pt x="22" y="0"/>
                    </a:lnTo>
                    <a:lnTo>
                      <a:pt x="0"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999">
                <a:extLst>
                  <a:ext uri="{FF2B5EF4-FFF2-40B4-BE49-F238E27FC236}">
                    <a16:creationId xmlns:a16="http://schemas.microsoft.com/office/drawing/2014/main" xmlns="" id="{8A478EF7-B54E-4A8D-B8D3-BC8F812BDEFF}"/>
                  </a:ext>
                </a:extLst>
              </p:cNvPr>
              <p:cNvSpPr>
                <a:spLocks/>
              </p:cNvSpPr>
              <p:nvPr/>
            </p:nvSpPr>
            <p:spPr bwMode="auto">
              <a:xfrm>
                <a:off x="2023" y="6391"/>
                <a:ext cx="60" cy="77"/>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4000">
                <a:extLst>
                  <a:ext uri="{FF2B5EF4-FFF2-40B4-BE49-F238E27FC236}">
                    <a16:creationId xmlns:a16="http://schemas.microsoft.com/office/drawing/2014/main" xmlns="" id="{5EBFD52B-E661-4714-8449-CE400E8C9F81}"/>
                  </a:ext>
                </a:extLst>
              </p:cNvPr>
              <p:cNvSpPr>
                <a:spLocks/>
              </p:cNvSpPr>
              <p:nvPr/>
            </p:nvSpPr>
            <p:spPr bwMode="auto">
              <a:xfrm>
                <a:off x="2378" y="6489"/>
                <a:ext cx="60" cy="82"/>
              </a:xfrm>
              <a:custGeom>
                <a:avLst/>
                <a:gdLst>
                  <a:gd name="T0" fmla="*/ 0 w 60"/>
                  <a:gd name="T1" fmla="*/ 44 h 82"/>
                  <a:gd name="T2" fmla="*/ 39 w 60"/>
                  <a:gd name="T3" fmla="*/ 82 h 82"/>
                  <a:gd name="T4" fmla="*/ 60 w 60"/>
                  <a:gd name="T5" fmla="*/ 44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44"/>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4001">
                <a:extLst>
                  <a:ext uri="{FF2B5EF4-FFF2-40B4-BE49-F238E27FC236}">
                    <a16:creationId xmlns:a16="http://schemas.microsoft.com/office/drawing/2014/main" xmlns="" id="{6FB34C35-BCD9-48F2-828F-3FF607E75412}"/>
                  </a:ext>
                </a:extLst>
              </p:cNvPr>
              <p:cNvSpPr>
                <a:spLocks/>
              </p:cNvSpPr>
              <p:nvPr/>
            </p:nvSpPr>
            <p:spPr bwMode="auto">
              <a:xfrm>
                <a:off x="2378" y="6489"/>
                <a:ext cx="60" cy="82"/>
              </a:xfrm>
              <a:custGeom>
                <a:avLst/>
                <a:gdLst>
                  <a:gd name="T0" fmla="*/ 0 w 11"/>
                  <a:gd name="T1" fmla="*/ 8 h 15"/>
                  <a:gd name="T2" fmla="*/ 7 w 11"/>
                  <a:gd name="T3" fmla="*/ 15 h 15"/>
                  <a:gd name="T4" fmla="*/ 11 w 11"/>
                  <a:gd name="T5" fmla="*/ 8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4002">
                <a:extLst>
                  <a:ext uri="{FF2B5EF4-FFF2-40B4-BE49-F238E27FC236}">
                    <a16:creationId xmlns:a16="http://schemas.microsoft.com/office/drawing/2014/main" xmlns="" id="{B3F2CEA4-2686-4D6D-A0C0-9DD7A1918CB1}"/>
                  </a:ext>
                </a:extLst>
              </p:cNvPr>
              <p:cNvSpPr>
                <a:spLocks/>
              </p:cNvSpPr>
              <p:nvPr/>
            </p:nvSpPr>
            <p:spPr bwMode="auto">
              <a:xfrm>
                <a:off x="1389" y="6293"/>
                <a:ext cx="60" cy="71"/>
              </a:xfrm>
              <a:custGeom>
                <a:avLst/>
                <a:gdLst>
                  <a:gd name="T0" fmla="*/ 0 w 60"/>
                  <a:gd name="T1" fmla="*/ 43 h 71"/>
                  <a:gd name="T2" fmla="*/ 32 w 60"/>
                  <a:gd name="T3" fmla="*/ 71 h 71"/>
                  <a:gd name="T4" fmla="*/ 60 w 60"/>
                  <a:gd name="T5" fmla="*/ 27 h 71"/>
                  <a:gd name="T6" fmla="*/ 27 w 60"/>
                  <a:gd name="T7" fmla="*/ 0 h 71"/>
                  <a:gd name="T8" fmla="*/ 0 w 60"/>
                  <a:gd name="T9" fmla="*/ 43 h 71"/>
                </a:gdLst>
                <a:ahLst/>
                <a:cxnLst>
                  <a:cxn ang="0">
                    <a:pos x="T0" y="T1"/>
                  </a:cxn>
                  <a:cxn ang="0">
                    <a:pos x="T2" y="T3"/>
                  </a:cxn>
                  <a:cxn ang="0">
                    <a:pos x="T4" y="T5"/>
                  </a:cxn>
                  <a:cxn ang="0">
                    <a:pos x="T6" y="T7"/>
                  </a:cxn>
                  <a:cxn ang="0">
                    <a:pos x="T8" y="T9"/>
                  </a:cxn>
                </a:cxnLst>
                <a:rect l="0" t="0" r="r" b="b"/>
                <a:pathLst>
                  <a:path w="60" h="71">
                    <a:moveTo>
                      <a:pt x="0" y="43"/>
                    </a:moveTo>
                    <a:lnTo>
                      <a:pt x="32" y="71"/>
                    </a:lnTo>
                    <a:lnTo>
                      <a:pt x="60" y="27"/>
                    </a:lnTo>
                    <a:lnTo>
                      <a:pt x="27" y="0"/>
                    </a:lnTo>
                    <a:lnTo>
                      <a:pt x="0" y="4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4003">
                <a:extLst>
                  <a:ext uri="{FF2B5EF4-FFF2-40B4-BE49-F238E27FC236}">
                    <a16:creationId xmlns:a16="http://schemas.microsoft.com/office/drawing/2014/main" xmlns="" id="{74978F79-9948-4EAD-9E44-D99DAE4D55F2}"/>
                  </a:ext>
                </a:extLst>
              </p:cNvPr>
              <p:cNvSpPr>
                <a:spLocks/>
              </p:cNvSpPr>
              <p:nvPr/>
            </p:nvSpPr>
            <p:spPr bwMode="auto">
              <a:xfrm>
                <a:off x="1389" y="6293"/>
                <a:ext cx="60" cy="71"/>
              </a:xfrm>
              <a:custGeom>
                <a:avLst/>
                <a:gdLst>
                  <a:gd name="T0" fmla="*/ 0 w 11"/>
                  <a:gd name="T1" fmla="*/ 8 h 13"/>
                  <a:gd name="T2" fmla="*/ 6 w 11"/>
                  <a:gd name="T3" fmla="*/ 13 h 13"/>
                  <a:gd name="T4" fmla="*/ 11 w 11"/>
                  <a:gd name="T5" fmla="*/ 5 h 13"/>
                  <a:gd name="T6" fmla="*/ 5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6" y="13"/>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4004">
                <a:extLst>
                  <a:ext uri="{FF2B5EF4-FFF2-40B4-BE49-F238E27FC236}">
                    <a16:creationId xmlns:a16="http://schemas.microsoft.com/office/drawing/2014/main" xmlns="" id="{EF5EE95D-F174-4B9B-B452-08094D570A0F}"/>
                  </a:ext>
                </a:extLst>
              </p:cNvPr>
              <p:cNvSpPr>
                <a:spLocks/>
              </p:cNvSpPr>
              <p:nvPr/>
            </p:nvSpPr>
            <p:spPr bwMode="auto">
              <a:xfrm>
                <a:off x="2723" y="6599"/>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4005">
                <a:extLst>
                  <a:ext uri="{FF2B5EF4-FFF2-40B4-BE49-F238E27FC236}">
                    <a16:creationId xmlns:a16="http://schemas.microsoft.com/office/drawing/2014/main" xmlns="" id="{CD2824C7-2A98-498B-9B9D-4EADAABBA0F4}"/>
                  </a:ext>
                </a:extLst>
              </p:cNvPr>
              <p:cNvSpPr>
                <a:spLocks/>
              </p:cNvSpPr>
              <p:nvPr/>
            </p:nvSpPr>
            <p:spPr bwMode="auto">
              <a:xfrm>
                <a:off x="2723" y="6599"/>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4006">
                <a:extLst>
                  <a:ext uri="{FF2B5EF4-FFF2-40B4-BE49-F238E27FC236}">
                    <a16:creationId xmlns:a16="http://schemas.microsoft.com/office/drawing/2014/main" xmlns="" id="{E1F0C2DC-BC80-4BE0-9BCA-97E48549E556}"/>
                  </a:ext>
                </a:extLst>
              </p:cNvPr>
              <p:cNvSpPr>
                <a:spLocks/>
              </p:cNvSpPr>
              <p:nvPr/>
            </p:nvSpPr>
            <p:spPr bwMode="auto">
              <a:xfrm>
                <a:off x="1755" y="6336"/>
                <a:ext cx="66" cy="77"/>
              </a:xfrm>
              <a:custGeom>
                <a:avLst/>
                <a:gdLst>
                  <a:gd name="T0" fmla="*/ 0 w 66"/>
                  <a:gd name="T1" fmla="*/ 39 h 77"/>
                  <a:gd name="T2" fmla="*/ 38 w 66"/>
                  <a:gd name="T3" fmla="*/ 77 h 77"/>
                  <a:gd name="T4" fmla="*/ 66 w 66"/>
                  <a:gd name="T5" fmla="*/ 33 h 77"/>
                  <a:gd name="T6" fmla="*/ 27 w 66"/>
                  <a:gd name="T7" fmla="*/ 0 h 77"/>
                  <a:gd name="T8" fmla="*/ 0 w 66"/>
                  <a:gd name="T9" fmla="*/ 39 h 77"/>
                </a:gdLst>
                <a:ahLst/>
                <a:cxnLst>
                  <a:cxn ang="0">
                    <a:pos x="T0" y="T1"/>
                  </a:cxn>
                  <a:cxn ang="0">
                    <a:pos x="T2" y="T3"/>
                  </a:cxn>
                  <a:cxn ang="0">
                    <a:pos x="T4" y="T5"/>
                  </a:cxn>
                  <a:cxn ang="0">
                    <a:pos x="T6" y="T7"/>
                  </a:cxn>
                  <a:cxn ang="0">
                    <a:pos x="T8" y="T9"/>
                  </a:cxn>
                </a:cxnLst>
                <a:rect l="0" t="0" r="r" b="b"/>
                <a:pathLst>
                  <a:path w="66" h="77">
                    <a:moveTo>
                      <a:pt x="0" y="39"/>
                    </a:moveTo>
                    <a:lnTo>
                      <a:pt x="38" y="77"/>
                    </a:lnTo>
                    <a:lnTo>
                      <a:pt x="66" y="33"/>
                    </a:lnTo>
                    <a:lnTo>
                      <a:pt x="27" y="0"/>
                    </a:lnTo>
                    <a:lnTo>
                      <a:pt x="0" y="39"/>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4007">
                <a:extLst>
                  <a:ext uri="{FF2B5EF4-FFF2-40B4-BE49-F238E27FC236}">
                    <a16:creationId xmlns:a16="http://schemas.microsoft.com/office/drawing/2014/main" xmlns="" id="{5FF9F11A-BC74-41F4-9F74-2F67CEA0D59F}"/>
                  </a:ext>
                </a:extLst>
              </p:cNvPr>
              <p:cNvSpPr>
                <a:spLocks/>
              </p:cNvSpPr>
              <p:nvPr/>
            </p:nvSpPr>
            <p:spPr bwMode="auto">
              <a:xfrm>
                <a:off x="1755" y="6336"/>
                <a:ext cx="66" cy="77"/>
              </a:xfrm>
              <a:custGeom>
                <a:avLst/>
                <a:gdLst>
                  <a:gd name="T0" fmla="*/ 0 w 12"/>
                  <a:gd name="T1" fmla="*/ 7 h 14"/>
                  <a:gd name="T2" fmla="*/ 7 w 12"/>
                  <a:gd name="T3" fmla="*/ 14 h 14"/>
                  <a:gd name="T4" fmla="*/ 12 w 12"/>
                  <a:gd name="T5" fmla="*/ 6 h 14"/>
                  <a:gd name="T6" fmla="*/ 5 w 12"/>
                  <a:gd name="T7" fmla="*/ 0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lnTo>
                      <a:pt x="7" y="14"/>
                    </a:lnTo>
                    <a:lnTo>
                      <a:pt x="12" y="6"/>
                    </a:lnTo>
                    <a:lnTo>
                      <a:pt x="5"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4008">
                <a:extLst>
                  <a:ext uri="{FF2B5EF4-FFF2-40B4-BE49-F238E27FC236}">
                    <a16:creationId xmlns:a16="http://schemas.microsoft.com/office/drawing/2014/main" xmlns="" id="{2E0C13B2-2C92-4165-B963-0F15804F65B8}"/>
                  </a:ext>
                </a:extLst>
              </p:cNvPr>
              <p:cNvSpPr>
                <a:spLocks/>
              </p:cNvSpPr>
              <p:nvPr/>
            </p:nvSpPr>
            <p:spPr bwMode="auto">
              <a:xfrm>
                <a:off x="2121" y="6424"/>
                <a:ext cx="60" cy="82"/>
              </a:xfrm>
              <a:custGeom>
                <a:avLst/>
                <a:gdLst>
                  <a:gd name="T0" fmla="*/ 0 w 60"/>
                  <a:gd name="T1" fmla="*/ 44 h 82"/>
                  <a:gd name="T2" fmla="*/ 39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38"/>
                    </a:lnTo>
                    <a:lnTo>
                      <a:pt x="22"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4009">
                <a:extLst>
                  <a:ext uri="{FF2B5EF4-FFF2-40B4-BE49-F238E27FC236}">
                    <a16:creationId xmlns:a16="http://schemas.microsoft.com/office/drawing/2014/main" xmlns="" id="{EA28F643-DBE8-4D25-ADD0-55DA28024A11}"/>
                  </a:ext>
                </a:extLst>
              </p:cNvPr>
              <p:cNvSpPr>
                <a:spLocks/>
              </p:cNvSpPr>
              <p:nvPr/>
            </p:nvSpPr>
            <p:spPr bwMode="auto">
              <a:xfrm>
                <a:off x="2121" y="6424"/>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4010">
                <a:extLst>
                  <a:ext uri="{FF2B5EF4-FFF2-40B4-BE49-F238E27FC236}">
                    <a16:creationId xmlns:a16="http://schemas.microsoft.com/office/drawing/2014/main" xmlns="" id="{434407B7-03C0-49C5-992D-EEDEB8BD9D9C}"/>
                  </a:ext>
                </a:extLst>
              </p:cNvPr>
              <p:cNvSpPr>
                <a:spLocks/>
              </p:cNvSpPr>
              <p:nvPr/>
            </p:nvSpPr>
            <p:spPr bwMode="auto">
              <a:xfrm>
                <a:off x="1126" y="6314"/>
                <a:ext cx="60" cy="61"/>
              </a:xfrm>
              <a:custGeom>
                <a:avLst/>
                <a:gdLst>
                  <a:gd name="T0" fmla="*/ 0 w 60"/>
                  <a:gd name="T1" fmla="*/ 44 h 61"/>
                  <a:gd name="T2" fmla="*/ 33 w 60"/>
                  <a:gd name="T3" fmla="*/ 61 h 61"/>
                  <a:gd name="T4" fmla="*/ 60 w 60"/>
                  <a:gd name="T5" fmla="*/ 17 h 61"/>
                  <a:gd name="T6" fmla="*/ 27 w 60"/>
                  <a:gd name="T7" fmla="*/ 0 h 61"/>
                  <a:gd name="T8" fmla="*/ 0 w 60"/>
                  <a:gd name="T9" fmla="*/ 44 h 61"/>
                </a:gdLst>
                <a:ahLst/>
                <a:cxnLst>
                  <a:cxn ang="0">
                    <a:pos x="T0" y="T1"/>
                  </a:cxn>
                  <a:cxn ang="0">
                    <a:pos x="T2" y="T3"/>
                  </a:cxn>
                  <a:cxn ang="0">
                    <a:pos x="T4" y="T5"/>
                  </a:cxn>
                  <a:cxn ang="0">
                    <a:pos x="T6" y="T7"/>
                  </a:cxn>
                  <a:cxn ang="0">
                    <a:pos x="T8" y="T9"/>
                  </a:cxn>
                </a:cxnLst>
                <a:rect l="0" t="0" r="r" b="b"/>
                <a:pathLst>
                  <a:path w="60" h="61">
                    <a:moveTo>
                      <a:pt x="0" y="44"/>
                    </a:moveTo>
                    <a:lnTo>
                      <a:pt x="33" y="61"/>
                    </a:lnTo>
                    <a:lnTo>
                      <a:pt x="60" y="17"/>
                    </a:lnTo>
                    <a:lnTo>
                      <a:pt x="27"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4011">
                <a:extLst>
                  <a:ext uri="{FF2B5EF4-FFF2-40B4-BE49-F238E27FC236}">
                    <a16:creationId xmlns:a16="http://schemas.microsoft.com/office/drawing/2014/main" xmlns="" id="{871876F2-2421-4752-AC83-DA77BA031C5F}"/>
                  </a:ext>
                </a:extLst>
              </p:cNvPr>
              <p:cNvSpPr>
                <a:spLocks/>
              </p:cNvSpPr>
              <p:nvPr/>
            </p:nvSpPr>
            <p:spPr bwMode="auto">
              <a:xfrm>
                <a:off x="1126" y="6314"/>
                <a:ext cx="60" cy="61"/>
              </a:xfrm>
              <a:custGeom>
                <a:avLst/>
                <a:gdLst>
                  <a:gd name="T0" fmla="*/ 0 w 11"/>
                  <a:gd name="T1" fmla="*/ 8 h 11"/>
                  <a:gd name="T2" fmla="*/ 6 w 11"/>
                  <a:gd name="T3" fmla="*/ 11 h 11"/>
                  <a:gd name="T4" fmla="*/ 11 w 11"/>
                  <a:gd name="T5" fmla="*/ 3 h 11"/>
                  <a:gd name="T6" fmla="*/ 5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6" y="11"/>
                    </a:lnTo>
                    <a:lnTo>
                      <a:pt x="11" y="3"/>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4012">
                <a:extLst>
                  <a:ext uri="{FF2B5EF4-FFF2-40B4-BE49-F238E27FC236}">
                    <a16:creationId xmlns:a16="http://schemas.microsoft.com/office/drawing/2014/main" xmlns="" id="{27514EE2-731A-4EA0-BB1E-83BD577BA29C}"/>
                  </a:ext>
                </a:extLst>
              </p:cNvPr>
              <p:cNvSpPr>
                <a:spLocks/>
              </p:cNvSpPr>
              <p:nvPr/>
            </p:nvSpPr>
            <p:spPr bwMode="auto">
              <a:xfrm>
                <a:off x="2477" y="6528"/>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4013">
                <a:extLst>
                  <a:ext uri="{FF2B5EF4-FFF2-40B4-BE49-F238E27FC236}">
                    <a16:creationId xmlns:a16="http://schemas.microsoft.com/office/drawing/2014/main" xmlns="" id="{9F61CA1B-D4A2-493C-8A1D-2058F88C7436}"/>
                  </a:ext>
                </a:extLst>
              </p:cNvPr>
              <p:cNvSpPr>
                <a:spLocks/>
              </p:cNvSpPr>
              <p:nvPr/>
            </p:nvSpPr>
            <p:spPr bwMode="auto">
              <a:xfrm>
                <a:off x="2477" y="6528"/>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4014">
                <a:extLst>
                  <a:ext uri="{FF2B5EF4-FFF2-40B4-BE49-F238E27FC236}">
                    <a16:creationId xmlns:a16="http://schemas.microsoft.com/office/drawing/2014/main" xmlns="" id="{FA08ED73-BAB6-4922-BEA0-324B519862D2}"/>
                  </a:ext>
                </a:extLst>
              </p:cNvPr>
              <p:cNvSpPr>
                <a:spLocks/>
              </p:cNvSpPr>
              <p:nvPr/>
            </p:nvSpPr>
            <p:spPr bwMode="auto">
              <a:xfrm>
                <a:off x="1487" y="6304"/>
                <a:ext cx="66" cy="71"/>
              </a:xfrm>
              <a:custGeom>
                <a:avLst/>
                <a:gdLst>
                  <a:gd name="T0" fmla="*/ 0 w 66"/>
                  <a:gd name="T1" fmla="*/ 43 h 71"/>
                  <a:gd name="T2" fmla="*/ 38 w 66"/>
                  <a:gd name="T3" fmla="*/ 71 h 71"/>
                  <a:gd name="T4" fmla="*/ 66 w 66"/>
                  <a:gd name="T5" fmla="*/ 27 h 71"/>
                  <a:gd name="T6" fmla="*/ 27 w 66"/>
                  <a:gd name="T7" fmla="*/ 0 h 71"/>
                  <a:gd name="T8" fmla="*/ 0 w 66"/>
                  <a:gd name="T9" fmla="*/ 43 h 71"/>
                </a:gdLst>
                <a:ahLst/>
                <a:cxnLst>
                  <a:cxn ang="0">
                    <a:pos x="T0" y="T1"/>
                  </a:cxn>
                  <a:cxn ang="0">
                    <a:pos x="T2" y="T3"/>
                  </a:cxn>
                  <a:cxn ang="0">
                    <a:pos x="T4" y="T5"/>
                  </a:cxn>
                  <a:cxn ang="0">
                    <a:pos x="T6" y="T7"/>
                  </a:cxn>
                  <a:cxn ang="0">
                    <a:pos x="T8" y="T9"/>
                  </a:cxn>
                </a:cxnLst>
                <a:rect l="0" t="0" r="r" b="b"/>
                <a:pathLst>
                  <a:path w="66" h="71">
                    <a:moveTo>
                      <a:pt x="0" y="43"/>
                    </a:moveTo>
                    <a:lnTo>
                      <a:pt x="38" y="71"/>
                    </a:lnTo>
                    <a:lnTo>
                      <a:pt x="66" y="27"/>
                    </a:lnTo>
                    <a:lnTo>
                      <a:pt x="27" y="0"/>
                    </a:lnTo>
                    <a:lnTo>
                      <a:pt x="0" y="43"/>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4015">
                <a:extLst>
                  <a:ext uri="{FF2B5EF4-FFF2-40B4-BE49-F238E27FC236}">
                    <a16:creationId xmlns:a16="http://schemas.microsoft.com/office/drawing/2014/main" xmlns="" id="{945AFF74-5E32-4F2C-BB17-59171FB95C95}"/>
                  </a:ext>
                </a:extLst>
              </p:cNvPr>
              <p:cNvSpPr>
                <a:spLocks/>
              </p:cNvSpPr>
              <p:nvPr/>
            </p:nvSpPr>
            <p:spPr bwMode="auto">
              <a:xfrm>
                <a:off x="1487" y="6304"/>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4016">
                <a:extLst>
                  <a:ext uri="{FF2B5EF4-FFF2-40B4-BE49-F238E27FC236}">
                    <a16:creationId xmlns:a16="http://schemas.microsoft.com/office/drawing/2014/main" xmlns="" id="{F42D7E6E-EC6F-48FE-BCD5-70A00D31BC3F}"/>
                  </a:ext>
                </a:extLst>
              </p:cNvPr>
              <p:cNvSpPr>
                <a:spLocks/>
              </p:cNvSpPr>
              <p:nvPr/>
            </p:nvSpPr>
            <p:spPr bwMode="auto">
              <a:xfrm>
                <a:off x="2821" y="6632"/>
                <a:ext cx="55" cy="82"/>
              </a:xfrm>
              <a:custGeom>
                <a:avLst/>
                <a:gdLst>
                  <a:gd name="T0" fmla="*/ 0 w 55"/>
                  <a:gd name="T1" fmla="*/ 43 h 82"/>
                  <a:gd name="T2" fmla="*/ 33 w 55"/>
                  <a:gd name="T3" fmla="*/ 82 h 82"/>
                  <a:gd name="T4" fmla="*/ 55 w 55"/>
                  <a:gd name="T5" fmla="*/ 38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3" y="82"/>
                    </a:lnTo>
                    <a:lnTo>
                      <a:pt x="55" y="38"/>
                    </a:lnTo>
                    <a:lnTo>
                      <a:pt x="17"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4017">
                <a:extLst>
                  <a:ext uri="{FF2B5EF4-FFF2-40B4-BE49-F238E27FC236}">
                    <a16:creationId xmlns:a16="http://schemas.microsoft.com/office/drawing/2014/main" xmlns="" id="{28B062B7-B49B-4051-93DB-044FCC6A93D9}"/>
                  </a:ext>
                </a:extLst>
              </p:cNvPr>
              <p:cNvSpPr>
                <a:spLocks/>
              </p:cNvSpPr>
              <p:nvPr/>
            </p:nvSpPr>
            <p:spPr bwMode="auto">
              <a:xfrm>
                <a:off x="2821" y="6632"/>
                <a:ext cx="55" cy="82"/>
              </a:xfrm>
              <a:custGeom>
                <a:avLst/>
                <a:gdLst>
                  <a:gd name="T0" fmla="*/ 0 w 10"/>
                  <a:gd name="T1" fmla="*/ 8 h 15"/>
                  <a:gd name="T2" fmla="*/ 6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4018">
                <a:extLst>
                  <a:ext uri="{FF2B5EF4-FFF2-40B4-BE49-F238E27FC236}">
                    <a16:creationId xmlns:a16="http://schemas.microsoft.com/office/drawing/2014/main" xmlns="" id="{63C811BC-6268-4C23-8900-A4B4FA3983E8}"/>
                  </a:ext>
                </a:extLst>
              </p:cNvPr>
              <p:cNvSpPr>
                <a:spLocks/>
              </p:cNvSpPr>
              <p:nvPr/>
            </p:nvSpPr>
            <p:spPr bwMode="auto">
              <a:xfrm>
                <a:off x="1859" y="6364"/>
                <a:ext cx="60" cy="76"/>
              </a:xfrm>
              <a:custGeom>
                <a:avLst/>
                <a:gdLst>
                  <a:gd name="T0" fmla="*/ 0 w 60"/>
                  <a:gd name="T1" fmla="*/ 38 h 76"/>
                  <a:gd name="T2" fmla="*/ 38 w 60"/>
                  <a:gd name="T3" fmla="*/ 76 h 76"/>
                  <a:gd name="T4" fmla="*/ 60 w 60"/>
                  <a:gd name="T5" fmla="*/ 32 h 76"/>
                  <a:gd name="T6" fmla="*/ 22 w 60"/>
                  <a:gd name="T7" fmla="*/ 0 h 76"/>
                  <a:gd name="T8" fmla="*/ 0 w 60"/>
                  <a:gd name="T9" fmla="*/ 38 h 76"/>
                </a:gdLst>
                <a:ahLst/>
                <a:cxnLst>
                  <a:cxn ang="0">
                    <a:pos x="T0" y="T1"/>
                  </a:cxn>
                  <a:cxn ang="0">
                    <a:pos x="T2" y="T3"/>
                  </a:cxn>
                  <a:cxn ang="0">
                    <a:pos x="T4" y="T5"/>
                  </a:cxn>
                  <a:cxn ang="0">
                    <a:pos x="T6" y="T7"/>
                  </a:cxn>
                  <a:cxn ang="0">
                    <a:pos x="T8" y="T9"/>
                  </a:cxn>
                </a:cxnLst>
                <a:rect l="0" t="0" r="r" b="b"/>
                <a:pathLst>
                  <a:path w="60" h="76">
                    <a:moveTo>
                      <a:pt x="0" y="38"/>
                    </a:moveTo>
                    <a:lnTo>
                      <a:pt x="38" y="76"/>
                    </a:lnTo>
                    <a:lnTo>
                      <a:pt x="60" y="32"/>
                    </a:lnTo>
                    <a:lnTo>
                      <a:pt x="22" y="0"/>
                    </a:lnTo>
                    <a:lnTo>
                      <a:pt x="0" y="3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4019">
                <a:extLst>
                  <a:ext uri="{FF2B5EF4-FFF2-40B4-BE49-F238E27FC236}">
                    <a16:creationId xmlns:a16="http://schemas.microsoft.com/office/drawing/2014/main" xmlns="" id="{9A7853D0-7945-457E-922D-B2E75B84A932}"/>
                  </a:ext>
                </a:extLst>
              </p:cNvPr>
              <p:cNvSpPr>
                <a:spLocks/>
              </p:cNvSpPr>
              <p:nvPr/>
            </p:nvSpPr>
            <p:spPr bwMode="auto">
              <a:xfrm>
                <a:off x="1859" y="6364"/>
                <a:ext cx="60" cy="76"/>
              </a:xfrm>
              <a:custGeom>
                <a:avLst/>
                <a:gdLst>
                  <a:gd name="T0" fmla="*/ 0 w 11"/>
                  <a:gd name="T1" fmla="*/ 7 h 14"/>
                  <a:gd name="T2" fmla="*/ 7 w 11"/>
                  <a:gd name="T3" fmla="*/ 14 h 14"/>
                  <a:gd name="T4" fmla="*/ 11 w 11"/>
                  <a:gd name="T5" fmla="*/ 6 h 14"/>
                  <a:gd name="T6" fmla="*/ 4 w 11"/>
                  <a:gd name="T7" fmla="*/ 0 h 14"/>
                  <a:gd name="T8" fmla="*/ 0 w 11"/>
                  <a:gd name="T9" fmla="*/ 7 h 14"/>
                </a:gdLst>
                <a:ahLst/>
                <a:cxnLst>
                  <a:cxn ang="0">
                    <a:pos x="T0" y="T1"/>
                  </a:cxn>
                  <a:cxn ang="0">
                    <a:pos x="T2" y="T3"/>
                  </a:cxn>
                  <a:cxn ang="0">
                    <a:pos x="T4" y="T5"/>
                  </a:cxn>
                  <a:cxn ang="0">
                    <a:pos x="T6" y="T7"/>
                  </a:cxn>
                  <a:cxn ang="0">
                    <a:pos x="T8" y="T9"/>
                  </a:cxn>
                </a:cxnLst>
                <a:rect l="0" t="0" r="r" b="b"/>
                <a:pathLst>
                  <a:path w="11" h="14">
                    <a:moveTo>
                      <a:pt x="0" y="7"/>
                    </a:moveTo>
                    <a:lnTo>
                      <a:pt x="7" y="14"/>
                    </a:lnTo>
                    <a:lnTo>
                      <a:pt x="11" y="6"/>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4020">
                <a:extLst>
                  <a:ext uri="{FF2B5EF4-FFF2-40B4-BE49-F238E27FC236}">
                    <a16:creationId xmlns:a16="http://schemas.microsoft.com/office/drawing/2014/main" xmlns="" id="{72CCBF22-3DCB-4C3C-8D72-347074FAFE8D}"/>
                  </a:ext>
                </a:extLst>
              </p:cNvPr>
              <p:cNvSpPr>
                <a:spLocks/>
              </p:cNvSpPr>
              <p:nvPr/>
            </p:nvSpPr>
            <p:spPr bwMode="auto">
              <a:xfrm>
                <a:off x="2220" y="6457"/>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4021">
                <a:extLst>
                  <a:ext uri="{FF2B5EF4-FFF2-40B4-BE49-F238E27FC236}">
                    <a16:creationId xmlns:a16="http://schemas.microsoft.com/office/drawing/2014/main" xmlns="" id="{3A90775A-AECE-4737-AF4E-45B22F500BE5}"/>
                  </a:ext>
                </a:extLst>
              </p:cNvPr>
              <p:cNvSpPr>
                <a:spLocks/>
              </p:cNvSpPr>
              <p:nvPr/>
            </p:nvSpPr>
            <p:spPr bwMode="auto">
              <a:xfrm>
                <a:off x="2220" y="6457"/>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4022">
                <a:extLst>
                  <a:ext uri="{FF2B5EF4-FFF2-40B4-BE49-F238E27FC236}">
                    <a16:creationId xmlns:a16="http://schemas.microsoft.com/office/drawing/2014/main" xmlns="" id="{6D75E14D-32E8-4DBF-814E-D9C252C8B91D}"/>
                  </a:ext>
                </a:extLst>
              </p:cNvPr>
              <p:cNvSpPr>
                <a:spLocks/>
              </p:cNvSpPr>
              <p:nvPr/>
            </p:nvSpPr>
            <p:spPr bwMode="auto">
              <a:xfrm>
                <a:off x="1225" y="6309"/>
                <a:ext cx="60" cy="66"/>
              </a:xfrm>
              <a:custGeom>
                <a:avLst/>
                <a:gdLst>
                  <a:gd name="T0" fmla="*/ 0 w 60"/>
                  <a:gd name="T1" fmla="*/ 44 h 66"/>
                  <a:gd name="T2" fmla="*/ 32 w 60"/>
                  <a:gd name="T3" fmla="*/ 66 h 66"/>
                  <a:gd name="T4" fmla="*/ 60 w 60"/>
                  <a:gd name="T5" fmla="*/ 22 h 66"/>
                  <a:gd name="T6" fmla="*/ 27 w 60"/>
                  <a:gd name="T7" fmla="*/ 0 h 66"/>
                  <a:gd name="T8" fmla="*/ 0 w 60"/>
                  <a:gd name="T9" fmla="*/ 44 h 66"/>
                </a:gdLst>
                <a:ahLst/>
                <a:cxnLst>
                  <a:cxn ang="0">
                    <a:pos x="T0" y="T1"/>
                  </a:cxn>
                  <a:cxn ang="0">
                    <a:pos x="T2" y="T3"/>
                  </a:cxn>
                  <a:cxn ang="0">
                    <a:pos x="T4" y="T5"/>
                  </a:cxn>
                  <a:cxn ang="0">
                    <a:pos x="T6" y="T7"/>
                  </a:cxn>
                  <a:cxn ang="0">
                    <a:pos x="T8" y="T9"/>
                  </a:cxn>
                </a:cxnLst>
                <a:rect l="0" t="0" r="r" b="b"/>
                <a:pathLst>
                  <a:path w="60" h="66">
                    <a:moveTo>
                      <a:pt x="0" y="44"/>
                    </a:moveTo>
                    <a:lnTo>
                      <a:pt x="32" y="66"/>
                    </a:lnTo>
                    <a:lnTo>
                      <a:pt x="60" y="22"/>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4023">
                <a:extLst>
                  <a:ext uri="{FF2B5EF4-FFF2-40B4-BE49-F238E27FC236}">
                    <a16:creationId xmlns:a16="http://schemas.microsoft.com/office/drawing/2014/main" xmlns="" id="{CA12A43C-9EBE-41FC-8C3D-A556EB9CC395}"/>
                  </a:ext>
                </a:extLst>
              </p:cNvPr>
              <p:cNvSpPr>
                <a:spLocks/>
              </p:cNvSpPr>
              <p:nvPr/>
            </p:nvSpPr>
            <p:spPr bwMode="auto">
              <a:xfrm>
                <a:off x="1225" y="6309"/>
                <a:ext cx="60" cy="66"/>
              </a:xfrm>
              <a:custGeom>
                <a:avLst/>
                <a:gdLst>
                  <a:gd name="T0" fmla="*/ 0 w 11"/>
                  <a:gd name="T1" fmla="*/ 8 h 12"/>
                  <a:gd name="T2" fmla="*/ 6 w 11"/>
                  <a:gd name="T3" fmla="*/ 12 h 12"/>
                  <a:gd name="T4" fmla="*/ 11 w 11"/>
                  <a:gd name="T5" fmla="*/ 4 h 12"/>
                  <a:gd name="T6" fmla="*/ 5 w 11"/>
                  <a:gd name="T7" fmla="*/ 0 h 12"/>
                  <a:gd name="T8" fmla="*/ 0 w 11"/>
                  <a:gd name="T9" fmla="*/ 8 h 12"/>
                </a:gdLst>
                <a:ahLst/>
                <a:cxnLst>
                  <a:cxn ang="0">
                    <a:pos x="T0" y="T1"/>
                  </a:cxn>
                  <a:cxn ang="0">
                    <a:pos x="T2" y="T3"/>
                  </a:cxn>
                  <a:cxn ang="0">
                    <a:pos x="T4" y="T5"/>
                  </a:cxn>
                  <a:cxn ang="0">
                    <a:pos x="T6" y="T7"/>
                  </a:cxn>
                  <a:cxn ang="0">
                    <a:pos x="T8" y="T9"/>
                  </a:cxn>
                </a:cxnLst>
                <a:rect l="0" t="0" r="r" b="b"/>
                <a:pathLst>
                  <a:path w="11" h="12">
                    <a:moveTo>
                      <a:pt x="0" y="8"/>
                    </a:moveTo>
                    <a:lnTo>
                      <a:pt x="6" y="12"/>
                    </a:lnTo>
                    <a:lnTo>
                      <a:pt x="11"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4225">
              <a:extLst>
                <a:ext uri="{FF2B5EF4-FFF2-40B4-BE49-F238E27FC236}">
                  <a16:creationId xmlns:a16="http://schemas.microsoft.com/office/drawing/2014/main" xmlns="" id="{2371C987-9DE0-4CF6-A922-47495F77F651}"/>
                </a:ext>
              </a:extLst>
            </p:cNvPr>
            <p:cNvGrpSpPr>
              <a:grpSpLocks/>
            </p:cNvGrpSpPr>
            <p:nvPr/>
          </p:nvGrpSpPr>
          <p:grpSpPr bwMode="auto">
            <a:xfrm>
              <a:off x="1159" y="6309"/>
              <a:ext cx="1897" cy="563"/>
              <a:chOff x="1159" y="6309"/>
              <a:chExt cx="1897" cy="563"/>
            </a:xfrm>
          </p:grpSpPr>
          <p:sp>
            <p:nvSpPr>
              <p:cNvPr id="684" name="Freeform 4025">
                <a:extLst>
                  <a:ext uri="{FF2B5EF4-FFF2-40B4-BE49-F238E27FC236}">
                    <a16:creationId xmlns:a16="http://schemas.microsoft.com/office/drawing/2014/main" xmlns="" id="{533654D9-38FD-4DE6-B7E4-35DC2DA9DEB7}"/>
                  </a:ext>
                </a:extLst>
              </p:cNvPr>
              <p:cNvSpPr>
                <a:spLocks/>
              </p:cNvSpPr>
              <p:nvPr/>
            </p:nvSpPr>
            <p:spPr bwMode="auto">
              <a:xfrm>
                <a:off x="2575" y="6566"/>
                <a:ext cx="55" cy="82"/>
              </a:xfrm>
              <a:custGeom>
                <a:avLst/>
                <a:gdLst>
                  <a:gd name="T0" fmla="*/ 0 w 55"/>
                  <a:gd name="T1" fmla="*/ 44 h 82"/>
                  <a:gd name="T2" fmla="*/ 38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4026">
                <a:extLst>
                  <a:ext uri="{FF2B5EF4-FFF2-40B4-BE49-F238E27FC236}">
                    <a16:creationId xmlns:a16="http://schemas.microsoft.com/office/drawing/2014/main" xmlns="" id="{504B865A-F6E5-491B-A2E4-9C3F2CA1B6AC}"/>
                  </a:ext>
                </a:extLst>
              </p:cNvPr>
              <p:cNvSpPr>
                <a:spLocks/>
              </p:cNvSpPr>
              <p:nvPr/>
            </p:nvSpPr>
            <p:spPr bwMode="auto">
              <a:xfrm>
                <a:off x="2575" y="6566"/>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Freeform 4027">
                <a:extLst>
                  <a:ext uri="{FF2B5EF4-FFF2-40B4-BE49-F238E27FC236}">
                    <a16:creationId xmlns:a16="http://schemas.microsoft.com/office/drawing/2014/main" xmlns="" id="{560E93F8-B2F1-4C2C-94B5-FCE24C3D91BD}"/>
                  </a:ext>
                </a:extLst>
              </p:cNvPr>
              <p:cNvSpPr>
                <a:spLocks/>
              </p:cNvSpPr>
              <p:nvPr/>
            </p:nvSpPr>
            <p:spPr bwMode="auto">
              <a:xfrm>
                <a:off x="1591" y="6320"/>
                <a:ext cx="66" cy="76"/>
              </a:xfrm>
              <a:custGeom>
                <a:avLst/>
                <a:gdLst>
                  <a:gd name="T0" fmla="*/ 0 w 66"/>
                  <a:gd name="T1" fmla="*/ 44 h 76"/>
                  <a:gd name="T2" fmla="*/ 38 w 66"/>
                  <a:gd name="T3" fmla="*/ 76 h 76"/>
                  <a:gd name="T4" fmla="*/ 66 w 66"/>
                  <a:gd name="T5" fmla="*/ 33 h 76"/>
                  <a:gd name="T6" fmla="*/ 27 w 66"/>
                  <a:gd name="T7" fmla="*/ 0 h 76"/>
                  <a:gd name="T8" fmla="*/ 0 w 66"/>
                  <a:gd name="T9" fmla="*/ 44 h 76"/>
                </a:gdLst>
                <a:ahLst/>
                <a:cxnLst>
                  <a:cxn ang="0">
                    <a:pos x="T0" y="T1"/>
                  </a:cxn>
                  <a:cxn ang="0">
                    <a:pos x="T2" y="T3"/>
                  </a:cxn>
                  <a:cxn ang="0">
                    <a:pos x="T4" y="T5"/>
                  </a:cxn>
                  <a:cxn ang="0">
                    <a:pos x="T6" y="T7"/>
                  </a:cxn>
                  <a:cxn ang="0">
                    <a:pos x="T8" y="T9"/>
                  </a:cxn>
                </a:cxnLst>
                <a:rect l="0" t="0" r="r" b="b"/>
                <a:pathLst>
                  <a:path w="66" h="76">
                    <a:moveTo>
                      <a:pt x="0" y="44"/>
                    </a:moveTo>
                    <a:lnTo>
                      <a:pt x="38" y="76"/>
                    </a:lnTo>
                    <a:lnTo>
                      <a:pt x="66" y="33"/>
                    </a:lnTo>
                    <a:lnTo>
                      <a:pt x="27"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4028">
                <a:extLst>
                  <a:ext uri="{FF2B5EF4-FFF2-40B4-BE49-F238E27FC236}">
                    <a16:creationId xmlns:a16="http://schemas.microsoft.com/office/drawing/2014/main" xmlns="" id="{9DD0B405-E8F6-40FA-949B-A71708B8B10A}"/>
                  </a:ext>
                </a:extLst>
              </p:cNvPr>
              <p:cNvSpPr>
                <a:spLocks/>
              </p:cNvSpPr>
              <p:nvPr/>
            </p:nvSpPr>
            <p:spPr bwMode="auto">
              <a:xfrm>
                <a:off x="1591" y="6320"/>
                <a:ext cx="66"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Freeform 4029">
                <a:extLst>
                  <a:ext uri="{FF2B5EF4-FFF2-40B4-BE49-F238E27FC236}">
                    <a16:creationId xmlns:a16="http://schemas.microsoft.com/office/drawing/2014/main" xmlns="" id="{09500B0C-2979-4B64-9CF9-A2B5C5D643AA}"/>
                  </a:ext>
                </a:extLst>
              </p:cNvPr>
              <p:cNvSpPr>
                <a:spLocks/>
              </p:cNvSpPr>
              <p:nvPr/>
            </p:nvSpPr>
            <p:spPr bwMode="auto">
              <a:xfrm>
                <a:off x="2914" y="6670"/>
                <a:ext cx="55" cy="76"/>
              </a:xfrm>
              <a:custGeom>
                <a:avLst/>
                <a:gdLst>
                  <a:gd name="T0" fmla="*/ 0 w 55"/>
                  <a:gd name="T1" fmla="*/ 38 h 76"/>
                  <a:gd name="T2" fmla="*/ 33 w 55"/>
                  <a:gd name="T3" fmla="*/ 76 h 76"/>
                  <a:gd name="T4" fmla="*/ 55 w 55"/>
                  <a:gd name="T5" fmla="*/ 38 h 76"/>
                  <a:gd name="T6" fmla="*/ 17 w 55"/>
                  <a:gd name="T7" fmla="*/ 0 h 76"/>
                  <a:gd name="T8" fmla="*/ 0 w 55"/>
                  <a:gd name="T9" fmla="*/ 38 h 76"/>
                </a:gdLst>
                <a:ahLst/>
                <a:cxnLst>
                  <a:cxn ang="0">
                    <a:pos x="T0" y="T1"/>
                  </a:cxn>
                  <a:cxn ang="0">
                    <a:pos x="T2" y="T3"/>
                  </a:cxn>
                  <a:cxn ang="0">
                    <a:pos x="T4" y="T5"/>
                  </a:cxn>
                  <a:cxn ang="0">
                    <a:pos x="T6" y="T7"/>
                  </a:cxn>
                  <a:cxn ang="0">
                    <a:pos x="T8" y="T9"/>
                  </a:cxn>
                </a:cxnLst>
                <a:rect l="0" t="0" r="r" b="b"/>
                <a:pathLst>
                  <a:path w="55" h="76">
                    <a:moveTo>
                      <a:pt x="0" y="38"/>
                    </a:moveTo>
                    <a:lnTo>
                      <a:pt x="33" y="76"/>
                    </a:lnTo>
                    <a:lnTo>
                      <a:pt x="55" y="38"/>
                    </a:lnTo>
                    <a:lnTo>
                      <a:pt x="17" y="0"/>
                    </a:lnTo>
                    <a:lnTo>
                      <a:pt x="0" y="38"/>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4030">
                <a:extLst>
                  <a:ext uri="{FF2B5EF4-FFF2-40B4-BE49-F238E27FC236}">
                    <a16:creationId xmlns:a16="http://schemas.microsoft.com/office/drawing/2014/main" xmlns="" id="{9E2B5EFE-D8FC-4103-9F77-E1631925B008}"/>
                  </a:ext>
                </a:extLst>
              </p:cNvPr>
              <p:cNvSpPr>
                <a:spLocks/>
              </p:cNvSpPr>
              <p:nvPr/>
            </p:nvSpPr>
            <p:spPr bwMode="auto">
              <a:xfrm>
                <a:off x="2914" y="6670"/>
                <a:ext cx="55" cy="76"/>
              </a:xfrm>
              <a:custGeom>
                <a:avLst/>
                <a:gdLst>
                  <a:gd name="T0" fmla="*/ 0 w 10"/>
                  <a:gd name="T1" fmla="*/ 7 h 14"/>
                  <a:gd name="T2" fmla="*/ 6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6"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Freeform 4031">
                <a:extLst>
                  <a:ext uri="{FF2B5EF4-FFF2-40B4-BE49-F238E27FC236}">
                    <a16:creationId xmlns:a16="http://schemas.microsoft.com/office/drawing/2014/main" xmlns="" id="{AD1F480E-9F3A-476E-A9CB-B6ABE5F542C6}"/>
                  </a:ext>
                </a:extLst>
              </p:cNvPr>
              <p:cNvSpPr>
                <a:spLocks/>
              </p:cNvSpPr>
              <p:nvPr/>
            </p:nvSpPr>
            <p:spPr bwMode="auto">
              <a:xfrm>
                <a:off x="1963" y="6391"/>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4032">
                <a:extLst>
                  <a:ext uri="{FF2B5EF4-FFF2-40B4-BE49-F238E27FC236}">
                    <a16:creationId xmlns:a16="http://schemas.microsoft.com/office/drawing/2014/main" xmlns="" id="{82033141-4626-4D7E-BB34-9D1F755768CC}"/>
                  </a:ext>
                </a:extLst>
              </p:cNvPr>
              <p:cNvSpPr>
                <a:spLocks/>
              </p:cNvSpPr>
              <p:nvPr/>
            </p:nvSpPr>
            <p:spPr bwMode="auto">
              <a:xfrm>
                <a:off x="1963" y="6391"/>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Freeform 4033">
                <a:extLst>
                  <a:ext uri="{FF2B5EF4-FFF2-40B4-BE49-F238E27FC236}">
                    <a16:creationId xmlns:a16="http://schemas.microsoft.com/office/drawing/2014/main" xmlns="" id="{3879CFCC-C997-4908-A046-51531E618B32}"/>
                  </a:ext>
                </a:extLst>
              </p:cNvPr>
              <p:cNvSpPr>
                <a:spLocks/>
              </p:cNvSpPr>
              <p:nvPr/>
            </p:nvSpPr>
            <p:spPr bwMode="auto">
              <a:xfrm>
                <a:off x="2318" y="6495"/>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4034">
                <a:extLst>
                  <a:ext uri="{FF2B5EF4-FFF2-40B4-BE49-F238E27FC236}">
                    <a16:creationId xmlns:a16="http://schemas.microsoft.com/office/drawing/2014/main" xmlns="" id="{37F6A531-101F-42A5-AF40-698D9D5B4C8B}"/>
                  </a:ext>
                </a:extLst>
              </p:cNvPr>
              <p:cNvSpPr>
                <a:spLocks/>
              </p:cNvSpPr>
              <p:nvPr/>
            </p:nvSpPr>
            <p:spPr bwMode="auto">
              <a:xfrm>
                <a:off x="2318" y="6495"/>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Freeform 4035">
                <a:extLst>
                  <a:ext uri="{FF2B5EF4-FFF2-40B4-BE49-F238E27FC236}">
                    <a16:creationId xmlns:a16="http://schemas.microsoft.com/office/drawing/2014/main" xmlns="" id="{67254CBC-DEC9-41F4-8CCD-0B753E456121}"/>
                  </a:ext>
                </a:extLst>
              </p:cNvPr>
              <p:cNvSpPr>
                <a:spLocks/>
              </p:cNvSpPr>
              <p:nvPr/>
            </p:nvSpPr>
            <p:spPr bwMode="auto">
              <a:xfrm>
                <a:off x="1323" y="6309"/>
                <a:ext cx="66" cy="71"/>
              </a:xfrm>
              <a:custGeom>
                <a:avLst/>
                <a:gdLst>
                  <a:gd name="T0" fmla="*/ 0 w 66"/>
                  <a:gd name="T1" fmla="*/ 44 h 71"/>
                  <a:gd name="T2" fmla="*/ 38 w 66"/>
                  <a:gd name="T3" fmla="*/ 71 h 71"/>
                  <a:gd name="T4" fmla="*/ 66 w 66"/>
                  <a:gd name="T5" fmla="*/ 27 h 71"/>
                  <a:gd name="T6" fmla="*/ 27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8" y="71"/>
                    </a:lnTo>
                    <a:lnTo>
                      <a:pt x="66" y="27"/>
                    </a:lnTo>
                    <a:lnTo>
                      <a:pt x="27" y="0"/>
                    </a:lnTo>
                    <a:lnTo>
                      <a:pt x="0" y="4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4036">
                <a:extLst>
                  <a:ext uri="{FF2B5EF4-FFF2-40B4-BE49-F238E27FC236}">
                    <a16:creationId xmlns:a16="http://schemas.microsoft.com/office/drawing/2014/main" xmlns="" id="{22F8532C-F087-415F-AE01-490D989A95C5}"/>
                  </a:ext>
                </a:extLst>
              </p:cNvPr>
              <p:cNvSpPr>
                <a:spLocks/>
              </p:cNvSpPr>
              <p:nvPr/>
            </p:nvSpPr>
            <p:spPr bwMode="auto">
              <a:xfrm>
                <a:off x="1323" y="6309"/>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Freeform 4037">
                <a:extLst>
                  <a:ext uri="{FF2B5EF4-FFF2-40B4-BE49-F238E27FC236}">
                    <a16:creationId xmlns:a16="http://schemas.microsoft.com/office/drawing/2014/main" xmlns="" id="{9C18ACEF-09E3-41C8-AFBB-1353C95862AE}"/>
                  </a:ext>
                </a:extLst>
              </p:cNvPr>
              <p:cNvSpPr>
                <a:spLocks/>
              </p:cNvSpPr>
              <p:nvPr/>
            </p:nvSpPr>
            <p:spPr bwMode="auto">
              <a:xfrm>
                <a:off x="2668" y="6599"/>
                <a:ext cx="55" cy="82"/>
              </a:xfrm>
              <a:custGeom>
                <a:avLst/>
                <a:gdLst>
                  <a:gd name="T0" fmla="*/ 0 w 55"/>
                  <a:gd name="T1" fmla="*/ 44 h 82"/>
                  <a:gd name="T2" fmla="*/ 38 w 55"/>
                  <a:gd name="T3" fmla="*/ 82 h 82"/>
                  <a:gd name="T4" fmla="*/ 55 w 55"/>
                  <a:gd name="T5" fmla="*/ 44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44"/>
                    </a:lnTo>
                    <a:lnTo>
                      <a:pt x="17"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4038">
                <a:extLst>
                  <a:ext uri="{FF2B5EF4-FFF2-40B4-BE49-F238E27FC236}">
                    <a16:creationId xmlns:a16="http://schemas.microsoft.com/office/drawing/2014/main" xmlns="" id="{B2A696BE-EFB6-482D-A508-3B1D3884CFAE}"/>
                  </a:ext>
                </a:extLst>
              </p:cNvPr>
              <p:cNvSpPr>
                <a:spLocks/>
              </p:cNvSpPr>
              <p:nvPr/>
            </p:nvSpPr>
            <p:spPr bwMode="auto">
              <a:xfrm>
                <a:off x="2668" y="6599"/>
                <a:ext cx="55" cy="82"/>
              </a:xfrm>
              <a:custGeom>
                <a:avLst/>
                <a:gdLst>
                  <a:gd name="T0" fmla="*/ 0 w 10"/>
                  <a:gd name="T1" fmla="*/ 8 h 15"/>
                  <a:gd name="T2" fmla="*/ 7 w 10"/>
                  <a:gd name="T3" fmla="*/ 15 h 15"/>
                  <a:gd name="T4" fmla="*/ 10 w 10"/>
                  <a:gd name="T5" fmla="*/ 8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Freeform 4039">
                <a:extLst>
                  <a:ext uri="{FF2B5EF4-FFF2-40B4-BE49-F238E27FC236}">
                    <a16:creationId xmlns:a16="http://schemas.microsoft.com/office/drawing/2014/main" xmlns="" id="{809DAB1D-58AE-42C2-99B1-415ABE24F3F7}"/>
                  </a:ext>
                </a:extLst>
              </p:cNvPr>
              <p:cNvSpPr>
                <a:spLocks/>
              </p:cNvSpPr>
              <p:nvPr/>
            </p:nvSpPr>
            <p:spPr bwMode="auto">
              <a:xfrm>
                <a:off x="1695" y="6342"/>
                <a:ext cx="60" cy="76"/>
              </a:xfrm>
              <a:custGeom>
                <a:avLst/>
                <a:gdLst>
                  <a:gd name="T0" fmla="*/ 0 w 60"/>
                  <a:gd name="T1" fmla="*/ 44 h 76"/>
                  <a:gd name="T2" fmla="*/ 38 w 60"/>
                  <a:gd name="T3" fmla="*/ 76 h 76"/>
                  <a:gd name="T4" fmla="*/ 60 w 60"/>
                  <a:gd name="T5" fmla="*/ 33 h 76"/>
                  <a:gd name="T6" fmla="*/ 22 w 60"/>
                  <a:gd name="T7" fmla="*/ 0 h 76"/>
                  <a:gd name="T8" fmla="*/ 0 w 60"/>
                  <a:gd name="T9" fmla="*/ 44 h 76"/>
                </a:gdLst>
                <a:ahLst/>
                <a:cxnLst>
                  <a:cxn ang="0">
                    <a:pos x="T0" y="T1"/>
                  </a:cxn>
                  <a:cxn ang="0">
                    <a:pos x="T2" y="T3"/>
                  </a:cxn>
                  <a:cxn ang="0">
                    <a:pos x="T4" y="T5"/>
                  </a:cxn>
                  <a:cxn ang="0">
                    <a:pos x="T6" y="T7"/>
                  </a:cxn>
                  <a:cxn ang="0">
                    <a:pos x="T8" y="T9"/>
                  </a:cxn>
                </a:cxnLst>
                <a:rect l="0" t="0" r="r" b="b"/>
                <a:pathLst>
                  <a:path w="60" h="76">
                    <a:moveTo>
                      <a:pt x="0" y="44"/>
                    </a:moveTo>
                    <a:lnTo>
                      <a:pt x="38" y="76"/>
                    </a:lnTo>
                    <a:lnTo>
                      <a:pt x="60" y="33"/>
                    </a:lnTo>
                    <a:lnTo>
                      <a:pt x="22"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4040">
                <a:extLst>
                  <a:ext uri="{FF2B5EF4-FFF2-40B4-BE49-F238E27FC236}">
                    <a16:creationId xmlns:a16="http://schemas.microsoft.com/office/drawing/2014/main" xmlns="" id="{5DAAA353-3D83-4BBE-9D94-253CB6659C62}"/>
                  </a:ext>
                </a:extLst>
              </p:cNvPr>
              <p:cNvSpPr>
                <a:spLocks/>
              </p:cNvSpPr>
              <p:nvPr/>
            </p:nvSpPr>
            <p:spPr bwMode="auto">
              <a:xfrm>
                <a:off x="1695" y="6342"/>
                <a:ext cx="60" cy="76"/>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Freeform 4041">
                <a:extLst>
                  <a:ext uri="{FF2B5EF4-FFF2-40B4-BE49-F238E27FC236}">
                    <a16:creationId xmlns:a16="http://schemas.microsoft.com/office/drawing/2014/main" xmlns="" id="{85C62DA7-1099-4A1B-8D77-71D5DB387013}"/>
                  </a:ext>
                </a:extLst>
              </p:cNvPr>
              <p:cNvSpPr>
                <a:spLocks/>
              </p:cNvSpPr>
              <p:nvPr/>
            </p:nvSpPr>
            <p:spPr bwMode="auto">
              <a:xfrm>
                <a:off x="3002" y="6703"/>
                <a:ext cx="54" cy="82"/>
              </a:xfrm>
              <a:custGeom>
                <a:avLst/>
                <a:gdLst>
                  <a:gd name="T0" fmla="*/ 0 w 54"/>
                  <a:gd name="T1" fmla="*/ 43 h 82"/>
                  <a:gd name="T2" fmla="*/ 38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8" y="82"/>
                    </a:lnTo>
                    <a:lnTo>
                      <a:pt x="54" y="38"/>
                    </a:lnTo>
                    <a:lnTo>
                      <a:pt x="16" y="0"/>
                    </a:lnTo>
                    <a:lnTo>
                      <a:pt x="0" y="43"/>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4042">
                <a:extLst>
                  <a:ext uri="{FF2B5EF4-FFF2-40B4-BE49-F238E27FC236}">
                    <a16:creationId xmlns:a16="http://schemas.microsoft.com/office/drawing/2014/main" xmlns="" id="{F849CF3C-3168-45E8-967A-9C035FCC04A1}"/>
                  </a:ext>
                </a:extLst>
              </p:cNvPr>
              <p:cNvSpPr>
                <a:spLocks/>
              </p:cNvSpPr>
              <p:nvPr/>
            </p:nvSpPr>
            <p:spPr bwMode="auto">
              <a:xfrm>
                <a:off x="3002" y="6703"/>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Freeform 4043">
                <a:extLst>
                  <a:ext uri="{FF2B5EF4-FFF2-40B4-BE49-F238E27FC236}">
                    <a16:creationId xmlns:a16="http://schemas.microsoft.com/office/drawing/2014/main" xmlns="" id="{FA326A2E-835B-46EA-AEE7-EC072DB769C9}"/>
                  </a:ext>
                </a:extLst>
              </p:cNvPr>
              <p:cNvSpPr>
                <a:spLocks/>
              </p:cNvSpPr>
              <p:nvPr/>
            </p:nvSpPr>
            <p:spPr bwMode="auto">
              <a:xfrm>
                <a:off x="2061" y="6424"/>
                <a:ext cx="60" cy="82"/>
              </a:xfrm>
              <a:custGeom>
                <a:avLst/>
                <a:gdLst>
                  <a:gd name="T0" fmla="*/ 0 w 60"/>
                  <a:gd name="T1" fmla="*/ 44 h 82"/>
                  <a:gd name="T2" fmla="*/ 38 w 60"/>
                  <a:gd name="T3" fmla="*/ 82 h 82"/>
                  <a:gd name="T4" fmla="*/ 60 w 60"/>
                  <a:gd name="T5" fmla="*/ 44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44"/>
                    </a:lnTo>
                    <a:lnTo>
                      <a:pt x="22"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4044">
                <a:extLst>
                  <a:ext uri="{FF2B5EF4-FFF2-40B4-BE49-F238E27FC236}">
                    <a16:creationId xmlns:a16="http://schemas.microsoft.com/office/drawing/2014/main" xmlns="" id="{05107E42-ED8A-4D98-971A-C9F32607A670}"/>
                  </a:ext>
                </a:extLst>
              </p:cNvPr>
              <p:cNvSpPr>
                <a:spLocks/>
              </p:cNvSpPr>
              <p:nvPr/>
            </p:nvSpPr>
            <p:spPr bwMode="auto">
              <a:xfrm>
                <a:off x="2061" y="6424"/>
                <a:ext cx="60" cy="82"/>
              </a:xfrm>
              <a:custGeom>
                <a:avLst/>
                <a:gdLst>
                  <a:gd name="T0" fmla="*/ 0 w 11"/>
                  <a:gd name="T1" fmla="*/ 8 h 15"/>
                  <a:gd name="T2" fmla="*/ 7 w 11"/>
                  <a:gd name="T3" fmla="*/ 15 h 15"/>
                  <a:gd name="T4" fmla="*/ 11 w 11"/>
                  <a:gd name="T5" fmla="*/ 8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Freeform 4045">
                <a:extLst>
                  <a:ext uri="{FF2B5EF4-FFF2-40B4-BE49-F238E27FC236}">
                    <a16:creationId xmlns:a16="http://schemas.microsoft.com/office/drawing/2014/main" xmlns="" id="{37E6A800-E882-4B55-A687-4558257A03CE}"/>
                  </a:ext>
                </a:extLst>
              </p:cNvPr>
              <p:cNvSpPr>
                <a:spLocks/>
              </p:cNvSpPr>
              <p:nvPr/>
            </p:nvSpPr>
            <p:spPr bwMode="auto">
              <a:xfrm>
                <a:off x="2417" y="6533"/>
                <a:ext cx="60" cy="82"/>
              </a:xfrm>
              <a:custGeom>
                <a:avLst/>
                <a:gdLst>
                  <a:gd name="T0" fmla="*/ 0 w 60"/>
                  <a:gd name="T1" fmla="*/ 38 h 82"/>
                  <a:gd name="T2" fmla="*/ 38 w 60"/>
                  <a:gd name="T3" fmla="*/ 82 h 82"/>
                  <a:gd name="T4" fmla="*/ 60 w 60"/>
                  <a:gd name="T5" fmla="*/ 38 h 82"/>
                  <a:gd name="T6" fmla="*/ 21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8" y="82"/>
                    </a:lnTo>
                    <a:lnTo>
                      <a:pt x="60" y="38"/>
                    </a:lnTo>
                    <a:lnTo>
                      <a:pt x="21" y="0"/>
                    </a:lnTo>
                    <a:lnTo>
                      <a:pt x="0"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4046">
                <a:extLst>
                  <a:ext uri="{FF2B5EF4-FFF2-40B4-BE49-F238E27FC236}">
                    <a16:creationId xmlns:a16="http://schemas.microsoft.com/office/drawing/2014/main" xmlns="" id="{05E1FFC2-4313-4FE4-B534-A592083CEE40}"/>
                  </a:ext>
                </a:extLst>
              </p:cNvPr>
              <p:cNvSpPr>
                <a:spLocks/>
              </p:cNvSpPr>
              <p:nvPr/>
            </p:nvSpPr>
            <p:spPr bwMode="auto">
              <a:xfrm>
                <a:off x="2417" y="6533"/>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Freeform 4047">
                <a:extLst>
                  <a:ext uri="{FF2B5EF4-FFF2-40B4-BE49-F238E27FC236}">
                    <a16:creationId xmlns:a16="http://schemas.microsoft.com/office/drawing/2014/main" xmlns="" id="{18778F94-6D7F-4920-B57D-DA8839F5330C}"/>
                  </a:ext>
                </a:extLst>
              </p:cNvPr>
              <p:cNvSpPr>
                <a:spLocks/>
              </p:cNvSpPr>
              <p:nvPr/>
            </p:nvSpPr>
            <p:spPr bwMode="auto">
              <a:xfrm>
                <a:off x="1421" y="6320"/>
                <a:ext cx="66" cy="71"/>
              </a:xfrm>
              <a:custGeom>
                <a:avLst/>
                <a:gdLst>
                  <a:gd name="T0" fmla="*/ 0 w 66"/>
                  <a:gd name="T1" fmla="*/ 44 h 71"/>
                  <a:gd name="T2" fmla="*/ 39 w 66"/>
                  <a:gd name="T3" fmla="*/ 71 h 71"/>
                  <a:gd name="T4" fmla="*/ 66 w 66"/>
                  <a:gd name="T5" fmla="*/ 27 h 71"/>
                  <a:gd name="T6" fmla="*/ 28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9" y="71"/>
                    </a:lnTo>
                    <a:lnTo>
                      <a:pt x="66" y="27"/>
                    </a:lnTo>
                    <a:lnTo>
                      <a:pt x="28"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4048">
                <a:extLst>
                  <a:ext uri="{FF2B5EF4-FFF2-40B4-BE49-F238E27FC236}">
                    <a16:creationId xmlns:a16="http://schemas.microsoft.com/office/drawing/2014/main" xmlns="" id="{2C05B348-DCB7-48C1-B28F-5768D9F1555D}"/>
                  </a:ext>
                </a:extLst>
              </p:cNvPr>
              <p:cNvSpPr>
                <a:spLocks/>
              </p:cNvSpPr>
              <p:nvPr/>
            </p:nvSpPr>
            <p:spPr bwMode="auto">
              <a:xfrm>
                <a:off x="1421" y="6320"/>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Freeform 4049">
                <a:extLst>
                  <a:ext uri="{FF2B5EF4-FFF2-40B4-BE49-F238E27FC236}">
                    <a16:creationId xmlns:a16="http://schemas.microsoft.com/office/drawing/2014/main" xmlns="" id="{83F8AE5A-7CDC-4585-A828-B4E7D5386DF0}"/>
                  </a:ext>
                </a:extLst>
              </p:cNvPr>
              <p:cNvSpPr>
                <a:spLocks/>
              </p:cNvSpPr>
              <p:nvPr/>
            </p:nvSpPr>
            <p:spPr bwMode="auto">
              <a:xfrm>
                <a:off x="2761" y="6637"/>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4050">
                <a:extLst>
                  <a:ext uri="{FF2B5EF4-FFF2-40B4-BE49-F238E27FC236}">
                    <a16:creationId xmlns:a16="http://schemas.microsoft.com/office/drawing/2014/main" xmlns="" id="{4E1D3BDD-8E9D-4FC5-B830-D655D5363055}"/>
                  </a:ext>
                </a:extLst>
              </p:cNvPr>
              <p:cNvSpPr>
                <a:spLocks/>
              </p:cNvSpPr>
              <p:nvPr/>
            </p:nvSpPr>
            <p:spPr bwMode="auto">
              <a:xfrm>
                <a:off x="2761" y="6637"/>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Freeform 4051">
                <a:extLst>
                  <a:ext uri="{FF2B5EF4-FFF2-40B4-BE49-F238E27FC236}">
                    <a16:creationId xmlns:a16="http://schemas.microsoft.com/office/drawing/2014/main" xmlns="" id="{4F817D09-F9CC-480F-BBC7-C73E0DAAAEE7}"/>
                  </a:ext>
                </a:extLst>
              </p:cNvPr>
              <p:cNvSpPr>
                <a:spLocks/>
              </p:cNvSpPr>
              <p:nvPr/>
            </p:nvSpPr>
            <p:spPr bwMode="auto">
              <a:xfrm>
                <a:off x="1793" y="6369"/>
                <a:ext cx="66" cy="77"/>
              </a:xfrm>
              <a:custGeom>
                <a:avLst/>
                <a:gdLst>
                  <a:gd name="T0" fmla="*/ 0 w 66"/>
                  <a:gd name="T1" fmla="*/ 44 h 77"/>
                  <a:gd name="T2" fmla="*/ 39 w 66"/>
                  <a:gd name="T3" fmla="*/ 77 h 77"/>
                  <a:gd name="T4" fmla="*/ 66 w 66"/>
                  <a:gd name="T5" fmla="*/ 33 h 77"/>
                  <a:gd name="T6" fmla="*/ 28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9" y="77"/>
                    </a:lnTo>
                    <a:lnTo>
                      <a:pt x="66" y="33"/>
                    </a:lnTo>
                    <a:lnTo>
                      <a:pt x="28"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4052">
                <a:extLst>
                  <a:ext uri="{FF2B5EF4-FFF2-40B4-BE49-F238E27FC236}">
                    <a16:creationId xmlns:a16="http://schemas.microsoft.com/office/drawing/2014/main" xmlns="" id="{0081D122-39A2-4651-B733-F3A2B48E2739}"/>
                  </a:ext>
                </a:extLst>
              </p:cNvPr>
              <p:cNvSpPr>
                <a:spLocks/>
              </p:cNvSpPr>
              <p:nvPr/>
            </p:nvSpPr>
            <p:spPr bwMode="auto">
              <a:xfrm>
                <a:off x="1793" y="6369"/>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Freeform 4053">
                <a:extLst>
                  <a:ext uri="{FF2B5EF4-FFF2-40B4-BE49-F238E27FC236}">
                    <a16:creationId xmlns:a16="http://schemas.microsoft.com/office/drawing/2014/main" xmlns="" id="{28C4CDAE-F1BF-4D50-B7CD-44C1F3E9A19A}"/>
                  </a:ext>
                </a:extLst>
              </p:cNvPr>
              <p:cNvSpPr>
                <a:spLocks/>
              </p:cNvSpPr>
              <p:nvPr/>
            </p:nvSpPr>
            <p:spPr bwMode="auto">
              <a:xfrm>
                <a:off x="2160" y="6462"/>
                <a:ext cx="60" cy="82"/>
              </a:xfrm>
              <a:custGeom>
                <a:avLst/>
                <a:gdLst>
                  <a:gd name="T0" fmla="*/ 0 w 60"/>
                  <a:gd name="T1" fmla="*/ 44 h 82"/>
                  <a:gd name="T2" fmla="*/ 38 w 60"/>
                  <a:gd name="T3" fmla="*/ 82 h 82"/>
                  <a:gd name="T4" fmla="*/ 60 w 60"/>
                  <a:gd name="T5" fmla="*/ 38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1"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4054">
                <a:extLst>
                  <a:ext uri="{FF2B5EF4-FFF2-40B4-BE49-F238E27FC236}">
                    <a16:creationId xmlns:a16="http://schemas.microsoft.com/office/drawing/2014/main" xmlns="" id="{0C93343E-1A4E-40A4-8B04-75280D14816B}"/>
                  </a:ext>
                </a:extLst>
              </p:cNvPr>
              <p:cNvSpPr>
                <a:spLocks/>
              </p:cNvSpPr>
              <p:nvPr/>
            </p:nvSpPr>
            <p:spPr bwMode="auto">
              <a:xfrm>
                <a:off x="2160" y="6462"/>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Freeform 4055">
                <a:extLst>
                  <a:ext uri="{FF2B5EF4-FFF2-40B4-BE49-F238E27FC236}">
                    <a16:creationId xmlns:a16="http://schemas.microsoft.com/office/drawing/2014/main" xmlns="" id="{8FD002E0-CA0A-4C92-BB35-B1FE319C3696}"/>
                  </a:ext>
                </a:extLst>
              </p:cNvPr>
              <p:cNvSpPr>
                <a:spLocks/>
              </p:cNvSpPr>
              <p:nvPr/>
            </p:nvSpPr>
            <p:spPr bwMode="auto">
              <a:xfrm>
                <a:off x="1159" y="6331"/>
                <a:ext cx="66" cy="65"/>
              </a:xfrm>
              <a:custGeom>
                <a:avLst/>
                <a:gdLst>
                  <a:gd name="T0" fmla="*/ 0 w 66"/>
                  <a:gd name="T1" fmla="*/ 44 h 65"/>
                  <a:gd name="T2" fmla="*/ 33 w 66"/>
                  <a:gd name="T3" fmla="*/ 65 h 65"/>
                  <a:gd name="T4" fmla="*/ 66 w 66"/>
                  <a:gd name="T5" fmla="*/ 22 h 65"/>
                  <a:gd name="T6" fmla="*/ 27 w 66"/>
                  <a:gd name="T7" fmla="*/ 0 h 65"/>
                  <a:gd name="T8" fmla="*/ 0 w 66"/>
                  <a:gd name="T9" fmla="*/ 44 h 65"/>
                </a:gdLst>
                <a:ahLst/>
                <a:cxnLst>
                  <a:cxn ang="0">
                    <a:pos x="T0" y="T1"/>
                  </a:cxn>
                  <a:cxn ang="0">
                    <a:pos x="T2" y="T3"/>
                  </a:cxn>
                  <a:cxn ang="0">
                    <a:pos x="T4" y="T5"/>
                  </a:cxn>
                  <a:cxn ang="0">
                    <a:pos x="T6" y="T7"/>
                  </a:cxn>
                  <a:cxn ang="0">
                    <a:pos x="T8" y="T9"/>
                  </a:cxn>
                </a:cxnLst>
                <a:rect l="0" t="0" r="r" b="b"/>
                <a:pathLst>
                  <a:path w="66" h="65">
                    <a:moveTo>
                      <a:pt x="0" y="44"/>
                    </a:moveTo>
                    <a:lnTo>
                      <a:pt x="33" y="65"/>
                    </a:lnTo>
                    <a:lnTo>
                      <a:pt x="66" y="22"/>
                    </a:lnTo>
                    <a:lnTo>
                      <a:pt x="27"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4056">
                <a:extLst>
                  <a:ext uri="{FF2B5EF4-FFF2-40B4-BE49-F238E27FC236}">
                    <a16:creationId xmlns:a16="http://schemas.microsoft.com/office/drawing/2014/main" xmlns="" id="{72DA4897-76BB-4CC9-9E50-DFAD4EA198AC}"/>
                  </a:ext>
                </a:extLst>
              </p:cNvPr>
              <p:cNvSpPr>
                <a:spLocks/>
              </p:cNvSpPr>
              <p:nvPr/>
            </p:nvSpPr>
            <p:spPr bwMode="auto">
              <a:xfrm>
                <a:off x="1159" y="6331"/>
                <a:ext cx="66" cy="65"/>
              </a:xfrm>
              <a:custGeom>
                <a:avLst/>
                <a:gdLst>
                  <a:gd name="T0" fmla="*/ 0 w 12"/>
                  <a:gd name="T1" fmla="*/ 8 h 12"/>
                  <a:gd name="T2" fmla="*/ 6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6"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Freeform 4057">
                <a:extLst>
                  <a:ext uri="{FF2B5EF4-FFF2-40B4-BE49-F238E27FC236}">
                    <a16:creationId xmlns:a16="http://schemas.microsoft.com/office/drawing/2014/main" xmlns="" id="{63A919B0-F9D7-4223-90D2-C8F9661C6B4E}"/>
                  </a:ext>
                </a:extLst>
              </p:cNvPr>
              <p:cNvSpPr>
                <a:spLocks/>
              </p:cNvSpPr>
              <p:nvPr/>
            </p:nvSpPr>
            <p:spPr bwMode="auto">
              <a:xfrm>
                <a:off x="2515" y="6566"/>
                <a:ext cx="60" cy="82"/>
              </a:xfrm>
              <a:custGeom>
                <a:avLst/>
                <a:gdLst>
                  <a:gd name="T0" fmla="*/ 0 w 60"/>
                  <a:gd name="T1" fmla="*/ 44 h 82"/>
                  <a:gd name="T2" fmla="*/ 38 w 60"/>
                  <a:gd name="T3" fmla="*/ 82 h 82"/>
                  <a:gd name="T4" fmla="*/ 60 w 60"/>
                  <a:gd name="T5" fmla="*/ 44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44"/>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4058">
                <a:extLst>
                  <a:ext uri="{FF2B5EF4-FFF2-40B4-BE49-F238E27FC236}">
                    <a16:creationId xmlns:a16="http://schemas.microsoft.com/office/drawing/2014/main" xmlns="" id="{CF0671E8-BE53-4079-9AE8-52DBDD3691FA}"/>
                  </a:ext>
                </a:extLst>
              </p:cNvPr>
              <p:cNvSpPr>
                <a:spLocks/>
              </p:cNvSpPr>
              <p:nvPr/>
            </p:nvSpPr>
            <p:spPr bwMode="auto">
              <a:xfrm>
                <a:off x="2515" y="6566"/>
                <a:ext cx="60" cy="82"/>
              </a:xfrm>
              <a:custGeom>
                <a:avLst/>
                <a:gdLst>
                  <a:gd name="T0" fmla="*/ 0 w 11"/>
                  <a:gd name="T1" fmla="*/ 8 h 15"/>
                  <a:gd name="T2" fmla="*/ 7 w 11"/>
                  <a:gd name="T3" fmla="*/ 15 h 15"/>
                  <a:gd name="T4" fmla="*/ 11 w 11"/>
                  <a:gd name="T5" fmla="*/ 8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Freeform 4059">
                <a:extLst>
                  <a:ext uri="{FF2B5EF4-FFF2-40B4-BE49-F238E27FC236}">
                    <a16:creationId xmlns:a16="http://schemas.microsoft.com/office/drawing/2014/main" xmlns="" id="{EA720362-9206-49F8-968C-9DF16B1CD70F}"/>
                  </a:ext>
                </a:extLst>
              </p:cNvPr>
              <p:cNvSpPr>
                <a:spLocks/>
              </p:cNvSpPr>
              <p:nvPr/>
            </p:nvSpPr>
            <p:spPr bwMode="auto">
              <a:xfrm>
                <a:off x="1525" y="6331"/>
                <a:ext cx="66" cy="76"/>
              </a:xfrm>
              <a:custGeom>
                <a:avLst/>
                <a:gdLst>
                  <a:gd name="T0" fmla="*/ 0 w 66"/>
                  <a:gd name="T1" fmla="*/ 44 h 76"/>
                  <a:gd name="T2" fmla="*/ 39 w 66"/>
                  <a:gd name="T3" fmla="*/ 76 h 76"/>
                  <a:gd name="T4" fmla="*/ 66 w 66"/>
                  <a:gd name="T5" fmla="*/ 33 h 76"/>
                  <a:gd name="T6" fmla="*/ 28 w 66"/>
                  <a:gd name="T7" fmla="*/ 0 h 76"/>
                  <a:gd name="T8" fmla="*/ 0 w 66"/>
                  <a:gd name="T9" fmla="*/ 44 h 76"/>
                </a:gdLst>
                <a:ahLst/>
                <a:cxnLst>
                  <a:cxn ang="0">
                    <a:pos x="T0" y="T1"/>
                  </a:cxn>
                  <a:cxn ang="0">
                    <a:pos x="T2" y="T3"/>
                  </a:cxn>
                  <a:cxn ang="0">
                    <a:pos x="T4" y="T5"/>
                  </a:cxn>
                  <a:cxn ang="0">
                    <a:pos x="T6" y="T7"/>
                  </a:cxn>
                  <a:cxn ang="0">
                    <a:pos x="T8" y="T9"/>
                  </a:cxn>
                </a:cxnLst>
                <a:rect l="0" t="0" r="r" b="b"/>
                <a:pathLst>
                  <a:path w="66" h="76">
                    <a:moveTo>
                      <a:pt x="0" y="44"/>
                    </a:moveTo>
                    <a:lnTo>
                      <a:pt x="39" y="76"/>
                    </a:lnTo>
                    <a:lnTo>
                      <a:pt x="66" y="33"/>
                    </a:lnTo>
                    <a:lnTo>
                      <a:pt x="28"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4060">
                <a:extLst>
                  <a:ext uri="{FF2B5EF4-FFF2-40B4-BE49-F238E27FC236}">
                    <a16:creationId xmlns:a16="http://schemas.microsoft.com/office/drawing/2014/main" xmlns="" id="{D38B5816-7BA6-4CD8-AAF3-EFAA78466CC0}"/>
                  </a:ext>
                </a:extLst>
              </p:cNvPr>
              <p:cNvSpPr>
                <a:spLocks/>
              </p:cNvSpPr>
              <p:nvPr/>
            </p:nvSpPr>
            <p:spPr bwMode="auto">
              <a:xfrm>
                <a:off x="1525" y="6331"/>
                <a:ext cx="66"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Freeform 4061">
                <a:extLst>
                  <a:ext uri="{FF2B5EF4-FFF2-40B4-BE49-F238E27FC236}">
                    <a16:creationId xmlns:a16="http://schemas.microsoft.com/office/drawing/2014/main" xmlns="" id="{FECD2A45-6072-4609-9CE4-A211DF010471}"/>
                  </a:ext>
                </a:extLst>
              </p:cNvPr>
              <p:cNvSpPr>
                <a:spLocks/>
              </p:cNvSpPr>
              <p:nvPr/>
            </p:nvSpPr>
            <p:spPr bwMode="auto">
              <a:xfrm>
                <a:off x="2854" y="6670"/>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4062">
                <a:extLst>
                  <a:ext uri="{FF2B5EF4-FFF2-40B4-BE49-F238E27FC236}">
                    <a16:creationId xmlns:a16="http://schemas.microsoft.com/office/drawing/2014/main" xmlns="" id="{09BEFFFB-6CD6-47B9-AF02-E3C35316ECE9}"/>
                  </a:ext>
                </a:extLst>
              </p:cNvPr>
              <p:cNvSpPr>
                <a:spLocks/>
              </p:cNvSpPr>
              <p:nvPr/>
            </p:nvSpPr>
            <p:spPr bwMode="auto">
              <a:xfrm>
                <a:off x="2854" y="667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Freeform 4063">
                <a:extLst>
                  <a:ext uri="{FF2B5EF4-FFF2-40B4-BE49-F238E27FC236}">
                    <a16:creationId xmlns:a16="http://schemas.microsoft.com/office/drawing/2014/main" xmlns="" id="{1C1278A5-8E05-41F6-8394-9E8E2926FFDA}"/>
                  </a:ext>
                </a:extLst>
              </p:cNvPr>
              <p:cNvSpPr>
                <a:spLocks/>
              </p:cNvSpPr>
              <p:nvPr/>
            </p:nvSpPr>
            <p:spPr bwMode="auto">
              <a:xfrm>
                <a:off x="1897" y="6396"/>
                <a:ext cx="66" cy="82"/>
              </a:xfrm>
              <a:custGeom>
                <a:avLst/>
                <a:gdLst>
                  <a:gd name="T0" fmla="*/ 0 w 66"/>
                  <a:gd name="T1" fmla="*/ 44 h 82"/>
                  <a:gd name="T2" fmla="*/ 38 w 66"/>
                  <a:gd name="T3" fmla="*/ 82 h 82"/>
                  <a:gd name="T4" fmla="*/ 66 w 66"/>
                  <a:gd name="T5" fmla="*/ 39 h 82"/>
                  <a:gd name="T6" fmla="*/ 22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9"/>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4064">
                <a:extLst>
                  <a:ext uri="{FF2B5EF4-FFF2-40B4-BE49-F238E27FC236}">
                    <a16:creationId xmlns:a16="http://schemas.microsoft.com/office/drawing/2014/main" xmlns="" id="{9E4F5A78-17F8-40DE-80AC-E6FF94E221CA}"/>
                  </a:ext>
                </a:extLst>
              </p:cNvPr>
              <p:cNvSpPr>
                <a:spLocks/>
              </p:cNvSpPr>
              <p:nvPr/>
            </p:nvSpPr>
            <p:spPr bwMode="auto">
              <a:xfrm>
                <a:off x="1897" y="6396"/>
                <a:ext cx="66" cy="82"/>
              </a:xfrm>
              <a:custGeom>
                <a:avLst/>
                <a:gdLst>
                  <a:gd name="T0" fmla="*/ 0 w 12"/>
                  <a:gd name="T1" fmla="*/ 8 h 15"/>
                  <a:gd name="T2" fmla="*/ 7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Freeform 4065">
                <a:extLst>
                  <a:ext uri="{FF2B5EF4-FFF2-40B4-BE49-F238E27FC236}">
                    <a16:creationId xmlns:a16="http://schemas.microsoft.com/office/drawing/2014/main" xmlns="" id="{7B2BC215-E1A8-449D-B413-B8E640B4055E}"/>
                  </a:ext>
                </a:extLst>
              </p:cNvPr>
              <p:cNvSpPr>
                <a:spLocks/>
              </p:cNvSpPr>
              <p:nvPr/>
            </p:nvSpPr>
            <p:spPr bwMode="auto">
              <a:xfrm>
                <a:off x="2258" y="6495"/>
                <a:ext cx="60" cy="87"/>
              </a:xfrm>
              <a:custGeom>
                <a:avLst/>
                <a:gdLst>
                  <a:gd name="T0" fmla="*/ 0 w 60"/>
                  <a:gd name="T1" fmla="*/ 44 h 87"/>
                  <a:gd name="T2" fmla="*/ 38 w 60"/>
                  <a:gd name="T3" fmla="*/ 87 h 87"/>
                  <a:gd name="T4" fmla="*/ 60 w 60"/>
                  <a:gd name="T5" fmla="*/ 44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44"/>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4066">
                <a:extLst>
                  <a:ext uri="{FF2B5EF4-FFF2-40B4-BE49-F238E27FC236}">
                    <a16:creationId xmlns:a16="http://schemas.microsoft.com/office/drawing/2014/main" xmlns="" id="{0013BD41-DAB4-4545-A423-3F7ACA028AC8}"/>
                  </a:ext>
                </a:extLst>
              </p:cNvPr>
              <p:cNvSpPr>
                <a:spLocks/>
              </p:cNvSpPr>
              <p:nvPr/>
            </p:nvSpPr>
            <p:spPr bwMode="auto">
              <a:xfrm>
                <a:off x="2258" y="6495"/>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Freeform 4067">
                <a:extLst>
                  <a:ext uri="{FF2B5EF4-FFF2-40B4-BE49-F238E27FC236}">
                    <a16:creationId xmlns:a16="http://schemas.microsoft.com/office/drawing/2014/main" xmlns="" id="{A2FFF4BE-8F17-4CFB-A10D-011B3A6EE8D6}"/>
                  </a:ext>
                </a:extLst>
              </p:cNvPr>
              <p:cNvSpPr>
                <a:spLocks/>
              </p:cNvSpPr>
              <p:nvPr/>
            </p:nvSpPr>
            <p:spPr bwMode="auto">
              <a:xfrm>
                <a:off x="1257" y="6331"/>
                <a:ext cx="66" cy="65"/>
              </a:xfrm>
              <a:custGeom>
                <a:avLst/>
                <a:gdLst>
                  <a:gd name="T0" fmla="*/ 0 w 66"/>
                  <a:gd name="T1" fmla="*/ 44 h 65"/>
                  <a:gd name="T2" fmla="*/ 39 w 66"/>
                  <a:gd name="T3" fmla="*/ 65 h 65"/>
                  <a:gd name="T4" fmla="*/ 66 w 66"/>
                  <a:gd name="T5" fmla="*/ 22 h 65"/>
                  <a:gd name="T6" fmla="*/ 28 w 66"/>
                  <a:gd name="T7" fmla="*/ 0 h 65"/>
                  <a:gd name="T8" fmla="*/ 0 w 66"/>
                  <a:gd name="T9" fmla="*/ 44 h 65"/>
                </a:gdLst>
                <a:ahLst/>
                <a:cxnLst>
                  <a:cxn ang="0">
                    <a:pos x="T0" y="T1"/>
                  </a:cxn>
                  <a:cxn ang="0">
                    <a:pos x="T2" y="T3"/>
                  </a:cxn>
                  <a:cxn ang="0">
                    <a:pos x="T4" y="T5"/>
                  </a:cxn>
                  <a:cxn ang="0">
                    <a:pos x="T6" y="T7"/>
                  </a:cxn>
                  <a:cxn ang="0">
                    <a:pos x="T8" y="T9"/>
                  </a:cxn>
                </a:cxnLst>
                <a:rect l="0" t="0" r="r" b="b"/>
                <a:pathLst>
                  <a:path w="66" h="65">
                    <a:moveTo>
                      <a:pt x="0" y="44"/>
                    </a:moveTo>
                    <a:lnTo>
                      <a:pt x="39" y="65"/>
                    </a:lnTo>
                    <a:lnTo>
                      <a:pt x="66" y="22"/>
                    </a:lnTo>
                    <a:lnTo>
                      <a:pt x="28"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4068">
                <a:extLst>
                  <a:ext uri="{FF2B5EF4-FFF2-40B4-BE49-F238E27FC236}">
                    <a16:creationId xmlns:a16="http://schemas.microsoft.com/office/drawing/2014/main" xmlns="" id="{142004C4-AFF8-4680-A5A4-B01E4B9C0DB3}"/>
                  </a:ext>
                </a:extLst>
              </p:cNvPr>
              <p:cNvSpPr>
                <a:spLocks/>
              </p:cNvSpPr>
              <p:nvPr/>
            </p:nvSpPr>
            <p:spPr bwMode="auto">
              <a:xfrm>
                <a:off x="1257" y="6331"/>
                <a:ext cx="66" cy="65"/>
              </a:xfrm>
              <a:custGeom>
                <a:avLst/>
                <a:gdLst>
                  <a:gd name="T0" fmla="*/ 0 w 12"/>
                  <a:gd name="T1" fmla="*/ 8 h 12"/>
                  <a:gd name="T2" fmla="*/ 7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7"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Freeform 4069">
                <a:extLst>
                  <a:ext uri="{FF2B5EF4-FFF2-40B4-BE49-F238E27FC236}">
                    <a16:creationId xmlns:a16="http://schemas.microsoft.com/office/drawing/2014/main" xmlns="" id="{D9865551-23D2-4368-8BC3-6D22CC5B32A1}"/>
                  </a:ext>
                </a:extLst>
              </p:cNvPr>
              <p:cNvSpPr>
                <a:spLocks/>
              </p:cNvSpPr>
              <p:nvPr/>
            </p:nvSpPr>
            <p:spPr bwMode="auto">
              <a:xfrm>
                <a:off x="2613" y="6604"/>
                <a:ext cx="55" cy="82"/>
              </a:xfrm>
              <a:custGeom>
                <a:avLst/>
                <a:gdLst>
                  <a:gd name="T0" fmla="*/ 0 w 55"/>
                  <a:gd name="T1" fmla="*/ 44 h 82"/>
                  <a:gd name="T2" fmla="*/ 39 w 55"/>
                  <a:gd name="T3" fmla="*/ 82 h 82"/>
                  <a:gd name="T4" fmla="*/ 55 w 55"/>
                  <a:gd name="T5" fmla="*/ 39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9"/>
                    </a:lnTo>
                    <a:lnTo>
                      <a:pt x="17"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4070">
                <a:extLst>
                  <a:ext uri="{FF2B5EF4-FFF2-40B4-BE49-F238E27FC236}">
                    <a16:creationId xmlns:a16="http://schemas.microsoft.com/office/drawing/2014/main" xmlns="" id="{184EBA78-66A2-4DC8-9668-B7A52246BD36}"/>
                  </a:ext>
                </a:extLst>
              </p:cNvPr>
              <p:cNvSpPr>
                <a:spLocks/>
              </p:cNvSpPr>
              <p:nvPr/>
            </p:nvSpPr>
            <p:spPr bwMode="auto">
              <a:xfrm>
                <a:off x="2613" y="6604"/>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Freeform 4071">
                <a:extLst>
                  <a:ext uri="{FF2B5EF4-FFF2-40B4-BE49-F238E27FC236}">
                    <a16:creationId xmlns:a16="http://schemas.microsoft.com/office/drawing/2014/main" xmlns="" id="{DD10144F-B148-4263-BEA9-0500596A9BBB}"/>
                  </a:ext>
                </a:extLst>
              </p:cNvPr>
              <p:cNvSpPr>
                <a:spLocks/>
              </p:cNvSpPr>
              <p:nvPr/>
            </p:nvSpPr>
            <p:spPr bwMode="auto">
              <a:xfrm>
                <a:off x="1629" y="6353"/>
                <a:ext cx="66" cy="76"/>
              </a:xfrm>
              <a:custGeom>
                <a:avLst/>
                <a:gdLst>
                  <a:gd name="T0" fmla="*/ 0 w 66"/>
                  <a:gd name="T1" fmla="*/ 43 h 76"/>
                  <a:gd name="T2" fmla="*/ 38 w 66"/>
                  <a:gd name="T3" fmla="*/ 76 h 76"/>
                  <a:gd name="T4" fmla="*/ 66 w 66"/>
                  <a:gd name="T5" fmla="*/ 33 h 76"/>
                  <a:gd name="T6" fmla="*/ 28 w 66"/>
                  <a:gd name="T7" fmla="*/ 0 h 76"/>
                  <a:gd name="T8" fmla="*/ 0 w 66"/>
                  <a:gd name="T9" fmla="*/ 43 h 76"/>
                </a:gdLst>
                <a:ahLst/>
                <a:cxnLst>
                  <a:cxn ang="0">
                    <a:pos x="T0" y="T1"/>
                  </a:cxn>
                  <a:cxn ang="0">
                    <a:pos x="T2" y="T3"/>
                  </a:cxn>
                  <a:cxn ang="0">
                    <a:pos x="T4" y="T5"/>
                  </a:cxn>
                  <a:cxn ang="0">
                    <a:pos x="T6" y="T7"/>
                  </a:cxn>
                  <a:cxn ang="0">
                    <a:pos x="T8" y="T9"/>
                  </a:cxn>
                </a:cxnLst>
                <a:rect l="0" t="0" r="r" b="b"/>
                <a:pathLst>
                  <a:path w="66" h="76">
                    <a:moveTo>
                      <a:pt x="0" y="43"/>
                    </a:moveTo>
                    <a:lnTo>
                      <a:pt x="38" y="76"/>
                    </a:lnTo>
                    <a:lnTo>
                      <a:pt x="66" y="33"/>
                    </a:lnTo>
                    <a:lnTo>
                      <a:pt x="28"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4072">
                <a:extLst>
                  <a:ext uri="{FF2B5EF4-FFF2-40B4-BE49-F238E27FC236}">
                    <a16:creationId xmlns:a16="http://schemas.microsoft.com/office/drawing/2014/main" xmlns="" id="{4739F668-303C-47D3-BACE-2D12B3F9DFA4}"/>
                  </a:ext>
                </a:extLst>
              </p:cNvPr>
              <p:cNvSpPr>
                <a:spLocks/>
              </p:cNvSpPr>
              <p:nvPr/>
            </p:nvSpPr>
            <p:spPr bwMode="auto">
              <a:xfrm>
                <a:off x="1629" y="6353"/>
                <a:ext cx="66"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Freeform 4073">
                <a:extLst>
                  <a:ext uri="{FF2B5EF4-FFF2-40B4-BE49-F238E27FC236}">
                    <a16:creationId xmlns:a16="http://schemas.microsoft.com/office/drawing/2014/main" xmlns="" id="{C8759C0B-3007-4A99-B664-8D2D7A5DB4A5}"/>
                  </a:ext>
                </a:extLst>
              </p:cNvPr>
              <p:cNvSpPr>
                <a:spLocks/>
              </p:cNvSpPr>
              <p:nvPr/>
            </p:nvSpPr>
            <p:spPr bwMode="auto">
              <a:xfrm>
                <a:off x="2947" y="6708"/>
                <a:ext cx="55" cy="77"/>
              </a:xfrm>
              <a:custGeom>
                <a:avLst/>
                <a:gdLst>
                  <a:gd name="T0" fmla="*/ 0 w 55"/>
                  <a:gd name="T1" fmla="*/ 38 h 77"/>
                  <a:gd name="T2" fmla="*/ 38 w 55"/>
                  <a:gd name="T3" fmla="*/ 77 h 77"/>
                  <a:gd name="T4" fmla="*/ 55 w 55"/>
                  <a:gd name="T5" fmla="*/ 38 h 77"/>
                  <a:gd name="T6" fmla="*/ 22 w 55"/>
                  <a:gd name="T7" fmla="*/ 0 h 77"/>
                  <a:gd name="T8" fmla="*/ 0 w 55"/>
                  <a:gd name="T9" fmla="*/ 38 h 77"/>
                </a:gdLst>
                <a:ahLst/>
                <a:cxnLst>
                  <a:cxn ang="0">
                    <a:pos x="T0" y="T1"/>
                  </a:cxn>
                  <a:cxn ang="0">
                    <a:pos x="T2" y="T3"/>
                  </a:cxn>
                  <a:cxn ang="0">
                    <a:pos x="T4" y="T5"/>
                  </a:cxn>
                  <a:cxn ang="0">
                    <a:pos x="T6" y="T7"/>
                  </a:cxn>
                  <a:cxn ang="0">
                    <a:pos x="T8" y="T9"/>
                  </a:cxn>
                </a:cxnLst>
                <a:rect l="0" t="0" r="r" b="b"/>
                <a:pathLst>
                  <a:path w="55" h="77">
                    <a:moveTo>
                      <a:pt x="0" y="38"/>
                    </a:moveTo>
                    <a:lnTo>
                      <a:pt x="38" y="77"/>
                    </a:lnTo>
                    <a:lnTo>
                      <a:pt x="55" y="38"/>
                    </a:lnTo>
                    <a:lnTo>
                      <a:pt x="22" y="0"/>
                    </a:lnTo>
                    <a:lnTo>
                      <a:pt x="0" y="38"/>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4074">
                <a:extLst>
                  <a:ext uri="{FF2B5EF4-FFF2-40B4-BE49-F238E27FC236}">
                    <a16:creationId xmlns:a16="http://schemas.microsoft.com/office/drawing/2014/main" xmlns="" id="{5713DF2E-4B1C-4FD1-A9AC-9E66192BBD73}"/>
                  </a:ext>
                </a:extLst>
              </p:cNvPr>
              <p:cNvSpPr>
                <a:spLocks/>
              </p:cNvSpPr>
              <p:nvPr/>
            </p:nvSpPr>
            <p:spPr bwMode="auto">
              <a:xfrm>
                <a:off x="2947" y="6708"/>
                <a:ext cx="55" cy="77"/>
              </a:xfrm>
              <a:custGeom>
                <a:avLst/>
                <a:gdLst>
                  <a:gd name="T0" fmla="*/ 0 w 10"/>
                  <a:gd name="T1" fmla="*/ 7 h 14"/>
                  <a:gd name="T2" fmla="*/ 7 w 10"/>
                  <a:gd name="T3" fmla="*/ 14 h 14"/>
                  <a:gd name="T4" fmla="*/ 10 w 10"/>
                  <a:gd name="T5" fmla="*/ 7 h 14"/>
                  <a:gd name="T6" fmla="*/ 4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 name="Freeform 4075">
                <a:extLst>
                  <a:ext uri="{FF2B5EF4-FFF2-40B4-BE49-F238E27FC236}">
                    <a16:creationId xmlns:a16="http://schemas.microsoft.com/office/drawing/2014/main" xmlns="" id="{E7A9CB33-AF4A-4AAC-9BAA-0F3F7CCC6964}"/>
                  </a:ext>
                </a:extLst>
              </p:cNvPr>
              <p:cNvSpPr>
                <a:spLocks/>
              </p:cNvSpPr>
              <p:nvPr/>
            </p:nvSpPr>
            <p:spPr bwMode="auto">
              <a:xfrm>
                <a:off x="2001" y="6429"/>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4076">
                <a:extLst>
                  <a:ext uri="{FF2B5EF4-FFF2-40B4-BE49-F238E27FC236}">
                    <a16:creationId xmlns:a16="http://schemas.microsoft.com/office/drawing/2014/main" xmlns="" id="{9749CA38-9598-4870-80B8-1F8194703F01}"/>
                  </a:ext>
                </a:extLst>
              </p:cNvPr>
              <p:cNvSpPr>
                <a:spLocks/>
              </p:cNvSpPr>
              <p:nvPr/>
            </p:nvSpPr>
            <p:spPr bwMode="auto">
              <a:xfrm>
                <a:off x="2001" y="6429"/>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 name="Freeform 4077">
                <a:extLst>
                  <a:ext uri="{FF2B5EF4-FFF2-40B4-BE49-F238E27FC236}">
                    <a16:creationId xmlns:a16="http://schemas.microsoft.com/office/drawing/2014/main" xmlns="" id="{B5122253-786E-4CAB-95B7-DAFF484B112B}"/>
                  </a:ext>
                </a:extLst>
              </p:cNvPr>
              <p:cNvSpPr>
                <a:spLocks/>
              </p:cNvSpPr>
              <p:nvPr/>
            </p:nvSpPr>
            <p:spPr bwMode="auto">
              <a:xfrm>
                <a:off x="2356" y="6533"/>
                <a:ext cx="61" cy="82"/>
              </a:xfrm>
              <a:custGeom>
                <a:avLst/>
                <a:gdLst>
                  <a:gd name="T0" fmla="*/ 0 w 61"/>
                  <a:gd name="T1" fmla="*/ 44 h 82"/>
                  <a:gd name="T2" fmla="*/ 39 w 61"/>
                  <a:gd name="T3" fmla="*/ 82 h 82"/>
                  <a:gd name="T4" fmla="*/ 61 w 61"/>
                  <a:gd name="T5" fmla="*/ 38 h 82"/>
                  <a:gd name="T6" fmla="*/ 22 w 61"/>
                  <a:gd name="T7" fmla="*/ 0 h 82"/>
                  <a:gd name="T8" fmla="*/ 0 w 61"/>
                  <a:gd name="T9" fmla="*/ 44 h 82"/>
                </a:gdLst>
                <a:ahLst/>
                <a:cxnLst>
                  <a:cxn ang="0">
                    <a:pos x="T0" y="T1"/>
                  </a:cxn>
                  <a:cxn ang="0">
                    <a:pos x="T2" y="T3"/>
                  </a:cxn>
                  <a:cxn ang="0">
                    <a:pos x="T4" y="T5"/>
                  </a:cxn>
                  <a:cxn ang="0">
                    <a:pos x="T6" y="T7"/>
                  </a:cxn>
                  <a:cxn ang="0">
                    <a:pos x="T8" y="T9"/>
                  </a:cxn>
                </a:cxnLst>
                <a:rect l="0" t="0" r="r" b="b"/>
                <a:pathLst>
                  <a:path w="61" h="82">
                    <a:moveTo>
                      <a:pt x="0" y="44"/>
                    </a:moveTo>
                    <a:lnTo>
                      <a:pt x="39" y="82"/>
                    </a:lnTo>
                    <a:lnTo>
                      <a:pt x="61" y="38"/>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4078">
                <a:extLst>
                  <a:ext uri="{FF2B5EF4-FFF2-40B4-BE49-F238E27FC236}">
                    <a16:creationId xmlns:a16="http://schemas.microsoft.com/office/drawing/2014/main" xmlns="" id="{F2D1C051-656A-473E-AEE9-B17EBCB0F079}"/>
                  </a:ext>
                </a:extLst>
              </p:cNvPr>
              <p:cNvSpPr>
                <a:spLocks/>
              </p:cNvSpPr>
              <p:nvPr/>
            </p:nvSpPr>
            <p:spPr bwMode="auto">
              <a:xfrm>
                <a:off x="2356" y="6533"/>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Freeform 4079">
                <a:extLst>
                  <a:ext uri="{FF2B5EF4-FFF2-40B4-BE49-F238E27FC236}">
                    <a16:creationId xmlns:a16="http://schemas.microsoft.com/office/drawing/2014/main" xmlns="" id="{5BBE8E25-5221-4475-A119-B987BC28E19A}"/>
                  </a:ext>
                </a:extLst>
              </p:cNvPr>
              <p:cNvSpPr>
                <a:spLocks/>
              </p:cNvSpPr>
              <p:nvPr/>
            </p:nvSpPr>
            <p:spPr bwMode="auto">
              <a:xfrm>
                <a:off x="1361" y="6336"/>
                <a:ext cx="60" cy="71"/>
              </a:xfrm>
              <a:custGeom>
                <a:avLst/>
                <a:gdLst>
                  <a:gd name="T0" fmla="*/ 0 w 60"/>
                  <a:gd name="T1" fmla="*/ 44 h 71"/>
                  <a:gd name="T2" fmla="*/ 33 w 60"/>
                  <a:gd name="T3" fmla="*/ 71 h 71"/>
                  <a:gd name="T4" fmla="*/ 60 w 60"/>
                  <a:gd name="T5" fmla="*/ 28 h 71"/>
                  <a:gd name="T6" fmla="*/ 28 w 60"/>
                  <a:gd name="T7" fmla="*/ 0 h 71"/>
                  <a:gd name="T8" fmla="*/ 0 w 60"/>
                  <a:gd name="T9" fmla="*/ 44 h 71"/>
                </a:gdLst>
                <a:ahLst/>
                <a:cxnLst>
                  <a:cxn ang="0">
                    <a:pos x="T0" y="T1"/>
                  </a:cxn>
                  <a:cxn ang="0">
                    <a:pos x="T2" y="T3"/>
                  </a:cxn>
                  <a:cxn ang="0">
                    <a:pos x="T4" y="T5"/>
                  </a:cxn>
                  <a:cxn ang="0">
                    <a:pos x="T6" y="T7"/>
                  </a:cxn>
                  <a:cxn ang="0">
                    <a:pos x="T8" y="T9"/>
                  </a:cxn>
                </a:cxnLst>
                <a:rect l="0" t="0" r="r" b="b"/>
                <a:pathLst>
                  <a:path w="60" h="71">
                    <a:moveTo>
                      <a:pt x="0" y="44"/>
                    </a:moveTo>
                    <a:lnTo>
                      <a:pt x="33" y="71"/>
                    </a:lnTo>
                    <a:lnTo>
                      <a:pt x="60" y="28"/>
                    </a:lnTo>
                    <a:lnTo>
                      <a:pt x="28"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4080">
                <a:extLst>
                  <a:ext uri="{FF2B5EF4-FFF2-40B4-BE49-F238E27FC236}">
                    <a16:creationId xmlns:a16="http://schemas.microsoft.com/office/drawing/2014/main" xmlns="" id="{E51A56DD-B074-401E-8F99-C492267946CE}"/>
                  </a:ext>
                </a:extLst>
              </p:cNvPr>
              <p:cNvSpPr>
                <a:spLocks/>
              </p:cNvSpPr>
              <p:nvPr/>
            </p:nvSpPr>
            <p:spPr bwMode="auto">
              <a:xfrm>
                <a:off x="1361" y="6336"/>
                <a:ext cx="60" cy="71"/>
              </a:xfrm>
              <a:custGeom>
                <a:avLst/>
                <a:gdLst>
                  <a:gd name="T0" fmla="*/ 0 w 11"/>
                  <a:gd name="T1" fmla="*/ 8 h 13"/>
                  <a:gd name="T2" fmla="*/ 6 w 11"/>
                  <a:gd name="T3" fmla="*/ 13 h 13"/>
                  <a:gd name="T4" fmla="*/ 11 w 11"/>
                  <a:gd name="T5" fmla="*/ 5 h 13"/>
                  <a:gd name="T6" fmla="*/ 5 w 11"/>
                  <a:gd name="T7" fmla="*/ 0 h 13"/>
                  <a:gd name="T8" fmla="*/ 0 w 11"/>
                  <a:gd name="T9" fmla="*/ 8 h 13"/>
                </a:gdLst>
                <a:ahLst/>
                <a:cxnLst>
                  <a:cxn ang="0">
                    <a:pos x="T0" y="T1"/>
                  </a:cxn>
                  <a:cxn ang="0">
                    <a:pos x="T2" y="T3"/>
                  </a:cxn>
                  <a:cxn ang="0">
                    <a:pos x="T4" y="T5"/>
                  </a:cxn>
                  <a:cxn ang="0">
                    <a:pos x="T6" y="T7"/>
                  </a:cxn>
                  <a:cxn ang="0">
                    <a:pos x="T8" y="T9"/>
                  </a:cxn>
                </a:cxnLst>
                <a:rect l="0" t="0" r="r" b="b"/>
                <a:pathLst>
                  <a:path w="11" h="13">
                    <a:moveTo>
                      <a:pt x="0" y="8"/>
                    </a:moveTo>
                    <a:lnTo>
                      <a:pt x="6" y="13"/>
                    </a:lnTo>
                    <a:lnTo>
                      <a:pt x="11"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Freeform 4081">
                <a:extLst>
                  <a:ext uri="{FF2B5EF4-FFF2-40B4-BE49-F238E27FC236}">
                    <a16:creationId xmlns:a16="http://schemas.microsoft.com/office/drawing/2014/main" xmlns="" id="{726328FA-D188-44CA-A803-77FED3C8D4D2}"/>
                  </a:ext>
                </a:extLst>
              </p:cNvPr>
              <p:cNvSpPr>
                <a:spLocks/>
              </p:cNvSpPr>
              <p:nvPr/>
            </p:nvSpPr>
            <p:spPr bwMode="auto">
              <a:xfrm>
                <a:off x="2706" y="6643"/>
                <a:ext cx="55" cy="82"/>
              </a:xfrm>
              <a:custGeom>
                <a:avLst/>
                <a:gdLst>
                  <a:gd name="T0" fmla="*/ 0 w 55"/>
                  <a:gd name="T1" fmla="*/ 38 h 82"/>
                  <a:gd name="T2" fmla="*/ 39 w 55"/>
                  <a:gd name="T3" fmla="*/ 82 h 82"/>
                  <a:gd name="T4" fmla="*/ 55 w 55"/>
                  <a:gd name="T5" fmla="*/ 38 h 82"/>
                  <a:gd name="T6" fmla="*/ 17 w 55"/>
                  <a:gd name="T7" fmla="*/ 0 h 82"/>
                  <a:gd name="T8" fmla="*/ 0 w 55"/>
                  <a:gd name="T9" fmla="*/ 38 h 82"/>
                </a:gdLst>
                <a:ahLst/>
                <a:cxnLst>
                  <a:cxn ang="0">
                    <a:pos x="T0" y="T1"/>
                  </a:cxn>
                  <a:cxn ang="0">
                    <a:pos x="T2" y="T3"/>
                  </a:cxn>
                  <a:cxn ang="0">
                    <a:pos x="T4" y="T5"/>
                  </a:cxn>
                  <a:cxn ang="0">
                    <a:pos x="T6" y="T7"/>
                  </a:cxn>
                  <a:cxn ang="0">
                    <a:pos x="T8" y="T9"/>
                  </a:cxn>
                </a:cxnLst>
                <a:rect l="0" t="0" r="r" b="b"/>
                <a:pathLst>
                  <a:path w="55" h="82">
                    <a:moveTo>
                      <a:pt x="0" y="38"/>
                    </a:moveTo>
                    <a:lnTo>
                      <a:pt x="39" y="82"/>
                    </a:lnTo>
                    <a:lnTo>
                      <a:pt x="55" y="38"/>
                    </a:lnTo>
                    <a:lnTo>
                      <a:pt x="17" y="0"/>
                    </a:lnTo>
                    <a:lnTo>
                      <a:pt x="0"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4082">
                <a:extLst>
                  <a:ext uri="{FF2B5EF4-FFF2-40B4-BE49-F238E27FC236}">
                    <a16:creationId xmlns:a16="http://schemas.microsoft.com/office/drawing/2014/main" xmlns="" id="{D82FCD78-C063-4105-844F-6B1F908C8535}"/>
                  </a:ext>
                </a:extLst>
              </p:cNvPr>
              <p:cNvSpPr>
                <a:spLocks/>
              </p:cNvSpPr>
              <p:nvPr/>
            </p:nvSpPr>
            <p:spPr bwMode="auto">
              <a:xfrm>
                <a:off x="2706" y="6643"/>
                <a:ext cx="55" cy="82"/>
              </a:xfrm>
              <a:custGeom>
                <a:avLst/>
                <a:gdLst>
                  <a:gd name="T0" fmla="*/ 0 w 10"/>
                  <a:gd name="T1" fmla="*/ 7 h 15"/>
                  <a:gd name="T2" fmla="*/ 7 w 10"/>
                  <a:gd name="T3" fmla="*/ 15 h 15"/>
                  <a:gd name="T4" fmla="*/ 10 w 10"/>
                  <a:gd name="T5" fmla="*/ 7 h 15"/>
                  <a:gd name="T6" fmla="*/ 3 w 10"/>
                  <a:gd name="T7" fmla="*/ 0 h 15"/>
                  <a:gd name="T8" fmla="*/ 0 w 10"/>
                  <a:gd name="T9" fmla="*/ 7 h 15"/>
                </a:gdLst>
                <a:ahLst/>
                <a:cxnLst>
                  <a:cxn ang="0">
                    <a:pos x="T0" y="T1"/>
                  </a:cxn>
                  <a:cxn ang="0">
                    <a:pos x="T2" y="T3"/>
                  </a:cxn>
                  <a:cxn ang="0">
                    <a:pos x="T4" y="T5"/>
                  </a:cxn>
                  <a:cxn ang="0">
                    <a:pos x="T6" y="T7"/>
                  </a:cxn>
                  <a:cxn ang="0">
                    <a:pos x="T8" y="T9"/>
                  </a:cxn>
                </a:cxnLst>
                <a:rect l="0" t="0" r="r" b="b"/>
                <a:pathLst>
                  <a:path w="10" h="15">
                    <a:moveTo>
                      <a:pt x="0" y="7"/>
                    </a:moveTo>
                    <a:lnTo>
                      <a:pt x="7" y="15"/>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Freeform 4083">
                <a:extLst>
                  <a:ext uri="{FF2B5EF4-FFF2-40B4-BE49-F238E27FC236}">
                    <a16:creationId xmlns:a16="http://schemas.microsoft.com/office/drawing/2014/main" xmlns="" id="{B2472757-52C6-4960-895C-1B0C42375473}"/>
                  </a:ext>
                </a:extLst>
              </p:cNvPr>
              <p:cNvSpPr>
                <a:spLocks/>
              </p:cNvSpPr>
              <p:nvPr/>
            </p:nvSpPr>
            <p:spPr bwMode="auto">
              <a:xfrm>
                <a:off x="1733" y="6375"/>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Freeform 4084">
                <a:extLst>
                  <a:ext uri="{FF2B5EF4-FFF2-40B4-BE49-F238E27FC236}">
                    <a16:creationId xmlns:a16="http://schemas.microsoft.com/office/drawing/2014/main" xmlns="" id="{6D1CCCBA-1C6D-41CC-969C-AED6CDDDB0A2}"/>
                  </a:ext>
                </a:extLst>
              </p:cNvPr>
              <p:cNvSpPr>
                <a:spLocks/>
              </p:cNvSpPr>
              <p:nvPr/>
            </p:nvSpPr>
            <p:spPr bwMode="auto">
              <a:xfrm>
                <a:off x="1733" y="6375"/>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Freeform 4085">
                <a:extLst>
                  <a:ext uri="{FF2B5EF4-FFF2-40B4-BE49-F238E27FC236}">
                    <a16:creationId xmlns:a16="http://schemas.microsoft.com/office/drawing/2014/main" xmlns="" id="{682AB80D-BFA4-4471-8F06-5CCD8C523FCD}"/>
                  </a:ext>
                </a:extLst>
              </p:cNvPr>
              <p:cNvSpPr>
                <a:spLocks/>
              </p:cNvSpPr>
              <p:nvPr/>
            </p:nvSpPr>
            <p:spPr bwMode="auto">
              <a:xfrm>
                <a:off x="2099" y="6468"/>
                <a:ext cx="61" cy="82"/>
              </a:xfrm>
              <a:custGeom>
                <a:avLst/>
                <a:gdLst>
                  <a:gd name="T0" fmla="*/ 0 w 61"/>
                  <a:gd name="T1" fmla="*/ 38 h 82"/>
                  <a:gd name="T2" fmla="*/ 39 w 61"/>
                  <a:gd name="T3" fmla="*/ 82 h 82"/>
                  <a:gd name="T4" fmla="*/ 61 w 61"/>
                  <a:gd name="T5" fmla="*/ 38 h 82"/>
                  <a:gd name="T6" fmla="*/ 22 w 61"/>
                  <a:gd name="T7" fmla="*/ 0 h 82"/>
                  <a:gd name="T8" fmla="*/ 0 w 61"/>
                  <a:gd name="T9" fmla="*/ 38 h 82"/>
                </a:gdLst>
                <a:ahLst/>
                <a:cxnLst>
                  <a:cxn ang="0">
                    <a:pos x="T0" y="T1"/>
                  </a:cxn>
                  <a:cxn ang="0">
                    <a:pos x="T2" y="T3"/>
                  </a:cxn>
                  <a:cxn ang="0">
                    <a:pos x="T4" y="T5"/>
                  </a:cxn>
                  <a:cxn ang="0">
                    <a:pos x="T6" y="T7"/>
                  </a:cxn>
                  <a:cxn ang="0">
                    <a:pos x="T8" y="T9"/>
                  </a:cxn>
                </a:cxnLst>
                <a:rect l="0" t="0" r="r" b="b"/>
                <a:pathLst>
                  <a:path w="61" h="82">
                    <a:moveTo>
                      <a:pt x="0" y="38"/>
                    </a:moveTo>
                    <a:lnTo>
                      <a:pt x="39" y="82"/>
                    </a:lnTo>
                    <a:lnTo>
                      <a:pt x="61" y="38"/>
                    </a:lnTo>
                    <a:lnTo>
                      <a:pt x="22" y="0"/>
                    </a:lnTo>
                    <a:lnTo>
                      <a:pt x="0" y="38"/>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4086">
                <a:extLst>
                  <a:ext uri="{FF2B5EF4-FFF2-40B4-BE49-F238E27FC236}">
                    <a16:creationId xmlns:a16="http://schemas.microsoft.com/office/drawing/2014/main" xmlns="" id="{F26BC078-0592-4727-84AA-23324B063CED}"/>
                  </a:ext>
                </a:extLst>
              </p:cNvPr>
              <p:cNvSpPr>
                <a:spLocks/>
              </p:cNvSpPr>
              <p:nvPr/>
            </p:nvSpPr>
            <p:spPr bwMode="auto">
              <a:xfrm>
                <a:off x="2099" y="6468"/>
                <a:ext cx="61"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Freeform 4087">
                <a:extLst>
                  <a:ext uri="{FF2B5EF4-FFF2-40B4-BE49-F238E27FC236}">
                    <a16:creationId xmlns:a16="http://schemas.microsoft.com/office/drawing/2014/main" xmlns="" id="{C1771E3A-4C62-416F-A0A6-7732FCCCED46}"/>
                  </a:ext>
                </a:extLst>
              </p:cNvPr>
              <p:cNvSpPr>
                <a:spLocks/>
              </p:cNvSpPr>
              <p:nvPr/>
            </p:nvSpPr>
            <p:spPr bwMode="auto">
              <a:xfrm>
                <a:off x="2455" y="6571"/>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4088">
                <a:extLst>
                  <a:ext uri="{FF2B5EF4-FFF2-40B4-BE49-F238E27FC236}">
                    <a16:creationId xmlns:a16="http://schemas.microsoft.com/office/drawing/2014/main" xmlns="" id="{8B001025-EDBD-4016-A568-4CFA1E4451CF}"/>
                  </a:ext>
                </a:extLst>
              </p:cNvPr>
              <p:cNvSpPr>
                <a:spLocks/>
              </p:cNvSpPr>
              <p:nvPr/>
            </p:nvSpPr>
            <p:spPr bwMode="auto">
              <a:xfrm>
                <a:off x="2455" y="6571"/>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Freeform 4089">
                <a:extLst>
                  <a:ext uri="{FF2B5EF4-FFF2-40B4-BE49-F238E27FC236}">
                    <a16:creationId xmlns:a16="http://schemas.microsoft.com/office/drawing/2014/main" xmlns="" id="{D003D6D7-7FE9-45D4-8A7D-57686E117B55}"/>
                  </a:ext>
                </a:extLst>
              </p:cNvPr>
              <p:cNvSpPr>
                <a:spLocks/>
              </p:cNvSpPr>
              <p:nvPr/>
            </p:nvSpPr>
            <p:spPr bwMode="auto">
              <a:xfrm>
                <a:off x="1460" y="6347"/>
                <a:ext cx="65" cy="71"/>
              </a:xfrm>
              <a:custGeom>
                <a:avLst/>
                <a:gdLst>
                  <a:gd name="T0" fmla="*/ 0 w 65"/>
                  <a:gd name="T1" fmla="*/ 44 h 71"/>
                  <a:gd name="T2" fmla="*/ 38 w 65"/>
                  <a:gd name="T3" fmla="*/ 71 h 71"/>
                  <a:gd name="T4" fmla="*/ 65 w 65"/>
                  <a:gd name="T5" fmla="*/ 28 h 71"/>
                  <a:gd name="T6" fmla="*/ 27 w 65"/>
                  <a:gd name="T7" fmla="*/ 0 h 71"/>
                  <a:gd name="T8" fmla="*/ 0 w 65"/>
                  <a:gd name="T9" fmla="*/ 44 h 71"/>
                </a:gdLst>
                <a:ahLst/>
                <a:cxnLst>
                  <a:cxn ang="0">
                    <a:pos x="T0" y="T1"/>
                  </a:cxn>
                  <a:cxn ang="0">
                    <a:pos x="T2" y="T3"/>
                  </a:cxn>
                  <a:cxn ang="0">
                    <a:pos x="T4" y="T5"/>
                  </a:cxn>
                  <a:cxn ang="0">
                    <a:pos x="T6" y="T7"/>
                  </a:cxn>
                  <a:cxn ang="0">
                    <a:pos x="T8" y="T9"/>
                  </a:cxn>
                </a:cxnLst>
                <a:rect l="0" t="0" r="r" b="b"/>
                <a:pathLst>
                  <a:path w="65" h="71">
                    <a:moveTo>
                      <a:pt x="0" y="44"/>
                    </a:moveTo>
                    <a:lnTo>
                      <a:pt x="38" y="71"/>
                    </a:lnTo>
                    <a:lnTo>
                      <a:pt x="65" y="28"/>
                    </a:lnTo>
                    <a:lnTo>
                      <a:pt x="27"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4090">
                <a:extLst>
                  <a:ext uri="{FF2B5EF4-FFF2-40B4-BE49-F238E27FC236}">
                    <a16:creationId xmlns:a16="http://schemas.microsoft.com/office/drawing/2014/main" xmlns="" id="{2D88E921-97A1-4355-957F-4ADA3BF373DD}"/>
                  </a:ext>
                </a:extLst>
              </p:cNvPr>
              <p:cNvSpPr>
                <a:spLocks/>
              </p:cNvSpPr>
              <p:nvPr/>
            </p:nvSpPr>
            <p:spPr bwMode="auto">
              <a:xfrm>
                <a:off x="1460" y="6347"/>
                <a:ext cx="65"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Freeform 4091">
                <a:extLst>
                  <a:ext uri="{FF2B5EF4-FFF2-40B4-BE49-F238E27FC236}">
                    <a16:creationId xmlns:a16="http://schemas.microsoft.com/office/drawing/2014/main" xmlns="" id="{6772DC35-A9F9-43D0-ADA0-3EE225262D53}"/>
                  </a:ext>
                </a:extLst>
              </p:cNvPr>
              <p:cNvSpPr>
                <a:spLocks/>
              </p:cNvSpPr>
              <p:nvPr/>
            </p:nvSpPr>
            <p:spPr bwMode="auto">
              <a:xfrm>
                <a:off x="2799" y="6675"/>
                <a:ext cx="55" cy="82"/>
              </a:xfrm>
              <a:custGeom>
                <a:avLst/>
                <a:gdLst>
                  <a:gd name="T0" fmla="*/ 0 w 55"/>
                  <a:gd name="T1" fmla="*/ 44 h 82"/>
                  <a:gd name="T2" fmla="*/ 39 w 55"/>
                  <a:gd name="T3" fmla="*/ 82 h 82"/>
                  <a:gd name="T4" fmla="*/ 55 w 55"/>
                  <a:gd name="T5" fmla="*/ 39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9"/>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4092">
                <a:extLst>
                  <a:ext uri="{FF2B5EF4-FFF2-40B4-BE49-F238E27FC236}">
                    <a16:creationId xmlns:a16="http://schemas.microsoft.com/office/drawing/2014/main" xmlns="" id="{2D1803AD-1F18-4AAD-9A2D-4343D7EFB11C}"/>
                  </a:ext>
                </a:extLst>
              </p:cNvPr>
              <p:cNvSpPr>
                <a:spLocks/>
              </p:cNvSpPr>
              <p:nvPr/>
            </p:nvSpPr>
            <p:spPr bwMode="auto">
              <a:xfrm>
                <a:off x="2799" y="6675"/>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Freeform 4093">
                <a:extLst>
                  <a:ext uri="{FF2B5EF4-FFF2-40B4-BE49-F238E27FC236}">
                    <a16:creationId xmlns:a16="http://schemas.microsoft.com/office/drawing/2014/main" xmlns="" id="{6BAFCCB7-D68C-4241-88D3-F5B7E477A5B4}"/>
                  </a:ext>
                </a:extLst>
              </p:cNvPr>
              <p:cNvSpPr>
                <a:spLocks/>
              </p:cNvSpPr>
              <p:nvPr/>
            </p:nvSpPr>
            <p:spPr bwMode="auto">
              <a:xfrm>
                <a:off x="1832" y="6402"/>
                <a:ext cx="65" cy="82"/>
              </a:xfrm>
              <a:custGeom>
                <a:avLst/>
                <a:gdLst>
                  <a:gd name="T0" fmla="*/ 0 w 65"/>
                  <a:gd name="T1" fmla="*/ 44 h 82"/>
                  <a:gd name="T2" fmla="*/ 43 w 65"/>
                  <a:gd name="T3" fmla="*/ 82 h 82"/>
                  <a:gd name="T4" fmla="*/ 65 w 65"/>
                  <a:gd name="T5" fmla="*/ 38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43" y="82"/>
                    </a:lnTo>
                    <a:lnTo>
                      <a:pt x="65" y="38"/>
                    </a:lnTo>
                    <a:lnTo>
                      <a:pt x="27"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4094">
                <a:extLst>
                  <a:ext uri="{FF2B5EF4-FFF2-40B4-BE49-F238E27FC236}">
                    <a16:creationId xmlns:a16="http://schemas.microsoft.com/office/drawing/2014/main" xmlns="" id="{EB144275-66D8-4C73-8185-161ECC3DCB7F}"/>
                  </a:ext>
                </a:extLst>
              </p:cNvPr>
              <p:cNvSpPr>
                <a:spLocks/>
              </p:cNvSpPr>
              <p:nvPr/>
            </p:nvSpPr>
            <p:spPr bwMode="auto">
              <a:xfrm>
                <a:off x="1832" y="6402"/>
                <a:ext cx="65" cy="82"/>
              </a:xfrm>
              <a:custGeom>
                <a:avLst/>
                <a:gdLst>
                  <a:gd name="T0" fmla="*/ 0 w 12"/>
                  <a:gd name="T1" fmla="*/ 8 h 15"/>
                  <a:gd name="T2" fmla="*/ 8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Freeform 4095">
                <a:extLst>
                  <a:ext uri="{FF2B5EF4-FFF2-40B4-BE49-F238E27FC236}">
                    <a16:creationId xmlns:a16="http://schemas.microsoft.com/office/drawing/2014/main" xmlns="" id="{DE3BE168-FF73-4C15-A694-85DF749A7DCB}"/>
                  </a:ext>
                </a:extLst>
              </p:cNvPr>
              <p:cNvSpPr>
                <a:spLocks/>
              </p:cNvSpPr>
              <p:nvPr/>
            </p:nvSpPr>
            <p:spPr bwMode="auto">
              <a:xfrm>
                <a:off x="2198" y="6500"/>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4096">
                <a:extLst>
                  <a:ext uri="{FF2B5EF4-FFF2-40B4-BE49-F238E27FC236}">
                    <a16:creationId xmlns:a16="http://schemas.microsoft.com/office/drawing/2014/main" xmlns="" id="{60B089FB-6E4F-4E8B-B1EC-DA2FC3A3632C}"/>
                  </a:ext>
                </a:extLst>
              </p:cNvPr>
              <p:cNvSpPr>
                <a:spLocks/>
              </p:cNvSpPr>
              <p:nvPr/>
            </p:nvSpPr>
            <p:spPr bwMode="auto">
              <a:xfrm>
                <a:off x="2198" y="650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Freeform 4097">
                <a:extLst>
                  <a:ext uri="{FF2B5EF4-FFF2-40B4-BE49-F238E27FC236}">
                    <a16:creationId xmlns:a16="http://schemas.microsoft.com/office/drawing/2014/main" xmlns="" id="{2FD0E427-5188-4005-B4E8-C8540BA0FDB3}"/>
                  </a:ext>
                </a:extLst>
              </p:cNvPr>
              <p:cNvSpPr>
                <a:spLocks/>
              </p:cNvSpPr>
              <p:nvPr/>
            </p:nvSpPr>
            <p:spPr bwMode="auto">
              <a:xfrm>
                <a:off x="1192" y="6353"/>
                <a:ext cx="65" cy="65"/>
              </a:xfrm>
              <a:custGeom>
                <a:avLst/>
                <a:gdLst>
                  <a:gd name="T0" fmla="*/ 0 w 65"/>
                  <a:gd name="T1" fmla="*/ 43 h 65"/>
                  <a:gd name="T2" fmla="*/ 38 w 65"/>
                  <a:gd name="T3" fmla="*/ 65 h 65"/>
                  <a:gd name="T4" fmla="*/ 65 w 65"/>
                  <a:gd name="T5" fmla="*/ 22 h 65"/>
                  <a:gd name="T6" fmla="*/ 33 w 65"/>
                  <a:gd name="T7" fmla="*/ 0 h 65"/>
                  <a:gd name="T8" fmla="*/ 0 w 65"/>
                  <a:gd name="T9" fmla="*/ 43 h 65"/>
                </a:gdLst>
                <a:ahLst/>
                <a:cxnLst>
                  <a:cxn ang="0">
                    <a:pos x="T0" y="T1"/>
                  </a:cxn>
                  <a:cxn ang="0">
                    <a:pos x="T2" y="T3"/>
                  </a:cxn>
                  <a:cxn ang="0">
                    <a:pos x="T4" y="T5"/>
                  </a:cxn>
                  <a:cxn ang="0">
                    <a:pos x="T6" y="T7"/>
                  </a:cxn>
                  <a:cxn ang="0">
                    <a:pos x="T8" y="T9"/>
                  </a:cxn>
                </a:cxnLst>
                <a:rect l="0" t="0" r="r" b="b"/>
                <a:pathLst>
                  <a:path w="65" h="65">
                    <a:moveTo>
                      <a:pt x="0" y="43"/>
                    </a:moveTo>
                    <a:lnTo>
                      <a:pt x="38" y="65"/>
                    </a:lnTo>
                    <a:lnTo>
                      <a:pt x="65" y="22"/>
                    </a:lnTo>
                    <a:lnTo>
                      <a:pt x="33"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4098">
                <a:extLst>
                  <a:ext uri="{FF2B5EF4-FFF2-40B4-BE49-F238E27FC236}">
                    <a16:creationId xmlns:a16="http://schemas.microsoft.com/office/drawing/2014/main" xmlns="" id="{236B44A9-65E6-4C11-A1F7-D6A5958DCEED}"/>
                  </a:ext>
                </a:extLst>
              </p:cNvPr>
              <p:cNvSpPr>
                <a:spLocks/>
              </p:cNvSpPr>
              <p:nvPr/>
            </p:nvSpPr>
            <p:spPr bwMode="auto">
              <a:xfrm>
                <a:off x="1192" y="6353"/>
                <a:ext cx="65" cy="65"/>
              </a:xfrm>
              <a:custGeom>
                <a:avLst/>
                <a:gdLst>
                  <a:gd name="T0" fmla="*/ 0 w 12"/>
                  <a:gd name="T1" fmla="*/ 8 h 12"/>
                  <a:gd name="T2" fmla="*/ 7 w 12"/>
                  <a:gd name="T3" fmla="*/ 12 h 12"/>
                  <a:gd name="T4" fmla="*/ 12 w 12"/>
                  <a:gd name="T5" fmla="*/ 4 h 12"/>
                  <a:gd name="T6" fmla="*/ 6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7" y="12"/>
                    </a:lnTo>
                    <a:lnTo>
                      <a:pt x="12" y="4"/>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Freeform 4099">
                <a:extLst>
                  <a:ext uri="{FF2B5EF4-FFF2-40B4-BE49-F238E27FC236}">
                    <a16:creationId xmlns:a16="http://schemas.microsoft.com/office/drawing/2014/main" xmlns="" id="{A121D631-1E53-4AA0-A076-CCF0A1D1A2FC}"/>
                  </a:ext>
                </a:extLst>
              </p:cNvPr>
              <p:cNvSpPr>
                <a:spLocks/>
              </p:cNvSpPr>
              <p:nvPr/>
            </p:nvSpPr>
            <p:spPr bwMode="auto">
              <a:xfrm>
                <a:off x="2553" y="6610"/>
                <a:ext cx="60" cy="82"/>
              </a:xfrm>
              <a:custGeom>
                <a:avLst/>
                <a:gdLst>
                  <a:gd name="T0" fmla="*/ 0 w 60"/>
                  <a:gd name="T1" fmla="*/ 38 h 82"/>
                  <a:gd name="T2" fmla="*/ 39 w 60"/>
                  <a:gd name="T3" fmla="*/ 82 h 82"/>
                  <a:gd name="T4" fmla="*/ 60 w 60"/>
                  <a:gd name="T5" fmla="*/ 38 h 82"/>
                  <a:gd name="T6" fmla="*/ 22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9" y="82"/>
                    </a:lnTo>
                    <a:lnTo>
                      <a:pt x="60" y="38"/>
                    </a:lnTo>
                    <a:lnTo>
                      <a:pt x="22" y="0"/>
                    </a:lnTo>
                    <a:lnTo>
                      <a:pt x="0"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4100">
                <a:extLst>
                  <a:ext uri="{FF2B5EF4-FFF2-40B4-BE49-F238E27FC236}">
                    <a16:creationId xmlns:a16="http://schemas.microsoft.com/office/drawing/2014/main" xmlns="" id="{416AAD2C-04D8-4523-8DF4-9F62C9778E13}"/>
                  </a:ext>
                </a:extLst>
              </p:cNvPr>
              <p:cNvSpPr>
                <a:spLocks/>
              </p:cNvSpPr>
              <p:nvPr/>
            </p:nvSpPr>
            <p:spPr bwMode="auto">
              <a:xfrm>
                <a:off x="2553" y="6610"/>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Freeform 4101">
                <a:extLst>
                  <a:ext uri="{FF2B5EF4-FFF2-40B4-BE49-F238E27FC236}">
                    <a16:creationId xmlns:a16="http://schemas.microsoft.com/office/drawing/2014/main" xmlns="" id="{6CBB953B-3EEB-4F15-8EF6-6EFA30B195FC}"/>
                  </a:ext>
                </a:extLst>
              </p:cNvPr>
              <p:cNvSpPr>
                <a:spLocks/>
              </p:cNvSpPr>
              <p:nvPr/>
            </p:nvSpPr>
            <p:spPr bwMode="auto">
              <a:xfrm>
                <a:off x="1564" y="6364"/>
                <a:ext cx="65" cy="76"/>
              </a:xfrm>
              <a:custGeom>
                <a:avLst/>
                <a:gdLst>
                  <a:gd name="T0" fmla="*/ 0 w 65"/>
                  <a:gd name="T1" fmla="*/ 43 h 76"/>
                  <a:gd name="T2" fmla="*/ 38 w 65"/>
                  <a:gd name="T3" fmla="*/ 76 h 76"/>
                  <a:gd name="T4" fmla="*/ 65 w 65"/>
                  <a:gd name="T5" fmla="*/ 32 h 76"/>
                  <a:gd name="T6" fmla="*/ 27 w 65"/>
                  <a:gd name="T7" fmla="*/ 0 h 76"/>
                  <a:gd name="T8" fmla="*/ 0 w 65"/>
                  <a:gd name="T9" fmla="*/ 43 h 76"/>
                </a:gdLst>
                <a:ahLst/>
                <a:cxnLst>
                  <a:cxn ang="0">
                    <a:pos x="T0" y="T1"/>
                  </a:cxn>
                  <a:cxn ang="0">
                    <a:pos x="T2" y="T3"/>
                  </a:cxn>
                  <a:cxn ang="0">
                    <a:pos x="T4" y="T5"/>
                  </a:cxn>
                  <a:cxn ang="0">
                    <a:pos x="T6" y="T7"/>
                  </a:cxn>
                  <a:cxn ang="0">
                    <a:pos x="T8" y="T9"/>
                  </a:cxn>
                </a:cxnLst>
                <a:rect l="0" t="0" r="r" b="b"/>
                <a:pathLst>
                  <a:path w="65" h="76">
                    <a:moveTo>
                      <a:pt x="0" y="43"/>
                    </a:moveTo>
                    <a:lnTo>
                      <a:pt x="38" y="76"/>
                    </a:lnTo>
                    <a:lnTo>
                      <a:pt x="65" y="32"/>
                    </a:lnTo>
                    <a:lnTo>
                      <a:pt x="27"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4102">
                <a:extLst>
                  <a:ext uri="{FF2B5EF4-FFF2-40B4-BE49-F238E27FC236}">
                    <a16:creationId xmlns:a16="http://schemas.microsoft.com/office/drawing/2014/main" xmlns="" id="{3C477C39-EC28-417F-A988-2345E9A8D690}"/>
                  </a:ext>
                </a:extLst>
              </p:cNvPr>
              <p:cNvSpPr>
                <a:spLocks/>
              </p:cNvSpPr>
              <p:nvPr/>
            </p:nvSpPr>
            <p:spPr bwMode="auto">
              <a:xfrm>
                <a:off x="1564" y="6364"/>
                <a:ext cx="65"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Freeform 4103">
                <a:extLst>
                  <a:ext uri="{FF2B5EF4-FFF2-40B4-BE49-F238E27FC236}">
                    <a16:creationId xmlns:a16="http://schemas.microsoft.com/office/drawing/2014/main" xmlns="" id="{80A16FCF-5F5C-4FE6-9C8C-6E3944FD1099}"/>
                  </a:ext>
                </a:extLst>
              </p:cNvPr>
              <p:cNvSpPr>
                <a:spLocks/>
              </p:cNvSpPr>
              <p:nvPr/>
            </p:nvSpPr>
            <p:spPr bwMode="auto">
              <a:xfrm>
                <a:off x="2892" y="6708"/>
                <a:ext cx="55" cy="82"/>
              </a:xfrm>
              <a:custGeom>
                <a:avLst/>
                <a:gdLst>
                  <a:gd name="T0" fmla="*/ 0 w 55"/>
                  <a:gd name="T1" fmla="*/ 44 h 82"/>
                  <a:gd name="T2" fmla="*/ 39 w 55"/>
                  <a:gd name="T3" fmla="*/ 82 h 82"/>
                  <a:gd name="T4" fmla="*/ 55 w 55"/>
                  <a:gd name="T5" fmla="*/ 38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8"/>
                    </a:lnTo>
                    <a:lnTo>
                      <a:pt x="22"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4104">
                <a:extLst>
                  <a:ext uri="{FF2B5EF4-FFF2-40B4-BE49-F238E27FC236}">
                    <a16:creationId xmlns:a16="http://schemas.microsoft.com/office/drawing/2014/main" xmlns="" id="{61CEF1F5-430C-4C0B-9B8E-A9C9F30A5527}"/>
                  </a:ext>
                </a:extLst>
              </p:cNvPr>
              <p:cNvSpPr>
                <a:spLocks/>
              </p:cNvSpPr>
              <p:nvPr/>
            </p:nvSpPr>
            <p:spPr bwMode="auto">
              <a:xfrm>
                <a:off x="2892" y="6708"/>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Freeform 4105">
                <a:extLst>
                  <a:ext uri="{FF2B5EF4-FFF2-40B4-BE49-F238E27FC236}">
                    <a16:creationId xmlns:a16="http://schemas.microsoft.com/office/drawing/2014/main" xmlns="" id="{D4371A17-0147-4AEB-ADBC-F4C7516C92B4}"/>
                  </a:ext>
                </a:extLst>
              </p:cNvPr>
              <p:cNvSpPr>
                <a:spLocks/>
              </p:cNvSpPr>
              <p:nvPr/>
            </p:nvSpPr>
            <p:spPr bwMode="auto">
              <a:xfrm>
                <a:off x="1935" y="6435"/>
                <a:ext cx="66" cy="82"/>
              </a:xfrm>
              <a:custGeom>
                <a:avLst/>
                <a:gdLst>
                  <a:gd name="T0" fmla="*/ 0 w 66"/>
                  <a:gd name="T1" fmla="*/ 43 h 82"/>
                  <a:gd name="T2" fmla="*/ 39 w 66"/>
                  <a:gd name="T3" fmla="*/ 82 h 82"/>
                  <a:gd name="T4" fmla="*/ 66 w 66"/>
                  <a:gd name="T5" fmla="*/ 38 h 82"/>
                  <a:gd name="T6" fmla="*/ 28 w 66"/>
                  <a:gd name="T7" fmla="*/ 0 h 82"/>
                  <a:gd name="T8" fmla="*/ 0 w 66"/>
                  <a:gd name="T9" fmla="*/ 43 h 82"/>
                </a:gdLst>
                <a:ahLst/>
                <a:cxnLst>
                  <a:cxn ang="0">
                    <a:pos x="T0" y="T1"/>
                  </a:cxn>
                  <a:cxn ang="0">
                    <a:pos x="T2" y="T3"/>
                  </a:cxn>
                  <a:cxn ang="0">
                    <a:pos x="T4" y="T5"/>
                  </a:cxn>
                  <a:cxn ang="0">
                    <a:pos x="T6" y="T7"/>
                  </a:cxn>
                  <a:cxn ang="0">
                    <a:pos x="T8" y="T9"/>
                  </a:cxn>
                </a:cxnLst>
                <a:rect l="0" t="0" r="r" b="b"/>
                <a:pathLst>
                  <a:path w="66" h="82">
                    <a:moveTo>
                      <a:pt x="0" y="43"/>
                    </a:moveTo>
                    <a:lnTo>
                      <a:pt x="39" y="82"/>
                    </a:lnTo>
                    <a:lnTo>
                      <a:pt x="66" y="38"/>
                    </a:lnTo>
                    <a:lnTo>
                      <a:pt x="28" y="0"/>
                    </a:lnTo>
                    <a:lnTo>
                      <a:pt x="0" y="4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4106">
                <a:extLst>
                  <a:ext uri="{FF2B5EF4-FFF2-40B4-BE49-F238E27FC236}">
                    <a16:creationId xmlns:a16="http://schemas.microsoft.com/office/drawing/2014/main" xmlns="" id="{F1EE218B-71A4-4D6D-9C0A-72FBD3FE7FAC}"/>
                  </a:ext>
                </a:extLst>
              </p:cNvPr>
              <p:cNvSpPr>
                <a:spLocks/>
              </p:cNvSpPr>
              <p:nvPr/>
            </p:nvSpPr>
            <p:spPr bwMode="auto">
              <a:xfrm>
                <a:off x="1935" y="6435"/>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Freeform 4107">
                <a:extLst>
                  <a:ext uri="{FF2B5EF4-FFF2-40B4-BE49-F238E27FC236}">
                    <a16:creationId xmlns:a16="http://schemas.microsoft.com/office/drawing/2014/main" xmlns="" id="{4209E6E1-DA38-4213-83B2-DB787BD907DB}"/>
                  </a:ext>
                </a:extLst>
              </p:cNvPr>
              <p:cNvSpPr>
                <a:spLocks/>
              </p:cNvSpPr>
              <p:nvPr/>
            </p:nvSpPr>
            <p:spPr bwMode="auto">
              <a:xfrm>
                <a:off x="2296" y="6539"/>
                <a:ext cx="60" cy="82"/>
              </a:xfrm>
              <a:custGeom>
                <a:avLst/>
                <a:gdLst>
                  <a:gd name="T0" fmla="*/ 0 w 60"/>
                  <a:gd name="T1" fmla="*/ 43 h 82"/>
                  <a:gd name="T2" fmla="*/ 44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44" y="82"/>
                    </a:lnTo>
                    <a:lnTo>
                      <a:pt x="60" y="38"/>
                    </a:lnTo>
                    <a:lnTo>
                      <a:pt x="22"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4108">
                <a:extLst>
                  <a:ext uri="{FF2B5EF4-FFF2-40B4-BE49-F238E27FC236}">
                    <a16:creationId xmlns:a16="http://schemas.microsoft.com/office/drawing/2014/main" xmlns="" id="{A9212648-9D48-417B-8806-51D0835309BE}"/>
                  </a:ext>
                </a:extLst>
              </p:cNvPr>
              <p:cNvSpPr>
                <a:spLocks/>
              </p:cNvSpPr>
              <p:nvPr/>
            </p:nvSpPr>
            <p:spPr bwMode="auto">
              <a:xfrm>
                <a:off x="2296" y="6539"/>
                <a:ext cx="60" cy="82"/>
              </a:xfrm>
              <a:custGeom>
                <a:avLst/>
                <a:gdLst>
                  <a:gd name="T0" fmla="*/ 0 w 11"/>
                  <a:gd name="T1" fmla="*/ 8 h 15"/>
                  <a:gd name="T2" fmla="*/ 8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8"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Freeform 4109">
                <a:extLst>
                  <a:ext uri="{FF2B5EF4-FFF2-40B4-BE49-F238E27FC236}">
                    <a16:creationId xmlns:a16="http://schemas.microsoft.com/office/drawing/2014/main" xmlns="" id="{A358F53C-374C-4669-8FA5-7F72BC4F7F50}"/>
                  </a:ext>
                </a:extLst>
              </p:cNvPr>
              <p:cNvSpPr>
                <a:spLocks/>
              </p:cNvSpPr>
              <p:nvPr/>
            </p:nvSpPr>
            <p:spPr bwMode="auto">
              <a:xfrm>
                <a:off x="1296" y="6353"/>
                <a:ext cx="65" cy="71"/>
              </a:xfrm>
              <a:custGeom>
                <a:avLst/>
                <a:gdLst>
                  <a:gd name="T0" fmla="*/ 0 w 65"/>
                  <a:gd name="T1" fmla="*/ 43 h 71"/>
                  <a:gd name="T2" fmla="*/ 32 w 65"/>
                  <a:gd name="T3" fmla="*/ 71 h 71"/>
                  <a:gd name="T4" fmla="*/ 65 w 65"/>
                  <a:gd name="T5" fmla="*/ 27 h 71"/>
                  <a:gd name="T6" fmla="*/ 27 w 65"/>
                  <a:gd name="T7" fmla="*/ 0 h 71"/>
                  <a:gd name="T8" fmla="*/ 0 w 65"/>
                  <a:gd name="T9" fmla="*/ 43 h 71"/>
                </a:gdLst>
                <a:ahLst/>
                <a:cxnLst>
                  <a:cxn ang="0">
                    <a:pos x="T0" y="T1"/>
                  </a:cxn>
                  <a:cxn ang="0">
                    <a:pos x="T2" y="T3"/>
                  </a:cxn>
                  <a:cxn ang="0">
                    <a:pos x="T4" y="T5"/>
                  </a:cxn>
                  <a:cxn ang="0">
                    <a:pos x="T6" y="T7"/>
                  </a:cxn>
                  <a:cxn ang="0">
                    <a:pos x="T8" y="T9"/>
                  </a:cxn>
                </a:cxnLst>
                <a:rect l="0" t="0" r="r" b="b"/>
                <a:pathLst>
                  <a:path w="65" h="71">
                    <a:moveTo>
                      <a:pt x="0" y="43"/>
                    </a:moveTo>
                    <a:lnTo>
                      <a:pt x="32" y="71"/>
                    </a:lnTo>
                    <a:lnTo>
                      <a:pt x="65" y="27"/>
                    </a:lnTo>
                    <a:lnTo>
                      <a:pt x="27"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4110">
                <a:extLst>
                  <a:ext uri="{FF2B5EF4-FFF2-40B4-BE49-F238E27FC236}">
                    <a16:creationId xmlns:a16="http://schemas.microsoft.com/office/drawing/2014/main" xmlns="" id="{F5D13BB9-4912-4F90-B8A6-FA51F2AB96CD}"/>
                  </a:ext>
                </a:extLst>
              </p:cNvPr>
              <p:cNvSpPr>
                <a:spLocks/>
              </p:cNvSpPr>
              <p:nvPr/>
            </p:nvSpPr>
            <p:spPr bwMode="auto">
              <a:xfrm>
                <a:off x="1296" y="6353"/>
                <a:ext cx="65" cy="71"/>
              </a:xfrm>
              <a:custGeom>
                <a:avLst/>
                <a:gdLst>
                  <a:gd name="T0" fmla="*/ 0 w 12"/>
                  <a:gd name="T1" fmla="*/ 8 h 13"/>
                  <a:gd name="T2" fmla="*/ 6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6"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Freeform 4111">
                <a:extLst>
                  <a:ext uri="{FF2B5EF4-FFF2-40B4-BE49-F238E27FC236}">
                    <a16:creationId xmlns:a16="http://schemas.microsoft.com/office/drawing/2014/main" xmlns="" id="{4EF9ECB6-183A-49F2-A1D3-1A3D4D941DE6}"/>
                  </a:ext>
                </a:extLst>
              </p:cNvPr>
              <p:cNvSpPr>
                <a:spLocks/>
              </p:cNvSpPr>
              <p:nvPr/>
            </p:nvSpPr>
            <p:spPr bwMode="auto">
              <a:xfrm>
                <a:off x="2652" y="6643"/>
                <a:ext cx="54" cy="82"/>
              </a:xfrm>
              <a:custGeom>
                <a:avLst/>
                <a:gdLst>
                  <a:gd name="T0" fmla="*/ 0 w 54"/>
                  <a:gd name="T1" fmla="*/ 43 h 82"/>
                  <a:gd name="T2" fmla="*/ 33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3" y="82"/>
                    </a:lnTo>
                    <a:lnTo>
                      <a:pt x="54" y="38"/>
                    </a:lnTo>
                    <a:lnTo>
                      <a:pt x="16"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4112">
                <a:extLst>
                  <a:ext uri="{FF2B5EF4-FFF2-40B4-BE49-F238E27FC236}">
                    <a16:creationId xmlns:a16="http://schemas.microsoft.com/office/drawing/2014/main" xmlns="" id="{1C95BED1-BEDF-4071-A4A1-14AF277D6BCF}"/>
                  </a:ext>
                </a:extLst>
              </p:cNvPr>
              <p:cNvSpPr>
                <a:spLocks/>
              </p:cNvSpPr>
              <p:nvPr/>
            </p:nvSpPr>
            <p:spPr bwMode="auto">
              <a:xfrm>
                <a:off x="2652" y="6643"/>
                <a:ext cx="54" cy="82"/>
              </a:xfrm>
              <a:custGeom>
                <a:avLst/>
                <a:gdLst>
                  <a:gd name="T0" fmla="*/ 0 w 10"/>
                  <a:gd name="T1" fmla="*/ 8 h 15"/>
                  <a:gd name="T2" fmla="*/ 6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6"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Freeform 4113">
                <a:extLst>
                  <a:ext uri="{FF2B5EF4-FFF2-40B4-BE49-F238E27FC236}">
                    <a16:creationId xmlns:a16="http://schemas.microsoft.com/office/drawing/2014/main" xmlns="" id="{70BA1856-1F9F-4823-AF26-C7491A441222}"/>
                  </a:ext>
                </a:extLst>
              </p:cNvPr>
              <p:cNvSpPr>
                <a:spLocks/>
              </p:cNvSpPr>
              <p:nvPr/>
            </p:nvSpPr>
            <p:spPr bwMode="auto">
              <a:xfrm>
                <a:off x="1667" y="6386"/>
                <a:ext cx="66" cy="76"/>
              </a:xfrm>
              <a:custGeom>
                <a:avLst/>
                <a:gdLst>
                  <a:gd name="T0" fmla="*/ 0 w 66"/>
                  <a:gd name="T1" fmla="*/ 43 h 76"/>
                  <a:gd name="T2" fmla="*/ 39 w 66"/>
                  <a:gd name="T3" fmla="*/ 76 h 76"/>
                  <a:gd name="T4" fmla="*/ 66 w 66"/>
                  <a:gd name="T5" fmla="*/ 32 h 76"/>
                  <a:gd name="T6" fmla="*/ 28 w 66"/>
                  <a:gd name="T7" fmla="*/ 0 h 76"/>
                  <a:gd name="T8" fmla="*/ 0 w 66"/>
                  <a:gd name="T9" fmla="*/ 43 h 76"/>
                </a:gdLst>
                <a:ahLst/>
                <a:cxnLst>
                  <a:cxn ang="0">
                    <a:pos x="T0" y="T1"/>
                  </a:cxn>
                  <a:cxn ang="0">
                    <a:pos x="T2" y="T3"/>
                  </a:cxn>
                  <a:cxn ang="0">
                    <a:pos x="T4" y="T5"/>
                  </a:cxn>
                  <a:cxn ang="0">
                    <a:pos x="T6" y="T7"/>
                  </a:cxn>
                  <a:cxn ang="0">
                    <a:pos x="T8" y="T9"/>
                  </a:cxn>
                </a:cxnLst>
                <a:rect l="0" t="0" r="r" b="b"/>
                <a:pathLst>
                  <a:path w="66" h="76">
                    <a:moveTo>
                      <a:pt x="0" y="43"/>
                    </a:moveTo>
                    <a:lnTo>
                      <a:pt x="39" y="76"/>
                    </a:lnTo>
                    <a:lnTo>
                      <a:pt x="66" y="32"/>
                    </a:lnTo>
                    <a:lnTo>
                      <a:pt x="28" y="0"/>
                    </a:lnTo>
                    <a:lnTo>
                      <a:pt x="0" y="4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4114">
                <a:extLst>
                  <a:ext uri="{FF2B5EF4-FFF2-40B4-BE49-F238E27FC236}">
                    <a16:creationId xmlns:a16="http://schemas.microsoft.com/office/drawing/2014/main" xmlns="" id="{6BAF7ADA-86ED-4AFB-A020-7F8791F841A3}"/>
                  </a:ext>
                </a:extLst>
              </p:cNvPr>
              <p:cNvSpPr>
                <a:spLocks/>
              </p:cNvSpPr>
              <p:nvPr/>
            </p:nvSpPr>
            <p:spPr bwMode="auto">
              <a:xfrm>
                <a:off x="1667" y="6386"/>
                <a:ext cx="66"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Freeform 4115">
                <a:extLst>
                  <a:ext uri="{FF2B5EF4-FFF2-40B4-BE49-F238E27FC236}">
                    <a16:creationId xmlns:a16="http://schemas.microsoft.com/office/drawing/2014/main" xmlns="" id="{F13EBA7D-4C4E-4E6E-BF08-9B26BBBC34B1}"/>
                  </a:ext>
                </a:extLst>
              </p:cNvPr>
              <p:cNvSpPr>
                <a:spLocks/>
              </p:cNvSpPr>
              <p:nvPr/>
            </p:nvSpPr>
            <p:spPr bwMode="auto">
              <a:xfrm>
                <a:off x="2985" y="6746"/>
                <a:ext cx="55" cy="77"/>
              </a:xfrm>
              <a:custGeom>
                <a:avLst/>
                <a:gdLst>
                  <a:gd name="T0" fmla="*/ 0 w 55"/>
                  <a:gd name="T1" fmla="*/ 39 h 77"/>
                  <a:gd name="T2" fmla="*/ 39 w 55"/>
                  <a:gd name="T3" fmla="*/ 77 h 77"/>
                  <a:gd name="T4" fmla="*/ 55 w 55"/>
                  <a:gd name="T5" fmla="*/ 39 h 77"/>
                  <a:gd name="T6" fmla="*/ 17 w 55"/>
                  <a:gd name="T7" fmla="*/ 0 h 77"/>
                  <a:gd name="T8" fmla="*/ 0 w 55"/>
                  <a:gd name="T9" fmla="*/ 39 h 77"/>
                </a:gdLst>
                <a:ahLst/>
                <a:cxnLst>
                  <a:cxn ang="0">
                    <a:pos x="T0" y="T1"/>
                  </a:cxn>
                  <a:cxn ang="0">
                    <a:pos x="T2" y="T3"/>
                  </a:cxn>
                  <a:cxn ang="0">
                    <a:pos x="T4" y="T5"/>
                  </a:cxn>
                  <a:cxn ang="0">
                    <a:pos x="T6" y="T7"/>
                  </a:cxn>
                  <a:cxn ang="0">
                    <a:pos x="T8" y="T9"/>
                  </a:cxn>
                </a:cxnLst>
                <a:rect l="0" t="0" r="r" b="b"/>
                <a:pathLst>
                  <a:path w="55" h="77">
                    <a:moveTo>
                      <a:pt x="0" y="39"/>
                    </a:moveTo>
                    <a:lnTo>
                      <a:pt x="39" y="77"/>
                    </a:lnTo>
                    <a:lnTo>
                      <a:pt x="55" y="39"/>
                    </a:lnTo>
                    <a:lnTo>
                      <a:pt x="17" y="0"/>
                    </a:lnTo>
                    <a:lnTo>
                      <a:pt x="0" y="3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4116">
                <a:extLst>
                  <a:ext uri="{FF2B5EF4-FFF2-40B4-BE49-F238E27FC236}">
                    <a16:creationId xmlns:a16="http://schemas.microsoft.com/office/drawing/2014/main" xmlns="" id="{D1E0377C-675B-4EC0-A2DE-CAB483C133A8}"/>
                  </a:ext>
                </a:extLst>
              </p:cNvPr>
              <p:cNvSpPr>
                <a:spLocks/>
              </p:cNvSpPr>
              <p:nvPr/>
            </p:nvSpPr>
            <p:spPr bwMode="auto">
              <a:xfrm>
                <a:off x="2985" y="6746"/>
                <a:ext cx="55" cy="77"/>
              </a:xfrm>
              <a:custGeom>
                <a:avLst/>
                <a:gdLst>
                  <a:gd name="T0" fmla="*/ 0 w 10"/>
                  <a:gd name="T1" fmla="*/ 7 h 14"/>
                  <a:gd name="T2" fmla="*/ 7 w 10"/>
                  <a:gd name="T3" fmla="*/ 14 h 14"/>
                  <a:gd name="T4" fmla="*/ 10 w 10"/>
                  <a:gd name="T5" fmla="*/ 7 h 14"/>
                  <a:gd name="T6" fmla="*/ 3 w 10"/>
                  <a:gd name="T7" fmla="*/ 0 h 14"/>
                  <a:gd name="T8" fmla="*/ 0 w 10"/>
                  <a:gd name="T9" fmla="*/ 7 h 14"/>
                </a:gdLst>
                <a:ahLst/>
                <a:cxnLst>
                  <a:cxn ang="0">
                    <a:pos x="T0" y="T1"/>
                  </a:cxn>
                  <a:cxn ang="0">
                    <a:pos x="T2" y="T3"/>
                  </a:cxn>
                  <a:cxn ang="0">
                    <a:pos x="T4" y="T5"/>
                  </a:cxn>
                  <a:cxn ang="0">
                    <a:pos x="T6" y="T7"/>
                  </a:cxn>
                  <a:cxn ang="0">
                    <a:pos x="T8" y="T9"/>
                  </a:cxn>
                </a:cxnLst>
                <a:rect l="0" t="0" r="r" b="b"/>
                <a:pathLst>
                  <a:path w="10" h="14">
                    <a:moveTo>
                      <a:pt x="0" y="7"/>
                    </a:moveTo>
                    <a:lnTo>
                      <a:pt x="7" y="14"/>
                    </a:lnTo>
                    <a:lnTo>
                      <a:pt x="10" y="7"/>
                    </a:lnTo>
                    <a:lnTo>
                      <a:pt x="3"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Freeform 4117">
                <a:extLst>
                  <a:ext uri="{FF2B5EF4-FFF2-40B4-BE49-F238E27FC236}">
                    <a16:creationId xmlns:a16="http://schemas.microsoft.com/office/drawing/2014/main" xmlns="" id="{5397C4A3-DFFE-4868-8386-419D9B2803D3}"/>
                  </a:ext>
                </a:extLst>
              </p:cNvPr>
              <p:cNvSpPr>
                <a:spLocks/>
              </p:cNvSpPr>
              <p:nvPr/>
            </p:nvSpPr>
            <p:spPr bwMode="auto">
              <a:xfrm>
                <a:off x="2039" y="6468"/>
                <a:ext cx="60" cy="82"/>
              </a:xfrm>
              <a:custGeom>
                <a:avLst/>
                <a:gdLst>
                  <a:gd name="T0" fmla="*/ 0 w 60"/>
                  <a:gd name="T1" fmla="*/ 43 h 82"/>
                  <a:gd name="T2" fmla="*/ 39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9" y="82"/>
                    </a:lnTo>
                    <a:lnTo>
                      <a:pt x="60" y="38"/>
                    </a:lnTo>
                    <a:lnTo>
                      <a:pt x="22" y="0"/>
                    </a:lnTo>
                    <a:lnTo>
                      <a:pt x="0" y="4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4118">
                <a:extLst>
                  <a:ext uri="{FF2B5EF4-FFF2-40B4-BE49-F238E27FC236}">
                    <a16:creationId xmlns:a16="http://schemas.microsoft.com/office/drawing/2014/main" xmlns="" id="{E1F93524-AD4E-44B8-9E1D-DE9C6CA299D2}"/>
                  </a:ext>
                </a:extLst>
              </p:cNvPr>
              <p:cNvSpPr>
                <a:spLocks/>
              </p:cNvSpPr>
              <p:nvPr/>
            </p:nvSpPr>
            <p:spPr bwMode="auto">
              <a:xfrm>
                <a:off x="2039" y="6468"/>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Freeform 4119">
                <a:extLst>
                  <a:ext uri="{FF2B5EF4-FFF2-40B4-BE49-F238E27FC236}">
                    <a16:creationId xmlns:a16="http://schemas.microsoft.com/office/drawing/2014/main" xmlns="" id="{F5953990-5049-4CC5-8B21-6908E3330926}"/>
                  </a:ext>
                </a:extLst>
              </p:cNvPr>
              <p:cNvSpPr>
                <a:spLocks/>
              </p:cNvSpPr>
              <p:nvPr/>
            </p:nvSpPr>
            <p:spPr bwMode="auto">
              <a:xfrm>
                <a:off x="2395" y="6571"/>
                <a:ext cx="60" cy="88"/>
              </a:xfrm>
              <a:custGeom>
                <a:avLst/>
                <a:gdLst>
                  <a:gd name="T0" fmla="*/ 0 w 60"/>
                  <a:gd name="T1" fmla="*/ 44 h 88"/>
                  <a:gd name="T2" fmla="*/ 43 w 60"/>
                  <a:gd name="T3" fmla="*/ 88 h 88"/>
                  <a:gd name="T4" fmla="*/ 60 w 60"/>
                  <a:gd name="T5" fmla="*/ 44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43" y="88"/>
                    </a:lnTo>
                    <a:lnTo>
                      <a:pt x="60" y="44"/>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4120">
                <a:extLst>
                  <a:ext uri="{FF2B5EF4-FFF2-40B4-BE49-F238E27FC236}">
                    <a16:creationId xmlns:a16="http://schemas.microsoft.com/office/drawing/2014/main" xmlns="" id="{6F5DEF32-A42D-4578-95E0-7568D7C842E5}"/>
                  </a:ext>
                </a:extLst>
              </p:cNvPr>
              <p:cNvSpPr>
                <a:spLocks/>
              </p:cNvSpPr>
              <p:nvPr/>
            </p:nvSpPr>
            <p:spPr bwMode="auto">
              <a:xfrm>
                <a:off x="2395" y="6571"/>
                <a:ext cx="60" cy="88"/>
              </a:xfrm>
              <a:custGeom>
                <a:avLst/>
                <a:gdLst>
                  <a:gd name="T0" fmla="*/ 0 w 11"/>
                  <a:gd name="T1" fmla="*/ 8 h 16"/>
                  <a:gd name="T2" fmla="*/ 8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8"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Freeform 4121">
                <a:extLst>
                  <a:ext uri="{FF2B5EF4-FFF2-40B4-BE49-F238E27FC236}">
                    <a16:creationId xmlns:a16="http://schemas.microsoft.com/office/drawing/2014/main" xmlns="" id="{7DFE0CD2-91E8-4FF8-8570-2E32C48E10F6}"/>
                  </a:ext>
                </a:extLst>
              </p:cNvPr>
              <p:cNvSpPr>
                <a:spLocks/>
              </p:cNvSpPr>
              <p:nvPr/>
            </p:nvSpPr>
            <p:spPr bwMode="auto">
              <a:xfrm>
                <a:off x="1394" y="6364"/>
                <a:ext cx="66" cy="71"/>
              </a:xfrm>
              <a:custGeom>
                <a:avLst/>
                <a:gdLst>
                  <a:gd name="T0" fmla="*/ 0 w 66"/>
                  <a:gd name="T1" fmla="*/ 43 h 71"/>
                  <a:gd name="T2" fmla="*/ 38 w 66"/>
                  <a:gd name="T3" fmla="*/ 71 h 71"/>
                  <a:gd name="T4" fmla="*/ 66 w 66"/>
                  <a:gd name="T5" fmla="*/ 27 h 71"/>
                  <a:gd name="T6" fmla="*/ 27 w 66"/>
                  <a:gd name="T7" fmla="*/ 0 h 71"/>
                  <a:gd name="T8" fmla="*/ 0 w 66"/>
                  <a:gd name="T9" fmla="*/ 43 h 71"/>
                </a:gdLst>
                <a:ahLst/>
                <a:cxnLst>
                  <a:cxn ang="0">
                    <a:pos x="T0" y="T1"/>
                  </a:cxn>
                  <a:cxn ang="0">
                    <a:pos x="T2" y="T3"/>
                  </a:cxn>
                  <a:cxn ang="0">
                    <a:pos x="T4" y="T5"/>
                  </a:cxn>
                  <a:cxn ang="0">
                    <a:pos x="T6" y="T7"/>
                  </a:cxn>
                  <a:cxn ang="0">
                    <a:pos x="T8" y="T9"/>
                  </a:cxn>
                </a:cxnLst>
                <a:rect l="0" t="0" r="r" b="b"/>
                <a:pathLst>
                  <a:path w="66" h="71">
                    <a:moveTo>
                      <a:pt x="0" y="43"/>
                    </a:moveTo>
                    <a:lnTo>
                      <a:pt x="38" y="71"/>
                    </a:lnTo>
                    <a:lnTo>
                      <a:pt x="66" y="27"/>
                    </a:lnTo>
                    <a:lnTo>
                      <a:pt x="27"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4122">
                <a:extLst>
                  <a:ext uri="{FF2B5EF4-FFF2-40B4-BE49-F238E27FC236}">
                    <a16:creationId xmlns:a16="http://schemas.microsoft.com/office/drawing/2014/main" xmlns="" id="{0B2FD806-E78A-460D-BCFE-C45FD8D42FA8}"/>
                  </a:ext>
                </a:extLst>
              </p:cNvPr>
              <p:cNvSpPr>
                <a:spLocks/>
              </p:cNvSpPr>
              <p:nvPr/>
            </p:nvSpPr>
            <p:spPr bwMode="auto">
              <a:xfrm>
                <a:off x="1394" y="6364"/>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Freeform 4123">
                <a:extLst>
                  <a:ext uri="{FF2B5EF4-FFF2-40B4-BE49-F238E27FC236}">
                    <a16:creationId xmlns:a16="http://schemas.microsoft.com/office/drawing/2014/main" xmlns="" id="{5487BF16-5A07-4BDC-9C95-6FED1CCFAA76}"/>
                  </a:ext>
                </a:extLst>
              </p:cNvPr>
              <p:cNvSpPr>
                <a:spLocks/>
              </p:cNvSpPr>
              <p:nvPr/>
            </p:nvSpPr>
            <p:spPr bwMode="auto">
              <a:xfrm>
                <a:off x="2745" y="6681"/>
                <a:ext cx="54" cy="82"/>
              </a:xfrm>
              <a:custGeom>
                <a:avLst/>
                <a:gdLst>
                  <a:gd name="T0" fmla="*/ 0 w 54"/>
                  <a:gd name="T1" fmla="*/ 44 h 82"/>
                  <a:gd name="T2" fmla="*/ 38 w 54"/>
                  <a:gd name="T3" fmla="*/ 82 h 82"/>
                  <a:gd name="T4" fmla="*/ 54 w 54"/>
                  <a:gd name="T5" fmla="*/ 38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8"/>
                    </a:lnTo>
                    <a:lnTo>
                      <a:pt x="16"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4124">
                <a:extLst>
                  <a:ext uri="{FF2B5EF4-FFF2-40B4-BE49-F238E27FC236}">
                    <a16:creationId xmlns:a16="http://schemas.microsoft.com/office/drawing/2014/main" xmlns="" id="{BE3F4827-9511-47BE-8D51-913F99432397}"/>
                  </a:ext>
                </a:extLst>
              </p:cNvPr>
              <p:cNvSpPr>
                <a:spLocks/>
              </p:cNvSpPr>
              <p:nvPr/>
            </p:nvSpPr>
            <p:spPr bwMode="auto">
              <a:xfrm>
                <a:off x="2745" y="6681"/>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Freeform 4125">
                <a:extLst>
                  <a:ext uri="{FF2B5EF4-FFF2-40B4-BE49-F238E27FC236}">
                    <a16:creationId xmlns:a16="http://schemas.microsoft.com/office/drawing/2014/main" xmlns="" id="{5ED0C9F0-470A-4D3E-ABB1-CCE3CFB14616}"/>
                  </a:ext>
                </a:extLst>
              </p:cNvPr>
              <p:cNvSpPr>
                <a:spLocks/>
              </p:cNvSpPr>
              <p:nvPr/>
            </p:nvSpPr>
            <p:spPr bwMode="auto">
              <a:xfrm>
                <a:off x="1771" y="6413"/>
                <a:ext cx="61" cy="76"/>
              </a:xfrm>
              <a:custGeom>
                <a:avLst/>
                <a:gdLst>
                  <a:gd name="T0" fmla="*/ 0 w 61"/>
                  <a:gd name="T1" fmla="*/ 44 h 76"/>
                  <a:gd name="T2" fmla="*/ 39 w 61"/>
                  <a:gd name="T3" fmla="*/ 76 h 76"/>
                  <a:gd name="T4" fmla="*/ 61 w 61"/>
                  <a:gd name="T5" fmla="*/ 33 h 76"/>
                  <a:gd name="T6" fmla="*/ 22 w 61"/>
                  <a:gd name="T7" fmla="*/ 0 h 76"/>
                  <a:gd name="T8" fmla="*/ 0 w 61"/>
                  <a:gd name="T9" fmla="*/ 44 h 76"/>
                </a:gdLst>
                <a:ahLst/>
                <a:cxnLst>
                  <a:cxn ang="0">
                    <a:pos x="T0" y="T1"/>
                  </a:cxn>
                  <a:cxn ang="0">
                    <a:pos x="T2" y="T3"/>
                  </a:cxn>
                  <a:cxn ang="0">
                    <a:pos x="T4" y="T5"/>
                  </a:cxn>
                  <a:cxn ang="0">
                    <a:pos x="T6" y="T7"/>
                  </a:cxn>
                  <a:cxn ang="0">
                    <a:pos x="T8" y="T9"/>
                  </a:cxn>
                </a:cxnLst>
                <a:rect l="0" t="0" r="r" b="b"/>
                <a:pathLst>
                  <a:path w="61" h="76">
                    <a:moveTo>
                      <a:pt x="0" y="44"/>
                    </a:moveTo>
                    <a:lnTo>
                      <a:pt x="39" y="76"/>
                    </a:lnTo>
                    <a:lnTo>
                      <a:pt x="61" y="33"/>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4126">
                <a:extLst>
                  <a:ext uri="{FF2B5EF4-FFF2-40B4-BE49-F238E27FC236}">
                    <a16:creationId xmlns:a16="http://schemas.microsoft.com/office/drawing/2014/main" xmlns="" id="{A97EDE68-B1A1-4EF8-ADC8-C2DFFF0413F2}"/>
                  </a:ext>
                </a:extLst>
              </p:cNvPr>
              <p:cNvSpPr>
                <a:spLocks/>
              </p:cNvSpPr>
              <p:nvPr/>
            </p:nvSpPr>
            <p:spPr bwMode="auto">
              <a:xfrm>
                <a:off x="1771" y="6413"/>
                <a:ext cx="61" cy="76"/>
              </a:xfrm>
              <a:custGeom>
                <a:avLst/>
                <a:gdLst>
                  <a:gd name="T0" fmla="*/ 0 w 11"/>
                  <a:gd name="T1" fmla="*/ 8 h 14"/>
                  <a:gd name="T2" fmla="*/ 7 w 11"/>
                  <a:gd name="T3" fmla="*/ 14 h 14"/>
                  <a:gd name="T4" fmla="*/ 11 w 11"/>
                  <a:gd name="T5" fmla="*/ 6 h 14"/>
                  <a:gd name="T6" fmla="*/ 4 w 11"/>
                  <a:gd name="T7" fmla="*/ 0 h 14"/>
                  <a:gd name="T8" fmla="*/ 0 w 11"/>
                  <a:gd name="T9" fmla="*/ 8 h 14"/>
                </a:gdLst>
                <a:ahLst/>
                <a:cxnLst>
                  <a:cxn ang="0">
                    <a:pos x="T0" y="T1"/>
                  </a:cxn>
                  <a:cxn ang="0">
                    <a:pos x="T2" y="T3"/>
                  </a:cxn>
                  <a:cxn ang="0">
                    <a:pos x="T4" y="T5"/>
                  </a:cxn>
                  <a:cxn ang="0">
                    <a:pos x="T6" y="T7"/>
                  </a:cxn>
                  <a:cxn ang="0">
                    <a:pos x="T8" y="T9"/>
                  </a:cxn>
                </a:cxnLst>
                <a:rect l="0" t="0" r="r" b="b"/>
                <a:pathLst>
                  <a:path w="11" h="14">
                    <a:moveTo>
                      <a:pt x="0" y="8"/>
                    </a:moveTo>
                    <a:lnTo>
                      <a:pt x="7" y="14"/>
                    </a:lnTo>
                    <a:lnTo>
                      <a:pt x="11" y="6"/>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Freeform 4127">
                <a:extLst>
                  <a:ext uri="{FF2B5EF4-FFF2-40B4-BE49-F238E27FC236}">
                    <a16:creationId xmlns:a16="http://schemas.microsoft.com/office/drawing/2014/main" xmlns="" id="{62A2127E-BC28-483D-9314-9CCCBF6C47D5}"/>
                  </a:ext>
                </a:extLst>
              </p:cNvPr>
              <p:cNvSpPr>
                <a:spLocks/>
              </p:cNvSpPr>
              <p:nvPr/>
            </p:nvSpPr>
            <p:spPr bwMode="auto">
              <a:xfrm>
                <a:off x="2138" y="6506"/>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4128">
                <a:extLst>
                  <a:ext uri="{FF2B5EF4-FFF2-40B4-BE49-F238E27FC236}">
                    <a16:creationId xmlns:a16="http://schemas.microsoft.com/office/drawing/2014/main" xmlns="" id="{351412AF-EFB0-44C3-87B8-67E13A6E0938}"/>
                  </a:ext>
                </a:extLst>
              </p:cNvPr>
              <p:cNvSpPr>
                <a:spLocks/>
              </p:cNvSpPr>
              <p:nvPr/>
            </p:nvSpPr>
            <p:spPr bwMode="auto">
              <a:xfrm>
                <a:off x="2138" y="650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Freeform 4129">
                <a:extLst>
                  <a:ext uri="{FF2B5EF4-FFF2-40B4-BE49-F238E27FC236}">
                    <a16:creationId xmlns:a16="http://schemas.microsoft.com/office/drawing/2014/main" xmlns="" id="{F8F4491A-FD48-4A62-9E06-5D7DD72E3514}"/>
                  </a:ext>
                </a:extLst>
              </p:cNvPr>
              <p:cNvSpPr>
                <a:spLocks/>
              </p:cNvSpPr>
              <p:nvPr/>
            </p:nvSpPr>
            <p:spPr bwMode="auto">
              <a:xfrm>
                <a:off x="2493" y="6610"/>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4130">
                <a:extLst>
                  <a:ext uri="{FF2B5EF4-FFF2-40B4-BE49-F238E27FC236}">
                    <a16:creationId xmlns:a16="http://schemas.microsoft.com/office/drawing/2014/main" xmlns="" id="{F149486D-12BF-4E6B-AA19-5FF6B6C5311F}"/>
                  </a:ext>
                </a:extLst>
              </p:cNvPr>
              <p:cNvSpPr>
                <a:spLocks/>
              </p:cNvSpPr>
              <p:nvPr/>
            </p:nvSpPr>
            <p:spPr bwMode="auto">
              <a:xfrm>
                <a:off x="2493" y="661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Freeform 4131">
                <a:extLst>
                  <a:ext uri="{FF2B5EF4-FFF2-40B4-BE49-F238E27FC236}">
                    <a16:creationId xmlns:a16="http://schemas.microsoft.com/office/drawing/2014/main" xmlns="" id="{8FC9CDAC-DDD5-4382-B04B-2F09E174D985}"/>
                  </a:ext>
                </a:extLst>
              </p:cNvPr>
              <p:cNvSpPr>
                <a:spLocks/>
              </p:cNvSpPr>
              <p:nvPr/>
            </p:nvSpPr>
            <p:spPr bwMode="auto">
              <a:xfrm>
                <a:off x="1498" y="6375"/>
                <a:ext cx="66" cy="76"/>
              </a:xfrm>
              <a:custGeom>
                <a:avLst/>
                <a:gdLst>
                  <a:gd name="T0" fmla="*/ 0 w 66"/>
                  <a:gd name="T1" fmla="*/ 43 h 76"/>
                  <a:gd name="T2" fmla="*/ 38 w 66"/>
                  <a:gd name="T3" fmla="*/ 76 h 76"/>
                  <a:gd name="T4" fmla="*/ 66 w 66"/>
                  <a:gd name="T5" fmla="*/ 32 h 76"/>
                  <a:gd name="T6" fmla="*/ 27 w 66"/>
                  <a:gd name="T7" fmla="*/ 0 h 76"/>
                  <a:gd name="T8" fmla="*/ 0 w 66"/>
                  <a:gd name="T9" fmla="*/ 43 h 76"/>
                </a:gdLst>
                <a:ahLst/>
                <a:cxnLst>
                  <a:cxn ang="0">
                    <a:pos x="T0" y="T1"/>
                  </a:cxn>
                  <a:cxn ang="0">
                    <a:pos x="T2" y="T3"/>
                  </a:cxn>
                  <a:cxn ang="0">
                    <a:pos x="T4" y="T5"/>
                  </a:cxn>
                  <a:cxn ang="0">
                    <a:pos x="T6" y="T7"/>
                  </a:cxn>
                  <a:cxn ang="0">
                    <a:pos x="T8" y="T9"/>
                  </a:cxn>
                </a:cxnLst>
                <a:rect l="0" t="0" r="r" b="b"/>
                <a:pathLst>
                  <a:path w="66" h="76">
                    <a:moveTo>
                      <a:pt x="0" y="43"/>
                    </a:moveTo>
                    <a:lnTo>
                      <a:pt x="38" y="76"/>
                    </a:lnTo>
                    <a:lnTo>
                      <a:pt x="66" y="32"/>
                    </a:lnTo>
                    <a:lnTo>
                      <a:pt x="27"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4132">
                <a:extLst>
                  <a:ext uri="{FF2B5EF4-FFF2-40B4-BE49-F238E27FC236}">
                    <a16:creationId xmlns:a16="http://schemas.microsoft.com/office/drawing/2014/main" xmlns="" id="{27891B16-027B-45C0-ABA6-73115B6A3088}"/>
                  </a:ext>
                </a:extLst>
              </p:cNvPr>
              <p:cNvSpPr>
                <a:spLocks/>
              </p:cNvSpPr>
              <p:nvPr/>
            </p:nvSpPr>
            <p:spPr bwMode="auto">
              <a:xfrm>
                <a:off x="1498" y="6375"/>
                <a:ext cx="66"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Freeform 4133">
                <a:extLst>
                  <a:ext uri="{FF2B5EF4-FFF2-40B4-BE49-F238E27FC236}">
                    <a16:creationId xmlns:a16="http://schemas.microsoft.com/office/drawing/2014/main" xmlns="" id="{4E4E7392-EB57-48BC-9540-DFF462DFCA94}"/>
                  </a:ext>
                </a:extLst>
              </p:cNvPr>
              <p:cNvSpPr>
                <a:spLocks/>
              </p:cNvSpPr>
              <p:nvPr/>
            </p:nvSpPr>
            <p:spPr bwMode="auto">
              <a:xfrm>
                <a:off x="2838" y="6714"/>
                <a:ext cx="54" cy="82"/>
              </a:xfrm>
              <a:custGeom>
                <a:avLst/>
                <a:gdLst>
                  <a:gd name="T0" fmla="*/ 0 w 54"/>
                  <a:gd name="T1" fmla="*/ 43 h 82"/>
                  <a:gd name="T2" fmla="*/ 38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8" y="82"/>
                    </a:lnTo>
                    <a:lnTo>
                      <a:pt x="54" y="38"/>
                    </a:lnTo>
                    <a:lnTo>
                      <a:pt x="16" y="0"/>
                    </a:lnTo>
                    <a:lnTo>
                      <a:pt x="0" y="43"/>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4134">
                <a:extLst>
                  <a:ext uri="{FF2B5EF4-FFF2-40B4-BE49-F238E27FC236}">
                    <a16:creationId xmlns:a16="http://schemas.microsoft.com/office/drawing/2014/main" xmlns="" id="{39890DC4-B2F2-4A87-BBF4-23BB18DA53D4}"/>
                  </a:ext>
                </a:extLst>
              </p:cNvPr>
              <p:cNvSpPr>
                <a:spLocks/>
              </p:cNvSpPr>
              <p:nvPr/>
            </p:nvSpPr>
            <p:spPr bwMode="auto">
              <a:xfrm>
                <a:off x="2838" y="6714"/>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 name="Freeform 4135">
                <a:extLst>
                  <a:ext uri="{FF2B5EF4-FFF2-40B4-BE49-F238E27FC236}">
                    <a16:creationId xmlns:a16="http://schemas.microsoft.com/office/drawing/2014/main" xmlns="" id="{0C641231-5450-4772-BC69-CC8A45A6EBE2}"/>
                  </a:ext>
                </a:extLst>
              </p:cNvPr>
              <p:cNvSpPr>
                <a:spLocks/>
              </p:cNvSpPr>
              <p:nvPr/>
            </p:nvSpPr>
            <p:spPr bwMode="auto">
              <a:xfrm>
                <a:off x="1875" y="6440"/>
                <a:ext cx="60" cy="82"/>
              </a:xfrm>
              <a:custGeom>
                <a:avLst/>
                <a:gdLst>
                  <a:gd name="T0" fmla="*/ 0 w 60"/>
                  <a:gd name="T1" fmla="*/ 44 h 82"/>
                  <a:gd name="T2" fmla="*/ 39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38"/>
                    </a:lnTo>
                    <a:lnTo>
                      <a:pt x="22"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4136">
                <a:extLst>
                  <a:ext uri="{FF2B5EF4-FFF2-40B4-BE49-F238E27FC236}">
                    <a16:creationId xmlns:a16="http://schemas.microsoft.com/office/drawing/2014/main" xmlns="" id="{1ED2B790-DAD5-40CC-BE5B-118A5B190894}"/>
                  </a:ext>
                </a:extLst>
              </p:cNvPr>
              <p:cNvSpPr>
                <a:spLocks/>
              </p:cNvSpPr>
              <p:nvPr/>
            </p:nvSpPr>
            <p:spPr bwMode="auto">
              <a:xfrm>
                <a:off x="1875" y="644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Freeform 4137">
                <a:extLst>
                  <a:ext uri="{FF2B5EF4-FFF2-40B4-BE49-F238E27FC236}">
                    <a16:creationId xmlns:a16="http://schemas.microsoft.com/office/drawing/2014/main" xmlns="" id="{B61173B5-300D-4FCD-9501-F584B230AC39}"/>
                  </a:ext>
                </a:extLst>
              </p:cNvPr>
              <p:cNvSpPr>
                <a:spLocks/>
              </p:cNvSpPr>
              <p:nvPr/>
            </p:nvSpPr>
            <p:spPr bwMode="auto">
              <a:xfrm>
                <a:off x="2236" y="6539"/>
                <a:ext cx="60" cy="87"/>
              </a:xfrm>
              <a:custGeom>
                <a:avLst/>
                <a:gdLst>
                  <a:gd name="T0" fmla="*/ 0 w 60"/>
                  <a:gd name="T1" fmla="*/ 43 h 87"/>
                  <a:gd name="T2" fmla="*/ 38 w 60"/>
                  <a:gd name="T3" fmla="*/ 87 h 87"/>
                  <a:gd name="T4" fmla="*/ 60 w 60"/>
                  <a:gd name="T5" fmla="*/ 43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43"/>
                    </a:lnTo>
                    <a:lnTo>
                      <a:pt x="22"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4138">
                <a:extLst>
                  <a:ext uri="{FF2B5EF4-FFF2-40B4-BE49-F238E27FC236}">
                    <a16:creationId xmlns:a16="http://schemas.microsoft.com/office/drawing/2014/main" xmlns="" id="{64099483-CBA8-49D3-BF00-D2F76912134A}"/>
                  </a:ext>
                </a:extLst>
              </p:cNvPr>
              <p:cNvSpPr>
                <a:spLocks/>
              </p:cNvSpPr>
              <p:nvPr/>
            </p:nvSpPr>
            <p:spPr bwMode="auto">
              <a:xfrm>
                <a:off x="2236" y="6539"/>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Freeform 4139">
                <a:extLst>
                  <a:ext uri="{FF2B5EF4-FFF2-40B4-BE49-F238E27FC236}">
                    <a16:creationId xmlns:a16="http://schemas.microsoft.com/office/drawing/2014/main" xmlns="" id="{41EF7FE9-A8FB-4E10-9357-43918D853192}"/>
                  </a:ext>
                </a:extLst>
              </p:cNvPr>
              <p:cNvSpPr>
                <a:spLocks/>
              </p:cNvSpPr>
              <p:nvPr/>
            </p:nvSpPr>
            <p:spPr bwMode="auto">
              <a:xfrm>
                <a:off x="1230" y="6375"/>
                <a:ext cx="66" cy="65"/>
              </a:xfrm>
              <a:custGeom>
                <a:avLst/>
                <a:gdLst>
                  <a:gd name="T0" fmla="*/ 0 w 66"/>
                  <a:gd name="T1" fmla="*/ 43 h 65"/>
                  <a:gd name="T2" fmla="*/ 33 w 66"/>
                  <a:gd name="T3" fmla="*/ 65 h 65"/>
                  <a:gd name="T4" fmla="*/ 66 w 66"/>
                  <a:gd name="T5" fmla="*/ 21 h 65"/>
                  <a:gd name="T6" fmla="*/ 27 w 66"/>
                  <a:gd name="T7" fmla="*/ 0 h 65"/>
                  <a:gd name="T8" fmla="*/ 0 w 66"/>
                  <a:gd name="T9" fmla="*/ 43 h 65"/>
                </a:gdLst>
                <a:ahLst/>
                <a:cxnLst>
                  <a:cxn ang="0">
                    <a:pos x="T0" y="T1"/>
                  </a:cxn>
                  <a:cxn ang="0">
                    <a:pos x="T2" y="T3"/>
                  </a:cxn>
                  <a:cxn ang="0">
                    <a:pos x="T4" y="T5"/>
                  </a:cxn>
                  <a:cxn ang="0">
                    <a:pos x="T6" y="T7"/>
                  </a:cxn>
                  <a:cxn ang="0">
                    <a:pos x="T8" y="T9"/>
                  </a:cxn>
                </a:cxnLst>
                <a:rect l="0" t="0" r="r" b="b"/>
                <a:pathLst>
                  <a:path w="66" h="65">
                    <a:moveTo>
                      <a:pt x="0" y="43"/>
                    </a:moveTo>
                    <a:lnTo>
                      <a:pt x="33" y="65"/>
                    </a:lnTo>
                    <a:lnTo>
                      <a:pt x="66" y="21"/>
                    </a:lnTo>
                    <a:lnTo>
                      <a:pt x="27" y="0"/>
                    </a:lnTo>
                    <a:lnTo>
                      <a:pt x="0" y="4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4140">
                <a:extLst>
                  <a:ext uri="{FF2B5EF4-FFF2-40B4-BE49-F238E27FC236}">
                    <a16:creationId xmlns:a16="http://schemas.microsoft.com/office/drawing/2014/main" xmlns="" id="{36CBA0F1-DE0F-4EE6-8BDF-29060C0B4397}"/>
                  </a:ext>
                </a:extLst>
              </p:cNvPr>
              <p:cNvSpPr>
                <a:spLocks/>
              </p:cNvSpPr>
              <p:nvPr/>
            </p:nvSpPr>
            <p:spPr bwMode="auto">
              <a:xfrm>
                <a:off x="1230" y="6375"/>
                <a:ext cx="66" cy="65"/>
              </a:xfrm>
              <a:custGeom>
                <a:avLst/>
                <a:gdLst>
                  <a:gd name="T0" fmla="*/ 0 w 12"/>
                  <a:gd name="T1" fmla="*/ 8 h 12"/>
                  <a:gd name="T2" fmla="*/ 6 w 12"/>
                  <a:gd name="T3" fmla="*/ 12 h 12"/>
                  <a:gd name="T4" fmla="*/ 12 w 12"/>
                  <a:gd name="T5" fmla="*/ 4 h 12"/>
                  <a:gd name="T6" fmla="*/ 5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6" y="12"/>
                    </a:lnTo>
                    <a:lnTo>
                      <a:pt x="12" y="4"/>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Freeform 4141">
                <a:extLst>
                  <a:ext uri="{FF2B5EF4-FFF2-40B4-BE49-F238E27FC236}">
                    <a16:creationId xmlns:a16="http://schemas.microsoft.com/office/drawing/2014/main" xmlns="" id="{1CDC5312-5F33-4F6F-99FC-83A4DEDA5751}"/>
                  </a:ext>
                </a:extLst>
              </p:cNvPr>
              <p:cNvSpPr>
                <a:spLocks/>
              </p:cNvSpPr>
              <p:nvPr/>
            </p:nvSpPr>
            <p:spPr bwMode="auto">
              <a:xfrm>
                <a:off x="2592" y="6648"/>
                <a:ext cx="60" cy="82"/>
              </a:xfrm>
              <a:custGeom>
                <a:avLst/>
                <a:gdLst>
                  <a:gd name="T0" fmla="*/ 0 w 60"/>
                  <a:gd name="T1" fmla="*/ 44 h 82"/>
                  <a:gd name="T2" fmla="*/ 38 w 60"/>
                  <a:gd name="T3" fmla="*/ 82 h 82"/>
                  <a:gd name="T4" fmla="*/ 60 w 60"/>
                  <a:gd name="T5" fmla="*/ 38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1"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4142">
                <a:extLst>
                  <a:ext uri="{FF2B5EF4-FFF2-40B4-BE49-F238E27FC236}">
                    <a16:creationId xmlns:a16="http://schemas.microsoft.com/office/drawing/2014/main" xmlns="" id="{C2D5D1DB-4EFE-4AE2-959A-8B9EF9291DE9}"/>
                  </a:ext>
                </a:extLst>
              </p:cNvPr>
              <p:cNvSpPr>
                <a:spLocks/>
              </p:cNvSpPr>
              <p:nvPr/>
            </p:nvSpPr>
            <p:spPr bwMode="auto">
              <a:xfrm>
                <a:off x="2592" y="6648"/>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 name="Freeform 4143">
                <a:extLst>
                  <a:ext uri="{FF2B5EF4-FFF2-40B4-BE49-F238E27FC236}">
                    <a16:creationId xmlns:a16="http://schemas.microsoft.com/office/drawing/2014/main" xmlns="" id="{00AE7795-278F-40B4-8E54-3F15945A6A44}"/>
                  </a:ext>
                </a:extLst>
              </p:cNvPr>
              <p:cNvSpPr>
                <a:spLocks/>
              </p:cNvSpPr>
              <p:nvPr/>
            </p:nvSpPr>
            <p:spPr bwMode="auto">
              <a:xfrm>
                <a:off x="1602" y="6396"/>
                <a:ext cx="65" cy="77"/>
              </a:xfrm>
              <a:custGeom>
                <a:avLst/>
                <a:gdLst>
                  <a:gd name="T0" fmla="*/ 0 w 65"/>
                  <a:gd name="T1" fmla="*/ 44 h 77"/>
                  <a:gd name="T2" fmla="*/ 38 w 65"/>
                  <a:gd name="T3" fmla="*/ 77 h 77"/>
                  <a:gd name="T4" fmla="*/ 65 w 65"/>
                  <a:gd name="T5" fmla="*/ 33 h 77"/>
                  <a:gd name="T6" fmla="*/ 27 w 65"/>
                  <a:gd name="T7" fmla="*/ 0 h 77"/>
                  <a:gd name="T8" fmla="*/ 0 w 65"/>
                  <a:gd name="T9" fmla="*/ 44 h 77"/>
                </a:gdLst>
                <a:ahLst/>
                <a:cxnLst>
                  <a:cxn ang="0">
                    <a:pos x="T0" y="T1"/>
                  </a:cxn>
                  <a:cxn ang="0">
                    <a:pos x="T2" y="T3"/>
                  </a:cxn>
                  <a:cxn ang="0">
                    <a:pos x="T4" y="T5"/>
                  </a:cxn>
                  <a:cxn ang="0">
                    <a:pos x="T6" y="T7"/>
                  </a:cxn>
                  <a:cxn ang="0">
                    <a:pos x="T8" y="T9"/>
                  </a:cxn>
                </a:cxnLst>
                <a:rect l="0" t="0" r="r" b="b"/>
                <a:pathLst>
                  <a:path w="65" h="77">
                    <a:moveTo>
                      <a:pt x="0" y="44"/>
                    </a:moveTo>
                    <a:lnTo>
                      <a:pt x="38" y="77"/>
                    </a:lnTo>
                    <a:lnTo>
                      <a:pt x="65" y="33"/>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4144">
                <a:extLst>
                  <a:ext uri="{FF2B5EF4-FFF2-40B4-BE49-F238E27FC236}">
                    <a16:creationId xmlns:a16="http://schemas.microsoft.com/office/drawing/2014/main" xmlns="" id="{C1CEABCD-FBBC-4E3F-A4EF-23938A65937C}"/>
                  </a:ext>
                </a:extLst>
              </p:cNvPr>
              <p:cNvSpPr>
                <a:spLocks/>
              </p:cNvSpPr>
              <p:nvPr/>
            </p:nvSpPr>
            <p:spPr bwMode="auto">
              <a:xfrm>
                <a:off x="1602" y="6396"/>
                <a:ext cx="65"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 name="Freeform 4145">
                <a:extLst>
                  <a:ext uri="{FF2B5EF4-FFF2-40B4-BE49-F238E27FC236}">
                    <a16:creationId xmlns:a16="http://schemas.microsoft.com/office/drawing/2014/main" xmlns="" id="{7D67196F-7CD0-431E-939C-EBA5FEBE08C9}"/>
                  </a:ext>
                </a:extLst>
              </p:cNvPr>
              <p:cNvSpPr>
                <a:spLocks/>
              </p:cNvSpPr>
              <p:nvPr/>
            </p:nvSpPr>
            <p:spPr bwMode="auto">
              <a:xfrm>
                <a:off x="2931" y="6746"/>
                <a:ext cx="54" cy="82"/>
              </a:xfrm>
              <a:custGeom>
                <a:avLst/>
                <a:gdLst>
                  <a:gd name="T0" fmla="*/ 0 w 54"/>
                  <a:gd name="T1" fmla="*/ 44 h 82"/>
                  <a:gd name="T2" fmla="*/ 38 w 54"/>
                  <a:gd name="T3" fmla="*/ 82 h 82"/>
                  <a:gd name="T4" fmla="*/ 54 w 54"/>
                  <a:gd name="T5" fmla="*/ 39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9"/>
                    </a:lnTo>
                    <a:lnTo>
                      <a:pt x="16"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4146">
                <a:extLst>
                  <a:ext uri="{FF2B5EF4-FFF2-40B4-BE49-F238E27FC236}">
                    <a16:creationId xmlns:a16="http://schemas.microsoft.com/office/drawing/2014/main" xmlns="" id="{0E3AA269-2313-48B9-9075-06888406F6AF}"/>
                  </a:ext>
                </a:extLst>
              </p:cNvPr>
              <p:cNvSpPr>
                <a:spLocks/>
              </p:cNvSpPr>
              <p:nvPr/>
            </p:nvSpPr>
            <p:spPr bwMode="auto">
              <a:xfrm>
                <a:off x="2931" y="6746"/>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 name="Freeform 4147">
                <a:extLst>
                  <a:ext uri="{FF2B5EF4-FFF2-40B4-BE49-F238E27FC236}">
                    <a16:creationId xmlns:a16="http://schemas.microsoft.com/office/drawing/2014/main" xmlns="" id="{2FFC0C13-7428-436A-9C50-5CB083EC71E4}"/>
                  </a:ext>
                </a:extLst>
              </p:cNvPr>
              <p:cNvSpPr>
                <a:spLocks/>
              </p:cNvSpPr>
              <p:nvPr/>
            </p:nvSpPr>
            <p:spPr bwMode="auto">
              <a:xfrm>
                <a:off x="1974" y="6473"/>
                <a:ext cx="65" cy="82"/>
              </a:xfrm>
              <a:custGeom>
                <a:avLst/>
                <a:gdLst>
                  <a:gd name="T0" fmla="*/ 0 w 65"/>
                  <a:gd name="T1" fmla="*/ 44 h 82"/>
                  <a:gd name="T2" fmla="*/ 38 w 65"/>
                  <a:gd name="T3" fmla="*/ 82 h 82"/>
                  <a:gd name="T4" fmla="*/ 65 w 65"/>
                  <a:gd name="T5" fmla="*/ 38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38" y="82"/>
                    </a:lnTo>
                    <a:lnTo>
                      <a:pt x="65" y="38"/>
                    </a:lnTo>
                    <a:lnTo>
                      <a:pt x="27"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4148">
                <a:extLst>
                  <a:ext uri="{FF2B5EF4-FFF2-40B4-BE49-F238E27FC236}">
                    <a16:creationId xmlns:a16="http://schemas.microsoft.com/office/drawing/2014/main" xmlns="" id="{00B67591-5D7B-42A0-A362-BE22A21C3E60}"/>
                  </a:ext>
                </a:extLst>
              </p:cNvPr>
              <p:cNvSpPr>
                <a:spLocks/>
              </p:cNvSpPr>
              <p:nvPr/>
            </p:nvSpPr>
            <p:spPr bwMode="auto">
              <a:xfrm>
                <a:off x="1974" y="6473"/>
                <a:ext cx="65"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 name="Freeform 4149">
                <a:extLst>
                  <a:ext uri="{FF2B5EF4-FFF2-40B4-BE49-F238E27FC236}">
                    <a16:creationId xmlns:a16="http://schemas.microsoft.com/office/drawing/2014/main" xmlns="" id="{197A9770-C882-4EB6-9409-27F5B4EE16EC}"/>
                  </a:ext>
                </a:extLst>
              </p:cNvPr>
              <p:cNvSpPr>
                <a:spLocks/>
              </p:cNvSpPr>
              <p:nvPr/>
            </p:nvSpPr>
            <p:spPr bwMode="auto">
              <a:xfrm>
                <a:off x="2340" y="6577"/>
                <a:ext cx="55" cy="82"/>
              </a:xfrm>
              <a:custGeom>
                <a:avLst/>
                <a:gdLst>
                  <a:gd name="T0" fmla="*/ 0 w 55"/>
                  <a:gd name="T1" fmla="*/ 44 h 82"/>
                  <a:gd name="T2" fmla="*/ 38 w 55"/>
                  <a:gd name="T3" fmla="*/ 82 h 82"/>
                  <a:gd name="T4" fmla="*/ 55 w 55"/>
                  <a:gd name="T5" fmla="*/ 38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6"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4150">
                <a:extLst>
                  <a:ext uri="{FF2B5EF4-FFF2-40B4-BE49-F238E27FC236}">
                    <a16:creationId xmlns:a16="http://schemas.microsoft.com/office/drawing/2014/main" xmlns="" id="{9F264D4A-82C3-4984-8D01-7F2476241ED8}"/>
                  </a:ext>
                </a:extLst>
              </p:cNvPr>
              <p:cNvSpPr>
                <a:spLocks/>
              </p:cNvSpPr>
              <p:nvPr/>
            </p:nvSpPr>
            <p:spPr bwMode="auto">
              <a:xfrm>
                <a:off x="2340" y="6577"/>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 name="Freeform 4151">
                <a:extLst>
                  <a:ext uri="{FF2B5EF4-FFF2-40B4-BE49-F238E27FC236}">
                    <a16:creationId xmlns:a16="http://schemas.microsoft.com/office/drawing/2014/main" xmlns="" id="{72FC8B07-4232-4AEC-9378-608168D6350A}"/>
                  </a:ext>
                </a:extLst>
              </p:cNvPr>
              <p:cNvSpPr>
                <a:spLocks/>
              </p:cNvSpPr>
              <p:nvPr/>
            </p:nvSpPr>
            <p:spPr bwMode="auto">
              <a:xfrm>
                <a:off x="1328" y="6380"/>
                <a:ext cx="66" cy="71"/>
              </a:xfrm>
              <a:custGeom>
                <a:avLst/>
                <a:gdLst>
                  <a:gd name="T0" fmla="*/ 0 w 66"/>
                  <a:gd name="T1" fmla="*/ 44 h 71"/>
                  <a:gd name="T2" fmla="*/ 39 w 66"/>
                  <a:gd name="T3" fmla="*/ 71 h 71"/>
                  <a:gd name="T4" fmla="*/ 66 w 66"/>
                  <a:gd name="T5" fmla="*/ 27 h 71"/>
                  <a:gd name="T6" fmla="*/ 33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9" y="71"/>
                    </a:lnTo>
                    <a:lnTo>
                      <a:pt x="66" y="27"/>
                    </a:lnTo>
                    <a:lnTo>
                      <a:pt x="33"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4152">
                <a:extLst>
                  <a:ext uri="{FF2B5EF4-FFF2-40B4-BE49-F238E27FC236}">
                    <a16:creationId xmlns:a16="http://schemas.microsoft.com/office/drawing/2014/main" xmlns="" id="{7F473B40-1EB5-4C41-A729-E421F7A97D26}"/>
                  </a:ext>
                </a:extLst>
              </p:cNvPr>
              <p:cNvSpPr>
                <a:spLocks/>
              </p:cNvSpPr>
              <p:nvPr/>
            </p:nvSpPr>
            <p:spPr bwMode="auto">
              <a:xfrm>
                <a:off x="1328" y="6380"/>
                <a:ext cx="66" cy="71"/>
              </a:xfrm>
              <a:custGeom>
                <a:avLst/>
                <a:gdLst>
                  <a:gd name="T0" fmla="*/ 0 w 12"/>
                  <a:gd name="T1" fmla="*/ 8 h 13"/>
                  <a:gd name="T2" fmla="*/ 7 w 12"/>
                  <a:gd name="T3" fmla="*/ 13 h 13"/>
                  <a:gd name="T4" fmla="*/ 12 w 12"/>
                  <a:gd name="T5" fmla="*/ 5 h 13"/>
                  <a:gd name="T6" fmla="*/ 6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Freeform 4153">
                <a:extLst>
                  <a:ext uri="{FF2B5EF4-FFF2-40B4-BE49-F238E27FC236}">
                    <a16:creationId xmlns:a16="http://schemas.microsoft.com/office/drawing/2014/main" xmlns="" id="{42350A3C-7551-4202-8143-46D579B907FF}"/>
                  </a:ext>
                </a:extLst>
              </p:cNvPr>
              <p:cNvSpPr>
                <a:spLocks/>
              </p:cNvSpPr>
              <p:nvPr/>
            </p:nvSpPr>
            <p:spPr bwMode="auto">
              <a:xfrm>
                <a:off x="2685" y="6681"/>
                <a:ext cx="60" cy="82"/>
              </a:xfrm>
              <a:custGeom>
                <a:avLst/>
                <a:gdLst>
                  <a:gd name="T0" fmla="*/ 0 w 60"/>
                  <a:gd name="T1" fmla="*/ 44 h 82"/>
                  <a:gd name="T2" fmla="*/ 38 w 60"/>
                  <a:gd name="T3" fmla="*/ 82 h 82"/>
                  <a:gd name="T4" fmla="*/ 60 w 60"/>
                  <a:gd name="T5" fmla="*/ 44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44"/>
                    </a:lnTo>
                    <a:lnTo>
                      <a:pt x="21"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4154">
                <a:extLst>
                  <a:ext uri="{FF2B5EF4-FFF2-40B4-BE49-F238E27FC236}">
                    <a16:creationId xmlns:a16="http://schemas.microsoft.com/office/drawing/2014/main" xmlns="" id="{E4A921C9-4D6D-44BB-B71A-E274E4F83A82}"/>
                  </a:ext>
                </a:extLst>
              </p:cNvPr>
              <p:cNvSpPr>
                <a:spLocks/>
              </p:cNvSpPr>
              <p:nvPr/>
            </p:nvSpPr>
            <p:spPr bwMode="auto">
              <a:xfrm>
                <a:off x="2685" y="6681"/>
                <a:ext cx="60" cy="82"/>
              </a:xfrm>
              <a:custGeom>
                <a:avLst/>
                <a:gdLst>
                  <a:gd name="T0" fmla="*/ 0 w 11"/>
                  <a:gd name="T1" fmla="*/ 8 h 15"/>
                  <a:gd name="T2" fmla="*/ 7 w 11"/>
                  <a:gd name="T3" fmla="*/ 15 h 15"/>
                  <a:gd name="T4" fmla="*/ 11 w 11"/>
                  <a:gd name="T5" fmla="*/ 8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 name="Freeform 4155">
                <a:extLst>
                  <a:ext uri="{FF2B5EF4-FFF2-40B4-BE49-F238E27FC236}">
                    <a16:creationId xmlns:a16="http://schemas.microsoft.com/office/drawing/2014/main" xmlns="" id="{55A8CE88-0B55-46A0-96E0-21AD65151C85}"/>
                  </a:ext>
                </a:extLst>
              </p:cNvPr>
              <p:cNvSpPr>
                <a:spLocks/>
              </p:cNvSpPr>
              <p:nvPr/>
            </p:nvSpPr>
            <p:spPr bwMode="auto">
              <a:xfrm>
                <a:off x="1706" y="6418"/>
                <a:ext cx="65" cy="82"/>
              </a:xfrm>
              <a:custGeom>
                <a:avLst/>
                <a:gdLst>
                  <a:gd name="T0" fmla="*/ 0 w 65"/>
                  <a:gd name="T1" fmla="*/ 44 h 82"/>
                  <a:gd name="T2" fmla="*/ 38 w 65"/>
                  <a:gd name="T3" fmla="*/ 82 h 82"/>
                  <a:gd name="T4" fmla="*/ 65 w 65"/>
                  <a:gd name="T5" fmla="*/ 39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38" y="82"/>
                    </a:lnTo>
                    <a:lnTo>
                      <a:pt x="65" y="39"/>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4156">
                <a:extLst>
                  <a:ext uri="{FF2B5EF4-FFF2-40B4-BE49-F238E27FC236}">
                    <a16:creationId xmlns:a16="http://schemas.microsoft.com/office/drawing/2014/main" xmlns="" id="{84E8C68B-2425-441D-A0AC-206DDF6BBF67}"/>
                  </a:ext>
                </a:extLst>
              </p:cNvPr>
              <p:cNvSpPr>
                <a:spLocks/>
              </p:cNvSpPr>
              <p:nvPr/>
            </p:nvSpPr>
            <p:spPr bwMode="auto">
              <a:xfrm>
                <a:off x="1706" y="6418"/>
                <a:ext cx="65"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 name="Freeform 4157">
                <a:extLst>
                  <a:ext uri="{FF2B5EF4-FFF2-40B4-BE49-F238E27FC236}">
                    <a16:creationId xmlns:a16="http://schemas.microsoft.com/office/drawing/2014/main" xmlns="" id="{FB449DAD-51D5-4F3E-95C2-B138006A55A3}"/>
                  </a:ext>
                </a:extLst>
              </p:cNvPr>
              <p:cNvSpPr>
                <a:spLocks/>
              </p:cNvSpPr>
              <p:nvPr/>
            </p:nvSpPr>
            <p:spPr bwMode="auto">
              <a:xfrm>
                <a:off x="2078" y="6506"/>
                <a:ext cx="60" cy="87"/>
              </a:xfrm>
              <a:custGeom>
                <a:avLst/>
                <a:gdLst>
                  <a:gd name="T0" fmla="*/ 0 w 60"/>
                  <a:gd name="T1" fmla="*/ 44 h 87"/>
                  <a:gd name="T2" fmla="*/ 38 w 60"/>
                  <a:gd name="T3" fmla="*/ 87 h 87"/>
                  <a:gd name="T4" fmla="*/ 60 w 60"/>
                  <a:gd name="T5" fmla="*/ 44 h 87"/>
                  <a:gd name="T6" fmla="*/ 21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44"/>
                    </a:lnTo>
                    <a:lnTo>
                      <a:pt x="21"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4158">
                <a:extLst>
                  <a:ext uri="{FF2B5EF4-FFF2-40B4-BE49-F238E27FC236}">
                    <a16:creationId xmlns:a16="http://schemas.microsoft.com/office/drawing/2014/main" xmlns="" id="{7F16929E-75AB-4C94-B248-4A36B4121217}"/>
                  </a:ext>
                </a:extLst>
              </p:cNvPr>
              <p:cNvSpPr>
                <a:spLocks/>
              </p:cNvSpPr>
              <p:nvPr/>
            </p:nvSpPr>
            <p:spPr bwMode="auto">
              <a:xfrm>
                <a:off x="2078" y="6506"/>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 name="Freeform 4159">
                <a:extLst>
                  <a:ext uri="{FF2B5EF4-FFF2-40B4-BE49-F238E27FC236}">
                    <a16:creationId xmlns:a16="http://schemas.microsoft.com/office/drawing/2014/main" xmlns="" id="{084B967C-9A0C-4BB0-B071-5E9E7C422211}"/>
                  </a:ext>
                </a:extLst>
              </p:cNvPr>
              <p:cNvSpPr>
                <a:spLocks/>
              </p:cNvSpPr>
              <p:nvPr/>
            </p:nvSpPr>
            <p:spPr bwMode="auto">
              <a:xfrm>
                <a:off x="2438" y="6615"/>
                <a:ext cx="55" cy="82"/>
              </a:xfrm>
              <a:custGeom>
                <a:avLst/>
                <a:gdLst>
                  <a:gd name="T0" fmla="*/ 0 w 55"/>
                  <a:gd name="T1" fmla="*/ 44 h 82"/>
                  <a:gd name="T2" fmla="*/ 39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8"/>
                    </a:lnTo>
                    <a:lnTo>
                      <a:pt x="1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4160">
                <a:extLst>
                  <a:ext uri="{FF2B5EF4-FFF2-40B4-BE49-F238E27FC236}">
                    <a16:creationId xmlns:a16="http://schemas.microsoft.com/office/drawing/2014/main" xmlns="" id="{4FA6B956-3CC7-47E0-9371-0D0F8338A0C9}"/>
                  </a:ext>
                </a:extLst>
              </p:cNvPr>
              <p:cNvSpPr>
                <a:spLocks/>
              </p:cNvSpPr>
              <p:nvPr/>
            </p:nvSpPr>
            <p:spPr bwMode="auto">
              <a:xfrm>
                <a:off x="2438" y="6615"/>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 name="Freeform 4161">
                <a:extLst>
                  <a:ext uri="{FF2B5EF4-FFF2-40B4-BE49-F238E27FC236}">
                    <a16:creationId xmlns:a16="http://schemas.microsoft.com/office/drawing/2014/main" xmlns="" id="{000ABE2F-B8C2-4637-B6A7-DA1DCD238B20}"/>
                  </a:ext>
                </a:extLst>
              </p:cNvPr>
              <p:cNvSpPr>
                <a:spLocks/>
              </p:cNvSpPr>
              <p:nvPr/>
            </p:nvSpPr>
            <p:spPr bwMode="auto">
              <a:xfrm>
                <a:off x="1432" y="6391"/>
                <a:ext cx="66" cy="71"/>
              </a:xfrm>
              <a:custGeom>
                <a:avLst/>
                <a:gdLst>
                  <a:gd name="T0" fmla="*/ 0 w 66"/>
                  <a:gd name="T1" fmla="*/ 44 h 71"/>
                  <a:gd name="T2" fmla="*/ 39 w 66"/>
                  <a:gd name="T3" fmla="*/ 71 h 71"/>
                  <a:gd name="T4" fmla="*/ 66 w 66"/>
                  <a:gd name="T5" fmla="*/ 27 h 71"/>
                  <a:gd name="T6" fmla="*/ 28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9" y="71"/>
                    </a:lnTo>
                    <a:lnTo>
                      <a:pt x="66" y="27"/>
                    </a:lnTo>
                    <a:lnTo>
                      <a:pt x="28"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4162">
                <a:extLst>
                  <a:ext uri="{FF2B5EF4-FFF2-40B4-BE49-F238E27FC236}">
                    <a16:creationId xmlns:a16="http://schemas.microsoft.com/office/drawing/2014/main" xmlns="" id="{7AEFD493-9DA8-45E3-B5A8-EEF9F89D1669}"/>
                  </a:ext>
                </a:extLst>
              </p:cNvPr>
              <p:cNvSpPr>
                <a:spLocks/>
              </p:cNvSpPr>
              <p:nvPr/>
            </p:nvSpPr>
            <p:spPr bwMode="auto">
              <a:xfrm>
                <a:off x="1432" y="6391"/>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 name="Freeform 4163">
                <a:extLst>
                  <a:ext uri="{FF2B5EF4-FFF2-40B4-BE49-F238E27FC236}">
                    <a16:creationId xmlns:a16="http://schemas.microsoft.com/office/drawing/2014/main" xmlns="" id="{3963777D-890B-4162-828C-354141B1F096}"/>
                  </a:ext>
                </a:extLst>
              </p:cNvPr>
              <p:cNvSpPr>
                <a:spLocks/>
              </p:cNvSpPr>
              <p:nvPr/>
            </p:nvSpPr>
            <p:spPr bwMode="auto">
              <a:xfrm>
                <a:off x="2783" y="6719"/>
                <a:ext cx="55" cy="82"/>
              </a:xfrm>
              <a:custGeom>
                <a:avLst/>
                <a:gdLst>
                  <a:gd name="T0" fmla="*/ 0 w 55"/>
                  <a:gd name="T1" fmla="*/ 44 h 82"/>
                  <a:gd name="T2" fmla="*/ 38 w 55"/>
                  <a:gd name="T3" fmla="*/ 82 h 82"/>
                  <a:gd name="T4" fmla="*/ 55 w 55"/>
                  <a:gd name="T5" fmla="*/ 38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6"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4164">
                <a:extLst>
                  <a:ext uri="{FF2B5EF4-FFF2-40B4-BE49-F238E27FC236}">
                    <a16:creationId xmlns:a16="http://schemas.microsoft.com/office/drawing/2014/main" xmlns="" id="{5036A2B6-6777-45A6-9E6A-77CFF0870A2C}"/>
                  </a:ext>
                </a:extLst>
              </p:cNvPr>
              <p:cNvSpPr>
                <a:spLocks/>
              </p:cNvSpPr>
              <p:nvPr/>
            </p:nvSpPr>
            <p:spPr bwMode="auto">
              <a:xfrm>
                <a:off x="2783" y="6719"/>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Freeform 4165">
                <a:extLst>
                  <a:ext uri="{FF2B5EF4-FFF2-40B4-BE49-F238E27FC236}">
                    <a16:creationId xmlns:a16="http://schemas.microsoft.com/office/drawing/2014/main" xmlns="" id="{B5F75C30-C83F-42CF-8B3C-94E05CE669FC}"/>
                  </a:ext>
                </a:extLst>
              </p:cNvPr>
              <p:cNvSpPr>
                <a:spLocks/>
              </p:cNvSpPr>
              <p:nvPr/>
            </p:nvSpPr>
            <p:spPr bwMode="auto">
              <a:xfrm>
                <a:off x="1810" y="6446"/>
                <a:ext cx="65" cy="82"/>
              </a:xfrm>
              <a:custGeom>
                <a:avLst/>
                <a:gdLst>
                  <a:gd name="T0" fmla="*/ 0 w 65"/>
                  <a:gd name="T1" fmla="*/ 43 h 82"/>
                  <a:gd name="T2" fmla="*/ 38 w 65"/>
                  <a:gd name="T3" fmla="*/ 82 h 82"/>
                  <a:gd name="T4" fmla="*/ 65 w 65"/>
                  <a:gd name="T5" fmla="*/ 38 h 82"/>
                  <a:gd name="T6" fmla="*/ 22 w 65"/>
                  <a:gd name="T7" fmla="*/ 0 h 82"/>
                  <a:gd name="T8" fmla="*/ 0 w 65"/>
                  <a:gd name="T9" fmla="*/ 43 h 82"/>
                </a:gdLst>
                <a:ahLst/>
                <a:cxnLst>
                  <a:cxn ang="0">
                    <a:pos x="T0" y="T1"/>
                  </a:cxn>
                  <a:cxn ang="0">
                    <a:pos x="T2" y="T3"/>
                  </a:cxn>
                  <a:cxn ang="0">
                    <a:pos x="T4" y="T5"/>
                  </a:cxn>
                  <a:cxn ang="0">
                    <a:pos x="T6" y="T7"/>
                  </a:cxn>
                  <a:cxn ang="0">
                    <a:pos x="T8" y="T9"/>
                  </a:cxn>
                </a:cxnLst>
                <a:rect l="0" t="0" r="r" b="b"/>
                <a:pathLst>
                  <a:path w="65" h="82">
                    <a:moveTo>
                      <a:pt x="0" y="43"/>
                    </a:moveTo>
                    <a:lnTo>
                      <a:pt x="38" y="82"/>
                    </a:lnTo>
                    <a:lnTo>
                      <a:pt x="65" y="38"/>
                    </a:lnTo>
                    <a:lnTo>
                      <a:pt x="22" y="0"/>
                    </a:lnTo>
                    <a:lnTo>
                      <a:pt x="0" y="4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4166">
                <a:extLst>
                  <a:ext uri="{FF2B5EF4-FFF2-40B4-BE49-F238E27FC236}">
                    <a16:creationId xmlns:a16="http://schemas.microsoft.com/office/drawing/2014/main" xmlns="" id="{7079C747-3E27-4D2E-8546-4987C1A5980B}"/>
                  </a:ext>
                </a:extLst>
              </p:cNvPr>
              <p:cNvSpPr>
                <a:spLocks/>
              </p:cNvSpPr>
              <p:nvPr/>
            </p:nvSpPr>
            <p:spPr bwMode="auto">
              <a:xfrm>
                <a:off x="1810" y="6446"/>
                <a:ext cx="65" cy="82"/>
              </a:xfrm>
              <a:custGeom>
                <a:avLst/>
                <a:gdLst>
                  <a:gd name="T0" fmla="*/ 0 w 12"/>
                  <a:gd name="T1" fmla="*/ 8 h 15"/>
                  <a:gd name="T2" fmla="*/ 7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Freeform 4167">
                <a:extLst>
                  <a:ext uri="{FF2B5EF4-FFF2-40B4-BE49-F238E27FC236}">
                    <a16:creationId xmlns:a16="http://schemas.microsoft.com/office/drawing/2014/main" xmlns="" id="{0BA9D09D-66F5-4389-A505-6D61B5C75DF3}"/>
                  </a:ext>
                </a:extLst>
              </p:cNvPr>
              <p:cNvSpPr>
                <a:spLocks/>
              </p:cNvSpPr>
              <p:nvPr/>
            </p:nvSpPr>
            <p:spPr bwMode="auto">
              <a:xfrm>
                <a:off x="2176" y="6544"/>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4168">
                <a:extLst>
                  <a:ext uri="{FF2B5EF4-FFF2-40B4-BE49-F238E27FC236}">
                    <a16:creationId xmlns:a16="http://schemas.microsoft.com/office/drawing/2014/main" xmlns="" id="{DB545ADD-E82C-46BA-985D-2819603F590C}"/>
                  </a:ext>
                </a:extLst>
              </p:cNvPr>
              <p:cNvSpPr>
                <a:spLocks/>
              </p:cNvSpPr>
              <p:nvPr/>
            </p:nvSpPr>
            <p:spPr bwMode="auto">
              <a:xfrm>
                <a:off x="2176" y="6544"/>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 name="Freeform 4169">
                <a:extLst>
                  <a:ext uri="{FF2B5EF4-FFF2-40B4-BE49-F238E27FC236}">
                    <a16:creationId xmlns:a16="http://schemas.microsoft.com/office/drawing/2014/main" xmlns="" id="{6334CE6E-C574-4DA9-A651-378F451B6030}"/>
                  </a:ext>
                </a:extLst>
              </p:cNvPr>
              <p:cNvSpPr>
                <a:spLocks/>
              </p:cNvSpPr>
              <p:nvPr/>
            </p:nvSpPr>
            <p:spPr bwMode="auto">
              <a:xfrm>
                <a:off x="2531" y="6648"/>
                <a:ext cx="61" cy="88"/>
              </a:xfrm>
              <a:custGeom>
                <a:avLst/>
                <a:gdLst>
                  <a:gd name="T0" fmla="*/ 0 w 61"/>
                  <a:gd name="T1" fmla="*/ 44 h 88"/>
                  <a:gd name="T2" fmla="*/ 39 w 61"/>
                  <a:gd name="T3" fmla="*/ 88 h 88"/>
                  <a:gd name="T4" fmla="*/ 61 w 61"/>
                  <a:gd name="T5" fmla="*/ 44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44"/>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4170">
                <a:extLst>
                  <a:ext uri="{FF2B5EF4-FFF2-40B4-BE49-F238E27FC236}">
                    <a16:creationId xmlns:a16="http://schemas.microsoft.com/office/drawing/2014/main" xmlns="" id="{27B4226A-5EAA-4440-AD0B-751A8F2A62CE}"/>
                  </a:ext>
                </a:extLst>
              </p:cNvPr>
              <p:cNvSpPr>
                <a:spLocks/>
              </p:cNvSpPr>
              <p:nvPr/>
            </p:nvSpPr>
            <p:spPr bwMode="auto">
              <a:xfrm>
                <a:off x="2531" y="6648"/>
                <a:ext cx="61" cy="88"/>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 name="Freeform 4171">
                <a:extLst>
                  <a:ext uri="{FF2B5EF4-FFF2-40B4-BE49-F238E27FC236}">
                    <a16:creationId xmlns:a16="http://schemas.microsoft.com/office/drawing/2014/main" xmlns="" id="{0A15AE31-A9AF-4100-8552-A0F728168E9B}"/>
                  </a:ext>
                </a:extLst>
              </p:cNvPr>
              <p:cNvSpPr>
                <a:spLocks/>
              </p:cNvSpPr>
              <p:nvPr/>
            </p:nvSpPr>
            <p:spPr bwMode="auto">
              <a:xfrm>
                <a:off x="1536" y="6407"/>
                <a:ext cx="66" cy="77"/>
              </a:xfrm>
              <a:custGeom>
                <a:avLst/>
                <a:gdLst>
                  <a:gd name="T0" fmla="*/ 0 w 66"/>
                  <a:gd name="T1" fmla="*/ 44 h 77"/>
                  <a:gd name="T2" fmla="*/ 39 w 66"/>
                  <a:gd name="T3" fmla="*/ 77 h 77"/>
                  <a:gd name="T4" fmla="*/ 66 w 66"/>
                  <a:gd name="T5" fmla="*/ 33 h 77"/>
                  <a:gd name="T6" fmla="*/ 28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9" y="77"/>
                    </a:lnTo>
                    <a:lnTo>
                      <a:pt x="66" y="33"/>
                    </a:lnTo>
                    <a:lnTo>
                      <a:pt x="28"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Freeform 4172">
                <a:extLst>
                  <a:ext uri="{FF2B5EF4-FFF2-40B4-BE49-F238E27FC236}">
                    <a16:creationId xmlns:a16="http://schemas.microsoft.com/office/drawing/2014/main" xmlns="" id="{25F6E814-A358-47D2-857C-F977EB6FB901}"/>
                  </a:ext>
                </a:extLst>
              </p:cNvPr>
              <p:cNvSpPr>
                <a:spLocks/>
              </p:cNvSpPr>
              <p:nvPr/>
            </p:nvSpPr>
            <p:spPr bwMode="auto">
              <a:xfrm>
                <a:off x="1536" y="6407"/>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 name="Freeform 4173">
                <a:extLst>
                  <a:ext uri="{FF2B5EF4-FFF2-40B4-BE49-F238E27FC236}">
                    <a16:creationId xmlns:a16="http://schemas.microsoft.com/office/drawing/2014/main" xmlns="" id="{6430E3EE-0834-4646-8352-72B58891D27B}"/>
                  </a:ext>
                </a:extLst>
              </p:cNvPr>
              <p:cNvSpPr>
                <a:spLocks/>
              </p:cNvSpPr>
              <p:nvPr/>
            </p:nvSpPr>
            <p:spPr bwMode="auto">
              <a:xfrm>
                <a:off x="2876" y="6752"/>
                <a:ext cx="55" cy="82"/>
              </a:xfrm>
              <a:custGeom>
                <a:avLst/>
                <a:gdLst>
                  <a:gd name="T0" fmla="*/ 0 w 55"/>
                  <a:gd name="T1" fmla="*/ 44 h 82"/>
                  <a:gd name="T2" fmla="*/ 38 w 55"/>
                  <a:gd name="T3" fmla="*/ 82 h 82"/>
                  <a:gd name="T4" fmla="*/ 55 w 55"/>
                  <a:gd name="T5" fmla="*/ 38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6"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Freeform 4174">
                <a:extLst>
                  <a:ext uri="{FF2B5EF4-FFF2-40B4-BE49-F238E27FC236}">
                    <a16:creationId xmlns:a16="http://schemas.microsoft.com/office/drawing/2014/main" xmlns="" id="{35A02EEC-7DBD-4B6B-AC31-0915B1E12861}"/>
                  </a:ext>
                </a:extLst>
              </p:cNvPr>
              <p:cNvSpPr>
                <a:spLocks/>
              </p:cNvSpPr>
              <p:nvPr/>
            </p:nvSpPr>
            <p:spPr bwMode="auto">
              <a:xfrm>
                <a:off x="2876" y="6752"/>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 name="Freeform 4175">
                <a:extLst>
                  <a:ext uri="{FF2B5EF4-FFF2-40B4-BE49-F238E27FC236}">
                    <a16:creationId xmlns:a16="http://schemas.microsoft.com/office/drawing/2014/main" xmlns="" id="{9A1F0E4B-722D-4600-97D3-E3376393F4E1}"/>
                  </a:ext>
                </a:extLst>
              </p:cNvPr>
              <p:cNvSpPr>
                <a:spLocks/>
              </p:cNvSpPr>
              <p:nvPr/>
            </p:nvSpPr>
            <p:spPr bwMode="auto">
              <a:xfrm>
                <a:off x="1914" y="6478"/>
                <a:ext cx="60" cy="83"/>
              </a:xfrm>
              <a:custGeom>
                <a:avLst/>
                <a:gdLst>
                  <a:gd name="T0" fmla="*/ 0 w 60"/>
                  <a:gd name="T1" fmla="*/ 44 h 83"/>
                  <a:gd name="T2" fmla="*/ 38 w 60"/>
                  <a:gd name="T3" fmla="*/ 83 h 83"/>
                  <a:gd name="T4" fmla="*/ 60 w 60"/>
                  <a:gd name="T5" fmla="*/ 39 h 83"/>
                  <a:gd name="T6" fmla="*/ 21 w 60"/>
                  <a:gd name="T7" fmla="*/ 0 h 83"/>
                  <a:gd name="T8" fmla="*/ 0 w 60"/>
                  <a:gd name="T9" fmla="*/ 44 h 83"/>
                </a:gdLst>
                <a:ahLst/>
                <a:cxnLst>
                  <a:cxn ang="0">
                    <a:pos x="T0" y="T1"/>
                  </a:cxn>
                  <a:cxn ang="0">
                    <a:pos x="T2" y="T3"/>
                  </a:cxn>
                  <a:cxn ang="0">
                    <a:pos x="T4" y="T5"/>
                  </a:cxn>
                  <a:cxn ang="0">
                    <a:pos x="T6" y="T7"/>
                  </a:cxn>
                  <a:cxn ang="0">
                    <a:pos x="T8" y="T9"/>
                  </a:cxn>
                </a:cxnLst>
                <a:rect l="0" t="0" r="r" b="b"/>
                <a:pathLst>
                  <a:path w="60" h="83">
                    <a:moveTo>
                      <a:pt x="0" y="44"/>
                    </a:moveTo>
                    <a:lnTo>
                      <a:pt x="38" y="83"/>
                    </a:lnTo>
                    <a:lnTo>
                      <a:pt x="60" y="39"/>
                    </a:lnTo>
                    <a:lnTo>
                      <a:pt x="21"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Freeform 4176">
                <a:extLst>
                  <a:ext uri="{FF2B5EF4-FFF2-40B4-BE49-F238E27FC236}">
                    <a16:creationId xmlns:a16="http://schemas.microsoft.com/office/drawing/2014/main" xmlns="" id="{6ABF0F31-1C44-4291-8415-690250E229EE}"/>
                  </a:ext>
                </a:extLst>
              </p:cNvPr>
              <p:cNvSpPr>
                <a:spLocks/>
              </p:cNvSpPr>
              <p:nvPr/>
            </p:nvSpPr>
            <p:spPr bwMode="auto">
              <a:xfrm>
                <a:off x="1914" y="6478"/>
                <a:ext cx="60" cy="83"/>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 name="Freeform 4177">
                <a:extLst>
                  <a:ext uri="{FF2B5EF4-FFF2-40B4-BE49-F238E27FC236}">
                    <a16:creationId xmlns:a16="http://schemas.microsoft.com/office/drawing/2014/main" xmlns="" id="{034D1987-8374-47BF-9AF5-7AB83322F4EA}"/>
                  </a:ext>
                </a:extLst>
              </p:cNvPr>
              <p:cNvSpPr>
                <a:spLocks/>
              </p:cNvSpPr>
              <p:nvPr/>
            </p:nvSpPr>
            <p:spPr bwMode="auto">
              <a:xfrm>
                <a:off x="2274" y="6582"/>
                <a:ext cx="66" cy="82"/>
              </a:xfrm>
              <a:custGeom>
                <a:avLst/>
                <a:gdLst>
                  <a:gd name="T0" fmla="*/ 0 w 66"/>
                  <a:gd name="T1" fmla="*/ 44 h 82"/>
                  <a:gd name="T2" fmla="*/ 44 w 66"/>
                  <a:gd name="T3" fmla="*/ 82 h 82"/>
                  <a:gd name="T4" fmla="*/ 66 w 66"/>
                  <a:gd name="T5" fmla="*/ 39 h 82"/>
                  <a:gd name="T6" fmla="*/ 22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44" y="82"/>
                    </a:lnTo>
                    <a:lnTo>
                      <a:pt x="66" y="39"/>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Freeform 4178">
                <a:extLst>
                  <a:ext uri="{FF2B5EF4-FFF2-40B4-BE49-F238E27FC236}">
                    <a16:creationId xmlns:a16="http://schemas.microsoft.com/office/drawing/2014/main" xmlns="" id="{C4BE3D84-F966-4F16-9BE6-AE69D98A998E}"/>
                  </a:ext>
                </a:extLst>
              </p:cNvPr>
              <p:cNvSpPr>
                <a:spLocks/>
              </p:cNvSpPr>
              <p:nvPr/>
            </p:nvSpPr>
            <p:spPr bwMode="auto">
              <a:xfrm>
                <a:off x="2274" y="6582"/>
                <a:ext cx="66" cy="82"/>
              </a:xfrm>
              <a:custGeom>
                <a:avLst/>
                <a:gdLst>
                  <a:gd name="T0" fmla="*/ 0 w 12"/>
                  <a:gd name="T1" fmla="*/ 8 h 15"/>
                  <a:gd name="T2" fmla="*/ 8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 name="Freeform 4179">
                <a:extLst>
                  <a:ext uri="{FF2B5EF4-FFF2-40B4-BE49-F238E27FC236}">
                    <a16:creationId xmlns:a16="http://schemas.microsoft.com/office/drawing/2014/main" xmlns="" id="{F9762BA0-F25B-48D7-84D1-4D73FB427ECE}"/>
                  </a:ext>
                </a:extLst>
              </p:cNvPr>
              <p:cNvSpPr>
                <a:spLocks/>
              </p:cNvSpPr>
              <p:nvPr/>
            </p:nvSpPr>
            <p:spPr bwMode="auto">
              <a:xfrm>
                <a:off x="1263" y="6396"/>
                <a:ext cx="65" cy="72"/>
              </a:xfrm>
              <a:custGeom>
                <a:avLst/>
                <a:gdLst>
                  <a:gd name="T0" fmla="*/ 0 w 65"/>
                  <a:gd name="T1" fmla="*/ 44 h 72"/>
                  <a:gd name="T2" fmla="*/ 38 w 65"/>
                  <a:gd name="T3" fmla="*/ 72 h 72"/>
                  <a:gd name="T4" fmla="*/ 65 w 65"/>
                  <a:gd name="T5" fmla="*/ 28 h 72"/>
                  <a:gd name="T6" fmla="*/ 33 w 65"/>
                  <a:gd name="T7" fmla="*/ 0 h 72"/>
                  <a:gd name="T8" fmla="*/ 0 w 65"/>
                  <a:gd name="T9" fmla="*/ 44 h 72"/>
                </a:gdLst>
                <a:ahLst/>
                <a:cxnLst>
                  <a:cxn ang="0">
                    <a:pos x="T0" y="T1"/>
                  </a:cxn>
                  <a:cxn ang="0">
                    <a:pos x="T2" y="T3"/>
                  </a:cxn>
                  <a:cxn ang="0">
                    <a:pos x="T4" y="T5"/>
                  </a:cxn>
                  <a:cxn ang="0">
                    <a:pos x="T6" y="T7"/>
                  </a:cxn>
                  <a:cxn ang="0">
                    <a:pos x="T8" y="T9"/>
                  </a:cxn>
                </a:cxnLst>
                <a:rect l="0" t="0" r="r" b="b"/>
                <a:pathLst>
                  <a:path w="65" h="72">
                    <a:moveTo>
                      <a:pt x="0" y="44"/>
                    </a:moveTo>
                    <a:lnTo>
                      <a:pt x="38" y="72"/>
                    </a:lnTo>
                    <a:lnTo>
                      <a:pt x="65" y="28"/>
                    </a:lnTo>
                    <a:lnTo>
                      <a:pt x="33" y="0"/>
                    </a:lnTo>
                    <a:lnTo>
                      <a:pt x="0" y="4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Freeform 4180">
                <a:extLst>
                  <a:ext uri="{FF2B5EF4-FFF2-40B4-BE49-F238E27FC236}">
                    <a16:creationId xmlns:a16="http://schemas.microsoft.com/office/drawing/2014/main" xmlns="" id="{B5AFBE9E-7BBB-4F45-BE76-F2F8D5CDA531}"/>
                  </a:ext>
                </a:extLst>
              </p:cNvPr>
              <p:cNvSpPr>
                <a:spLocks/>
              </p:cNvSpPr>
              <p:nvPr/>
            </p:nvSpPr>
            <p:spPr bwMode="auto">
              <a:xfrm>
                <a:off x="1263" y="6396"/>
                <a:ext cx="65" cy="72"/>
              </a:xfrm>
              <a:custGeom>
                <a:avLst/>
                <a:gdLst>
                  <a:gd name="T0" fmla="*/ 0 w 12"/>
                  <a:gd name="T1" fmla="*/ 8 h 13"/>
                  <a:gd name="T2" fmla="*/ 7 w 12"/>
                  <a:gd name="T3" fmla="*/ 13 h 13"/>
                  <a:gd name="T4" fmla="*/ 12 w 12"/>
                  <a:gd name="T5" fmla="*/ 5 h 13"/>
                  <a:gd name="T6" fmla="*/ 6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6"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 name="Freeform 4181">
                <a:extLst>
                  <a:ext uri="{FF2B5EF4-FFF2-40B4-BE49-F238E27FC236}">
                    <a16:creationId xmlns:a16="http://schemas.microsoft.com/office/drawing/2014/main" xmlns="" id="{DB2C9DD3-AC07-4B34-944D-AB35FBCBD2F3}"/>
                  </a:ext>
                </a:extLst>
              </p:cNvPr>
              <p:cNvSpPr>
                <a:spLocks/>
              </p:cNvSpPr>
              <p:nvPr/>
            </p:nvSpPr>
            <p:spPr bwMode="auto">
              <a:xfrm>
                <a:off x="2630" y="6686"/>
                <a:ext cx="55" cy="82"/>
              </a:xfrm>
              <a:custGeom>
                <a:avLst/>
                <a:gdLst>
                  <a:gd name="T0" fmla="*/ 0 w 55"/>
                  <a:gd name="T1" fmla="*/ 44 h 82"/>
                  <a:gd name="T2" fmla="*/ 38 w 55"/>
                  <a:gd name="T3" fmla="*/ 82 h 82"/>
                  <a:gd name="T4" fmla="*/ 55 w 55"/>
                  <a:gd name="T5" fmla="*/ 39 h 82"/>
                  <a:gd name="T6" fmla="*/ 22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9"/>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Freeform 4182">
                <a:extLst>
                  <a:ext uri="{FF2B5EF4-FFF2-40B4-BE49-F238E27FC236}">
                    <a16:creationId xmlns:a16="http://schemas.microsoft.com/office/drawing/2014/main" xmlns="" id="{9AA869CC-70AD-4C6C-A193-56FFBAFF9BA6}"/>
                  </a:ext>
                </a:extLst>
              </p:cNvPr>
              <p:cNvSpPr>
                <a:spLocks/>
              </p:cNvSpPr>
              <p:nvPr/>
            </p:nvSpPr>
            <p:spPr bwMode="auto">
              <a:xfrm>
                <a:off x="2630" y="6686"/>
                <a:ext cx="55" cy="82"/>
              </a:xfrm>
              <a:custGeom>
                <a:avLst/>
                <a:gdLst>
                  <a:gd name="T0" fmla="*/ 0 w 10"/>
                  <a:gd name="T1" fmla="*/ 8 h 15"/>
                  <a:gd name="T2" fmla="*/ 7 w 10"/>
                  <a:gd name="T3" fmla="*/ 15 h 15"/>
                  <a:gd name="T4" fmla="*/ 10 w 10"/>
                  <a:gd name="T5" fmla="*/ 7 h 15"/>
                  <a:gd name="T6" fmla="*/ 4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 name="Freeform 4183">
                <a:extLst>
                  <a:ext uri="{FF2B5EF4-FFF2-40B4-BE49-F238E27FC236}">
                    <a16:creationId xmlns:a16="http://schemas.microsoft.com/office/drawing/2014/main" xmlns="" id="{0E891A5F-C1D9-48B9-933E-400249412078}"/>
                  </a:ext>
                </a:extLst>
              </p:cNvPr>
              <p:cNvSpPr>
                <a:spLocks/>
              </p:cNvSpPr>
              <p:nvPr/>
            </p:nvSpPr>
            <p:spPr bwMode="auto">
              <a:xfrm>
                <a:off x="1640" y="6429"/>
                <a:ext cx="66" cy="77"/>
              </a:xfrm>
              <a:custGeom>
                <a:avLst/>
                <a:gdLst>
                  <a:gd name="T0" fmla="*/ 0 w 66"/>
                  <a:gd name="T1" fmla="*/ 44 h 77"/>
                  <a:gd name="T2" fmla="*/ 38 w 66"/>
                  <a:gd name="T3" fmla="*/ 77 h 77"/>
                  <a:gd name="T4" fmla="*/ 66 w 66"/>
                  <a:gd name="T5" fmla="*/ 33 h 77"/>
                  <a:gd name="T6" fmla="*/ 27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8" y="77"/>
                    </a:lnTo>
                    <a:lnTo>
                      <a:pt x="66" y="33"/>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Freeform 4184">
                <a:extLst>
                  <a:ext uri="{FF2B5EF4-FFF2-40B4-BE49-F238E27FC236}">
                    <a16:creationId xmlns:a16="http://schemas.microsoft.com/office/drawing/2014/main" xmlns="" id="{858E4E04-CBF7-47E0-84FE-A31394874414}"/>
                  </a:ext>
                </a:extLst>
              </p:cNvPr>
              <p:cNvSpPr>
                <a:spLocks/>
              </p:cNvSpPr>
              <p:nvPr/>
            </p:nvSpPr>
            <p:spPr bwMode="auto">
              <a:xfrm>
                <a:off x="1640" y="6429"/>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 name="Freeform 4185">
                <a:extLst>
                  <a:ext uri="{FF2B5EF4-FFF2-40B4-BE49-F238E27FC236}">
                    <a16:creationId xmlns:a16="http://schemas.microsoft.com/office/drawing/2014/main" xmlns="" id="{C3775A92-2693-4A59-9BC3-DE6ADCD66C56}"/>
                  </a:ext>
                </a:extLst>
              </p:cNvPr>
              <p:cNvSpPr>
                <a:spLocks/>
              </p:cNvSpPr>
              <p:nvPr/>
            </p:nvSpPr>
            <p:spPr bwMode="auto">
              <a:xfrm>
                <a:off x="2969" y="6785"/>
                <a:ext cx="55" cy="82"/>
              </a:xfrm>
              <a:custGeom>
                <a:avLst/>
                <a:gdLst>
                  <a:gd name="T0" fmla="*/ 0 w 55"/>
                  <a:gd name="T1" fmla="*/ 43 h 82"/>
                  <a:gd name="T2" fmla="*/ 38 w 55"/>
                  <a:gd name="T3" fmla="*/ 82 h 82"/>
                  <a:gd name="T4" fmla="*/ 55 w 55"/>
                  <a:gd name="T5" fmla="*/ 38 h 82"/>
                  <a:gd name="T6" fmla="*/ 16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8" y="82"/>
                    </a:lnTo>
                    <a:lnTo>
                      <a:pt x="55" y="38"/>
                    </a:lnTo>
                    <a:lnTo>
                      <a:pt x="16" y="0"/>
                    </a:lnTo>
                    <a:lnTo>
                      <a:pt x="0" y="43"/>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4186">
                <a:extLst>
                  <a:ext uri="{FF2B5EF4-FFF2-40B4-BE49-F238E27FC236}">
                    <a16:creationId xmlns:a16="http://schemas.microsoft.com/office/drawing/2014/main" xmlns="" id="{C2BDD7A9-16A6-41C7-80C3-DD1900CC3FD3}"/>
                  </a:ext>
                </a:extLst>
              </p:cNvPr>
              <p:cNvSpPr>
                <a:spLocks/>
              </p:cNvSpPr>
              <p:nvPr/>
            </p:nvSpPr>
            <p:spPr bwMode="auto">
              <a:xfrm>
                <a:off x="2969" y="6785"/>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 name="Freeform 4187">
                <a:extLst>
                  <a:ext uri="{FF2B5EF4-FFF2-40B4-BE49-F238E27FC236}">
                    <a16:creationId xmlns:a16="http://schemas.microsoft.com/office/drawing/2014/main" xmlns="" id="{241B0956-A142-4A1A-B7B3-711BEA985D1B}"/>
                  </a:ext>
                </a:extLst>
              </p:cNvPr>
              <p:cNvSpPr>
                <a:spLocks/>
              </p:cNvSpPr>
              <p:nvPr/>
            </p:nvSpPr>
            <p:spPr bwMode="auto">
              <a:xfrm>
                <a:off x="2012" y="6511"/>
                <a:ext cx="66" cy="82"/>
              </a:xfrm>
              <a:custGeom>
                <a:avLst/>
                <a:gdLst>
                  <a:gd name="T0" fmla="*/ 0 w 66"/>
                  <a:gd name="T1" fmla="*/ 44 h 82"/>
                  <a:gd name="T2" fmla="*/ 38 w 66"/>
                  <a:gd name="T3" fmla="*/ 82 h 82"/>
                  <a:gd name="T4" fmla="*/ 66 w 66"/>
                  <a:gd name="T5" fmla="*/ 39 h 82"/>
                  <a:gd name="T6" fmla="*/ 27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9"/>
                    </a:lnTo>
                    <a:lnTo>
                      <a:pt x="27"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Freeform 4188">
                <a:extLst>
                  <a:ext uri="{FF2B5EF4-FFF2-40B4-BE49-F238E27FC236}">
                    <a16:creationId xmlns:a16="http://schemas.microsoft.com/office/drawing/2014/main" xmlns="" id="{91B2FCF4-1996-43F1-9101-2FDA3567D714}"/>
                  </a:ext>
                </a:extLst>
              </p:cNvPr>
              <p:cNvSpPr>
                <a:spLocks/>
              </p:cNvSpPr>
              <p:nvPr/>
            </p:nvSpPr>
            <p:spPr bwMode="auto">
              <a:xfrm>
                <a:off x="2012" y="6511"/>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 name="Freeform 4189">
                <a:extLst>
                  <a:ext uri="{FF2B5EF4-FFF2-40B4-BE49-F238E27FC236}">
                    <a16:creationId xmlns:a16="http://schemas.microsoft.com/office/drawing/2014/main" xmlns="" id="{6FB81EC7-D379-4650-A136-2FF45C894EA1}"/>
                  </a:ext>
                </a:extLst>
              </p:cNvPr>
              <p:cNvSpPr>
                <a:spLocks/>
              </p:cNvSpPr>
              <p:nvPr/>
            </p:nvSpPr>
            <p:spPr bwMode="auto">
              <a:xfrm>
                <a:off x="2378" y="6615"/>
                <a:ext cx="60" cy="88"/>
              </a:xfrm>
              <a:custGeom>
                <a:avLst/>
                <a:gdLst>
                  <a:gd name="T0" fmla="*/ 0 w 60"/>
                  <a:gd name="T1" fmla="*/ 44 h 88"/>
                  <a:gd name="T2" fmla="*/ 39 w 60"/>
                  <a:gd name="T3" fmla="*/ 88 h 88"/>
                  <a:gd name="T4" fmla="*/ 60 w 60"/>
                  <a:gd name="T5" fmla="*/ 44 h 88"/>
                  <a:gd name="T6" fmla="*/ 17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9" y="88"/>
                    </a:lnTo>
                    <a:lnTo>
                      <a:pt x="60" y="44"/>
                    </a:lnTo>
                    <a:lnTo>
                      <a:pt x="1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Freeform 4190">
                <a:extLst>
                  <a:ext uri="{FF2B5EF4-FFF2-40B4-BE49-F238E27FC236}">
                    <a16:creationId xmlns:a16="http://schemas.microsoft.com/office/drawing/2014/main" xmlns="" id="{D51408A5-5355-4C4F-967B-A9FD9A44FF8F}"/>
                  </a:ext>
                </a:extLst>
              </p:cNvPr>
              <p:cNvSpPr>
                <a:spLocks/>
              </p:cNvSpPr>
              <p:nvPr/>
            </p:nvSpPr>
            <p:spPr bwMode="auto">
              <a:xfrm>
                <a:off x="2378" y="6615"/>
                <a:ext cx="60" cy="88"/>
              </a:xfrm>
              <a:custGeom>
                <a:avLst/>
                <a:gdLst>
                  <a:gd name="T0" fmla="*/ 0 w 11"/>
                  <a:gd name="T1" fmla="*/ 8 h 16"/>
                  <a:gd name="T2" fmla="*/ 7 w 11"/>
                  <a:gd name="T3" fmla="*/ 16 h 16"/>
                  <a:gd name="T4" fmla="*/ 11 w 11"/>
                  <a:gd name="T5" fmla="*/ 8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 name="Freeform 4191">
                <a:extLst>
                  <a:ext uri="{FF2B5EF4-FFF2-40B4-BE49-F238E27FC236}">
                    <a16:creationId xmlns:a16="http://schemas.microsoft.com/office/drawing/2014/main" xmlns="" id="{CD44025D-1D4A-40D7-A57F-A4ECCC6C2060}"/>
                  </a:ext>
                </a:extLst>
              </p:cNvPr>
              <p:cNvSpPr>
                <a:spLocks/>
              </p:cNvSpPr>
              <p:nvPr/>
            </p:nvSpPr>
            <p:spPr bwMode="auto">
              <a:xfrm>
                <a:off x="1367" y="6407"/>
                <a:ext cx="65" cy="71"/>
              </a:xfrm>
              <a:custGeom>
                <a:avLst/>
                <a:gdLst>
                  <a:gd name="T0" fmla="*/ 0 w 65"/>
                  <a:gd name="T1" fmla="*/ 44 h 71"/>
                  <a:gd name="T2" fmla="*/ 38 w 65"/>
                  <a:gd name="T3" fmla="*/ 71 h 71"/>
                  <a:gd name="T4" fmla="*/ 65 w 65"/>
                  <a:gd name="T5" fmla="*/ 28 h 71"/>
                  <a:gd name="T6" fmla="*/ 27 w 65"/>
                  <a:gd name="T7" fmla="*/ 0 h 71"/>
                  <a:gd name="T8" fmla="*/ 0 w 65"/>
                  <a:gd name="T9" fmla="*/ 44 h 71"/>
                </a:gdLst>
                <a:ahLst/>
                <a:cxnLst>
                  <a:cxn ang="0">
                    <a:pos x="T0" y="T1"/>
                  </a:cxn>
                  <a:cxn ang="0">
                    <a:pos x="T2" y="T3"/>
                  </a:cxn>
                  <a:cxn ang="0">
                    <a:pos x="T4" y="T5"/>
                  </a:cxn>
                  <a:cxn ang="0">
                    <a:pos x="T6" y="T7"/>
                  </a:cxn>
                  <a:cxn ang="0">
                    <a:pos x="T8" y="T9"/>
                  </a:cxn>
                </a:cxnLst>
                <a:rect l="0" t="0" r="r" b="b"/>
                <a:pathLst>
                  <a:path w="65" h="71">
                    <a:moveTo>
                      <a:pt x="0" y="44"/>
                    </a:moveTo>
                    <a:lnTo>
                      <a:pt x="38" y="71"/>
                    </a:lnTo>
                    <a:lnTo>
                      <a:pt x="65" y="28"/>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Freeform 4192">
                <a:extLst>
                  <a:ext uri="{FF2B5EF4-FFF2-40B4-BE49-F238E27FC236}">
                    <a16:creationId xmlns:a16="http://schemas.microsoft.com/office/drawing/2014/main" xmlns="" id="{CC32C0B7-674C-4528-848A-8782231B5BA2}"/>
                  </a:ext>
                </a:extLst>
              </p:cNvPr>
              <p:cNvSpPr>
                <a:spLocks/>
              </p:cNvSpPr>
              <p:nvPr/>
            </p:nvSpPr>
            <p:spPr bwMode="auto">
              <a:xfrm>
                <a:off x="1367" y="6407"/>
                <a:ext cx="65"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 name="Freeform 4193">
                <a:extLst>
                  <a:ext uri="{FF2B5EF4-FFF2-40B4-BE49-F238E27FC236}">
                    <a16:creationId xmlns:a16="http://schemas.microsoft.com/office/drawing/2014/main" xmlns="" id="{350ED7A1-81DE-4142-BF74-6ADC992152C6}"/>
                  </a:ext>
                </a:extLst>
              </p:cNvPr>
              <p:cNvSpPr>
                <a:spLocks/>
              </p:cNvSpPr>
              <p:nvPr/>
            </p:nvSpPr>
            <p:spPr bwMode="auto">
              <a:xfrm>
                <a:off x="2723" y="6725"/>
                <a:ext cx="60" cy="82"/>
              </a:xfrm>
              <a:custGeom>
                <a:avLst/>
                <a:gdLst>
                  <a:gd name="T0" fmla="*/ 0 w 60"/>
                  <a:gd name="T1" fmla="*/ 38 h 82"/>
                  <a:gd name="T2" fmla="*/ 38 w 60"/>
                  <a:gd name="T3" fmla="*/ 82 h 82"/>
                  <a:gd name="T4" fmla="*/ 60 w 60"/>
                  <a:gd name="T5" fmla="*/ 38 h 82"/>
                  <a:gd name="T6" fmla="*/ 22 w 60"/>
                  <a:gd name="T7" fmla="*/ 0 h 82"/>
                  <a:gd name="T8" fmla="*/ 0 w 60"/>
                  <a:gd name="T9" fmla="*/ 38 h 82"/>
                </a:gdLst>
                <a:ahLst/>
                <a:cxnLst>
                  <a:cxn ang="0">
                    <a:pos x="T0" y="T1"/>
                  </a:cxn>
                  <a:cxn ang="0">
                    <a:pos x="T2" y="T3"/>
                  </a:cxn>
                  <a:cxn ang="0">
                    <a:pos x="T4" y="T5"/>
                  </a:cxn>
                  <a:cxn ang="0">
                    <a:pos x="T6" y="T7"/>
                  </a:cxn>
                  <a:cxn ang="0">
                    <a:pos x="T8" y="T9"/>
                  </a:cxn>
                </a:cxnLst>
                <a:rect l="0" t="0" r="r" b="b"/>
                <a:pathLst>
                  <a:path w="60" h="82">
                    <a:moveTo>
                      <a:pt x="0" y="38"/>
                    </a:moveTo>
                    <a:lnTo>
                      <a:pt x="38" y="82"/>
                    </a:lnTo>
                    <a:lnTo>
                      <a:pt x="60" y="38"/>
                    </a:lnTo>
                    <a:lnTo>
                      <a:pt x="22" y="0"/>
                    </a:lnTo>
                    <a:lnTo>
                      <a:pt x="0" y="38"/>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Freeform 4194">
                <a:extLst>
                  <a:ext uri="{FF2B5EF4-FFF2-40B4-BE49-F238E27FC236}">
                    <a16:creationId xmlns:a16="http://schemas.microsoft.com/office/drawing/2014/main" xmlns="" id="{1BBEA2CA-4652-43BC-A1F4-A970AEBA2A9B}"/>
                  </a:ext>
                </a:extLst>
              </p:cNvPr>
              <p:cNvSpPr>
                <a:spLocks/>
              </p:cNvSpPr>
              <p:nvPr/>
            </p:nvSpPr>
            <p:spPr bwMode="auto">
              <a:xfrm>
                <a:off x="2723" y="6725"/>
                <a:ext cx="60" cy="82"/>
              </a:xfrm>
              <a:custGeom>
                <a:avLst/>
                <a:gdLst>
                  <a:gd name="T0" fmla="*/ 0 w 11"/>
                  <a:gd name="T1" fmla="*/ 7 h 15"/>
                  <a:gd name="T2" fmla="*/ 7 w 11"/>
                  <a:gd name="T3" fmla="*/ 15 h 15"/>
                  <a:gd name="T4" fmla="*/ 11 w 11"/>
                  <a:gd name="T5" fmla="*/ 7 h 15"/>
                  <a:gd name="T6" fmla="*/ 4 w 11"/>
                  <a:gd name="T7" fmla="*/ 0 h 15"/>
                  <a:gd name="T8" fmla="*/ 0 w 11"/>
                  <a:gd name="T9" fmla="*/ 7 h 15"/>
                </a:gdLst>
                <a:ahLst/>
                <a:cxnLst>
                  <a:cxn ang="0">
                    <a:pos x="T0" y="T1"/>
                  </a:cxn>
                  <a:cxn ang="0">
                    <a:pos x="T2" y="T3"/>
                  </a:cxn>
                  <a:cxn ang="0">
                    <a:pos x="T4" y="T5"/>
                  </a:cxn>
                  <a:cxn ang="0">
                    <a:pos x="T6" y="T7"/>
                  </a:cxn>
                  <a:cxn ang="0">
                    <a:pos x="T8" y="T9"/>
                  </a:cxn>
                </a:cxnLst>
                <a:rect l="0" t="0" r="r" b="b"/>
                <a:pathLst>
                  <a:path w="11" h="15">
                    <a:moveTo>
                      <a:pt x="0" y="7"/>
                    </a:moveTo>
                    <a:lnTo>
                      <a:pt x="7" y="15"/>
                    </a:lnTo>
                    <a:lnTo>
                      <a:pt x="11" y="7"/>
                    </a:lnTo>
                    <a:lnTo>
                      <a:pt x="4" y="0"/>
                    </a:lnTo>
                    <a:lnTo>
                      <a:pt x="0" y="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 name="Freeform 4195">
                <a:extLst>
                  <a:ext uri="{FF2B5EF4-FFF2-40B4-BE49-F238E27FC236}">
                    <a16:creationId xmlns:a16="http://schemas.microsoft.com/office/drawing/2014/main" xmlns="" id="{E5D4BCFB-5DE7-490D-959F-E781140B1A7E}"/>
                  </a:ext>
                </a:extLst>
              </p:cNvPr>
              <p:cNvSpPr>
                <a:spLocks/>
              </p:cNvSpPr>
              <p:nvPr/>
            </p:nvSpPr>
            <p:spPr bwMode="auto">
              <a:xfrm>
                <a:off x="1744" y="6457"/>
                <a:ext cx="66" cy="76"/>
              </a:xfrm>
              <a:custGeom>
                <a:avLst/>
                <a:gdLst>
                  <a:gd name="T0" fmla="*/ 0 w 66"/>
                  <a:gd name="T1" fmla="*/ 43 h 76"/>
                  <a:gd name="T2" fmla="*/ 38 w 66"/>
                  <a:gd name="T3" fmla="*/ 76 h 76"/>
                  <a:gd name="T4" fmla="*/ 66 w 66"/>
                  <a:gd name="T5" fmla="*/ 32 h 76"/>
                  <a:gd name="T6" fmla="*/ 27 w 66"/>
                  <a:gd name="T7" fmla="*/ 0 h 76"/>
                  <a:gd name="T8" fmla="*/ 0 w 66"/>
                  <a:gd name="T9" fmla="*/ 43 h 76"/>
                </a:gdLst>
                <a:ahLst/>
                <a:cxnLst>
                  <a:cxn ang="0">
                    <a:pos x="T0" y="T1"/>
                  </a:cxn>
                  <a:cxn ang="0">
                    <a:pos x="T2" y="T3"/>
                  </a:cxn>
                  <a:cxn ang="0">
                    <a:pos x="T4" y="T5"/>
                  </a:cxn>
                  <a:cxn ang="0">
                    <a:pos x="T6" y="T7"/>
                  </a:cxn>
                  <a:cxn ang="0">
                    <a:pos x="T8" y="T9"/>
                  </a:cxn>
                </a:cxnLst>
                <a:rect l="0" t="0" r="r" b="b"/>
                <a:pathLst>
                  <a:path w="66" h="76">
                    <a:moveTo>
                      <a:pt x="0" y="43"/>
                    </a:moveTo>
                    <a:lnTo>
                      <a:pt x="38" y="76"/>
                    </a:lnTo>
                    <a:lnTo>
                      <a:pt x="66" y="32"/>
                    </a:lnTo>
                    <a:lnTo>
                      <a:pt x="27" y="0"/>
                    </a:lnTo>
                    <a:lnTo>
                      <a:pt x="0" y="4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Freeform 4196">
                <a:extLst>
                  <a:ext uri="{FF2B5EF4-FFF2-40B4-BE49-F238E27FC236}">
                    <a16:creationId xmlns:a16="http://schemas.microsoft.com/office/drawing/2014/main" xmlns="" id="{E2FAE559-5E2E-427F-98EE-324AA5F865A6}"/>
                  </a:ext>
                </a:extLst>
              </p:cNvPr>
              <p:cNvSpPr>
                <a:spLocks/>
              </p:cNvSpPr>
              <p:nvPr/>
            </p:nvSpPr>
            <p:spPr bwMode="auto">
              <a:xfrm>
                <a:off x="1744" y="6457"/>
                <a:ext cx="66"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 name="Freeform 4197">
                <a:extLst>
                  <a:ext uri="{FF2B5EF4-FFF2-40B4-BE49-F238E27FC236}">
                    <a16:creationId xmlns:a16="http://schemas.microsoft.com/office/drawing/2014/main" xmlns="" id="{56A694D4-A6AA-4EFD-844A-79518040CF4F}"/>
                  </a:ext>
                </a:extLst>
              </p:cNvPr>
              <p:cNvSpPr>
                <a:spLocks/>
              </p:cNvSpPr>
              <p:nvPr/>
            </p:nvSpPr>
            <p:spPr bwMode="auto">
              <a:xfrm>
                <a:off x="2116" y="6550"/>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4198">
                <a:extLst>
                  <a:ext uri="{FF2B5EF4-FFF2-40B4-BE49-F238E27FC236}">
                    <a16:creationId xmlns:a16="http://schemas.microsoft.com/office/drawing/2014/main" xmlns="" id="{7C12B74D-ECEF-4027-8614-D2EBEED9AB74}"/>
                  </a:ext>
                </a:extLst>
              </p:cNvPr>
              <p:cNvSpPr>
                <a:spLocks/>
              </p:cNvSpPr>
              <p:nvPr/>
            </p:nvSpPr>
            <p:spPr bwMode="auto">
              <a:xfrm>
                <a:off x="2116" y="655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 name="Freeform 4199">
                <a:extLst>
                  <a:ext uri="{FF2B5EF4-FFF2-40B4-BE49-F238E27FC236}">
                    <a16:creationId xmlns:a16="http://schemas.microsoft.com/office/drawing/2014/main" xmlns="" id="{F0EC7EE8-8B1F-48E9-B342-AB3D7FC4F166}"/>
                  </a:ext>
                </a:extLst>
              </p:cNvPr>
              <p:cNvSpPr>
                <a:spLocks/>
              </p:cNvSpPr>
              <p:nvPr/>
            </p:nvSpPr>
            <p:spPr bwMode="auto">
              <a:xfrm>
                <a:off x="2477" y="6653"/>
                <a:ext cx="54" cy="83"/>
              </a:xfrm>
              <a:custGeom>
                <a:avLst/>
                <a:gdLst>
                  <a:gd name="T0" fmla="*/ 0 w 54"/>
                  <a:gd name="T1" fmla="*/ 44 h 83"/>
                  <a:gd name="T2" fmla="*/ 38 w 54"/>
                  <a:gd name="T3" fmla="*/ 83 h 83"/>
                  <a:gd name="T4" fmla="*/ 54 w 54"/>
                  <a:gd name="T5" fmla="*/ 39 h 83"/>
                  <a:gd name="T6" fmla="*/ 16 w 54"/>
                  <a:gd name="T7" fmla="*/ 0 h 83"/>
                  <a:gd name="T8" fmla="*/ 0 w 54"/>
                  <a:gd name="T9" fmla="*/ 44 h 83"/>
                </a:gdLst>
                <a:ahLst/>
                <a:cxnLst>
                  <a:cxn ang="0">
                    <a:pos x="T0" y="T1"/>
                  </a:cxn>
                  <a:cxn ang="0">
                    <a:pos x="T2" y="T3"/>
                  </a:cxn>
                  <a:cxn ang="0">
                    <a:pos x="T4" y="T5"/>
                  </a:cxn>
                  <a:cxn ang="0">
                    <a:pos x="T6" y="T7"/>
                  </a:cxn>
                  <a:cxn ang="0">
                    <a:pos x="T8" y="T9"/>
                  </a:cxn>
                </a:cxnLst>
                <a:rect l="0" t="0" r="r" b="b"/>
                <a:pathLst>
                  <a:path w="54" h="83">
                    <a:moveTo>
                      <a:pt x="0" y="44"/>
                    </a:moveTo>
                    <a:lnTo>
                      <a:pt x="38" y="83"/>
                    </a:lnTo>
                    <a:lnTo>
                      <a:pt x="54" y="39"/>
                    </a:lnTo>
                    <a:lnTo>
                      <a:pt x="16"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Freeform 4200">
                <a:extLst>
                  <a:ext uri="{FF2B5EF4-FFF2-40B4-BE49-F238E27FC236}">
                    <a16:creationId xmlns:a16="http://schemas.microsoft.com/office/drawing/2014/main" xmlns="" id="{56BC5817-C6B1-4B31-80F2-DD72042FEAE5}"/>
                  </a:ext>
                </a:extLst>
              </p:cNvPr>
              <p:cNvSpPr>
                <a:spLocks/>
              </p:cNvSpPr>
              <p:nvPr/>
            </p:nvSpPr>
            <p:spPr bwMode="auto">
              <a:xfrm>
                <a:off x="2477" y="6653"/>
                <a:ext cx="54" cy="83"/>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 name="Freeform 4201">
                <a:extLst>
                  <a:ext uri="{FF2B5EF4-FFF2-40B4-BE49-F238E27FC236}">
                    <a16:creationId xmlns:a16="http://schemas.microsoft.com/office/drawing/2014/main" xmlns="" id="{F18D86E1-CBA1-4E66-8D21-D68A372A755F}"/>
                  </a:ext>
                </a:extLst>
              </p:cNvPr>
              <p:cNvSpPr>
                <a:spLocks/>
              </p:cNvSpPr>
              <p:nvPr/>
            </p:nvSpPr>
            <p:spPr bwMode="auto">
              <a:xfrm>
                <a:off x="1471" y="6418"/>
                <a:ext cx="65" cy="77"/>
              </a:xfrm>
              <a:custGeom>
                <a:avLst/>
                <a:gdLst>
                  <a:gd name="T0" fmla="*/ 0 w 65"/>
                  <a:gd name="T1" fmla="*/ 44 h 77"/>
                  <a:gd name="T2" fmla="*/ 38 w 65"/>
                  <a:gd name="T3" fmla="*/ 77 h 77"/>
                  <a:gd name="T4" fmla="*/ 65 w 65"/>
                  <a:gd name="T5" fmla="*/ 33 h 77"/>
                  <a:gd name="T6" fmla="*/ 27 w 65"/>
                  <a:gd name="T7" fmla="*/ 0 h 77"/>
                  <a:gd name="T8" fmla="*/ 0 w 65"/>
                  <a:gd name="T9" fmla="*/ 44 h 77"/>
                </a:gdLst>
                <a:ahLst/>
                <a:cxnLst>
                  <a:cxn ang="0">
                    <a:pos x="T0" y="T1"/>
                  </a:cxn>
                  <a:cxn ang="0">
                    <a:pos x="T2" y="T3"/>
                  </a:cxn>
                  <a:cxn ang="0">
                    <a:pos x="T4" y="T5"/>
                  </a:cxn>
                  <a:cxn ang="0">
                    <a:pos x="T6" y="T7"/>
                  </a:cxn>
                  <a:cxn ang="0">
                    <a:pos x="T8" y="T9"/>
                  </a:cxn>
                </a:cxnLst>
                <a:rect l="0" t="0" r="r" b="b"/>
                <a:pathLst>
                  <a:path w="65" h="77">
                    <a:moveTo>
                      <a:pt x="0" y="44"/>
                    </a:moveTo>
                    <a:lnTo>
                      <a:pt x="38" y="77"/>
                    </a:lnTo>
                    <a:lnTo>
                      <a:pt x="65" y="33"/>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Freeform 4202">
                <a:extLst>
                  <a:ext uri="{FF2B5EF4-FFF2-40B4-BE49-F238E27FC236}">
                    <a16:creationId xmlns:a16="http://schemas.microsoft.com/office/drawing/2014/main" xmlns="" id="{0B9674D4-204B-455E-A7EF-A3892E1F0064}"/>
                  </a:ext>
                </a:extLst>
              </p:cNvPr>
              <p:cNvSpPr>
                <a:spLocks/>
              </p:cNvSpPr>
              <p:nvPr/>
            </p:nvSpPr>
            <p:spPr bwMode="auto">
              <a:xfrm>
                <a:off x="1471" y="6418"/>
                <a:ext cx="65"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 name="Freeform 4203">
                <a:extLst>
                  <a:ext uri="{FF2B5EF4-FFF2-40B4-BE49-F238E27FC236}">
                    <a16:creationId xmlns:a16="http://schemas.microsoft.com/office/drawing/2014/main" xmlns="" id="{BFAF7402-8F42-4C4B-9C00-B346CE8F5E2C}"/>
                  </a:ext>
                </a:extLst>
              </p:cNvPr>
              <p:cNvSpPr>
                <a:spLocks/>
              </p:cNvSpPr>
              <p:nvPr/>
            </p:nvSpPr>
            <p:spPr bwMode="auto">
              <a:xfrm>
                <a:off x="2821" y="6757"/>
                <a:ext cx="55" cy="82"/>
              </a:xfrm>
              <a:custGeom>
                <a:avLst/>
                <a:gdLst>
                  <a:gd name="T0" fmla="*/ 0 w 55"/>
                  <a:gd name="T1" fmla="*/ 44 h 82"/>
                  <a:gd name="T2" fmla="*/ 38 w 55"/>
                  <a:gd name="T3" fmla="*/ 82 h 82"/>
                  <a:gd name="T4" fmla="*/ 55 w 55"/>
                  <a:gd name="T5" fmla="*/ 39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9"/>
                    </a:lnTo>
                    <a:lnTo>
                      <a:pt x="17"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Freeform 4204">
                <a:extLst>
                  <a:ext uri="{FF2B5EF4-FFF2-40B4-BE49-F238E27FC236}">
                    <a16:creationId xmlns:a16="http://schemas.microsoft.com/office/drawing/2014/main" xmlns="" id="{4097D62A-DEAF-48AA-8E04-580BD80768DC}"/>
                  </a:ext>
                </a:extLst>
              </p:cNvPr>
              <p:cNvSpPr>
                <a:spLocks/>
              </p:cNvSpPr>
              <p:nvPr/>
            </p:nvSpPr>
            <p:spPr bwMode="auto">
              <a:xfrm>
                <a:off x="2821" y="6757"/>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 name="Freeform 4205">
                <a:extLst>
                  <a:ext uri="{FF2B5EF4-FFF2-40B4-BE49-F238E27FC236}">
                    <a16:creationId xmlns:a16="http://schemas.microsoft.com/office/drawing/2014/main" xmlns="" id="{591BB9F2-CC74-4F04-BED7-90D6FA12556D}"/>
                  </a:ext>
                </a:extLst>
              </p:cNvPr>
              <p:cNvSpPr>
                <a:spLocks/>
              </p:cNvSpPr>
              <p:nvPr/>
            </p:nvSpPr>
            <p:spPr bwMode="auto">
              <a:xfrm>
                <a:off x="1848" y="6484"/>
                <a:ext cx="66" cy="82"/>
              </a:xfrm>
              <a:custGeom>
                <a:avLst/>
                <a:gdLst>
                  <a:gd name="T0" fmla="*/ 0 w 66"/>
                  <a:gd name="T1" fmla="*/ 44 h 82"/>
                  <a:gd name="T2" fmla="*/ 38 w 66"/>
                  <a:gd name="T3" fmla="*/ 82 h 82"/>
                  <a:gd name="T4" fmla="*/ 66 w 66"/>
                  <a:gd name="T5" fmla="*/ 38 h 82"/>
                  <a:gd name="T6" fmla="*/ 27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8"/>
                    </a:lnTo>
                    <a:lnTo>
                      <a:pt x="27"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4206">
                <a:extLst>
                  <a:ext uri="{FF2B5EF4-FFF2-40B4-BE49-F238E27FC236}">
                    <a16:creationId xmlns:a16="http://schemas.microsoft.com/office/drawing/2014/main" xmlns="" id="{9608E151-9D07-4C52-98DD-A68B6D61BB53}"/>
                  </a:ext>
                </a:extLst>
              </p:cNvPr>
              <p:cNvSpPr>
                <a:spLocks/>
              </p:cNvSpPr>
              <p:nvPr/>
            </p:nvSpPr>
            <p:spPr bwMode="auto">
              <a:xfrm>
                <a:off x="1848" y="6484"/>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Freeform 4207">
                <a:extLst>
                  <a:ext uri="{FF2B5EF4-FFF2-40B4-BE49-F238E27FC236}">
                    <a16:creationId xmlns:a16="http://schemas.microsoft.com/office/drawing/2014/main" xmlns="" id="{11E52482-8CCA-4A7C-B62C-32AA3F01348F}"/>
                  </a:ext>
                </a:extLst>
              </p:cNvPr>
              <p:cNvSpPr>
                <a:spLocks/>
              </p:cNvSpPr>
              <p:nvPr/>
            </p:nvSpPr>
            <p:spPr bwMode="auto">
              <a:xfrm>
                <a:off x="2214" y="6582"/>
                <a:ext cx="60" cy="88"/>
              </a:xfrm>
              <a:custGeom>
                <a:avLst/>
                <a:gdLst>
                  <a:gd name="T0" fmla="*/ 0 w 60"/>
                  <a:gd name="T1" fmla="*/ 44 h 88"/>
                  <a:gd name="T2" fmla="*/ 39 w 60"/>
                  <a:gd name="T3" fmla="*/ 88 h 88"/>
                  <a:gd name="T4" fmla="*/ 60 w 60"/>
                  <a:gd name="T5" fmla="*/ 44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9" y="88"/>
                    </a:lnTo>
                    <a:lnTo>
                      <a:pt x="60" y="44"/>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Freeform 4208">
                <a:extLst>
                  <a:ext uri="{FF2B5EF4-FFF2-40B4-BE49-F238E27FC236}">
                    <a16:creationId xmlns:a16="http://schemas.microsoft.com/office/drawing/2014/main" xmlns="" id="{DC2B0F02-12FB-408E-ACDC-55683173EFB5}"/>
                  </a:ext>
                </a:extLst>
              </p:cNvPr>
              <p:cNvSpPr>
                <a:spLocks/>
              </p:cNvSpPr>
              <p:nvPr/>
            </p:nvSpPr>
            <p:spPr bwMode="auto">
              <a:xfrm>
                <a:off x="2214" y="6582"/>
                <a:ext cx="60" cy="88"/>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Freeform 4209">
                <a:extLst>
                  <a:ext uri="{FF2B5EF4-FFF2-40B4-BE49-F238E27FC236}">
                    <a16:creationId xmlns:a16="http://schemas.microsoft.com/office/drawing/2014/main" xmlns="" id="{25C7EC7D-18D9-4360-BA77-D6C7F796D526}"/>
                  </a:ext>
                </a:extLst>
              </p:cNvPr>
              <p:cNvSpPr>
                <a:spLocks/>
              </p:cNvSpPr>
              <p:nvPr/>
            </p:nvSpPr>
            <p:spPr bwMode="auto">
              <a:xfrm>
                <a:off x="2570" y="6692"/>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Freeform 4210">
                <a:extLst>
                  <a:ext uri="{FF2B5EF4-FFF2-40B4-BE49-F238E27FC236}">
                    <a16:creationId xmlns:a16="http://schemas.microsoft.com/office/drawing/2014/main" xmlns="" id="{230AABC6-AAB6-4D4F-8904-4BEE054422B8}"/>
                  </a:ext>
                </a:extLst>
              </p:cNvPr>
              <p:cNvSpPr>
                <a:spLocks/>
              </p:cNvSpPr>
              <p:nvPr/>
            </p:nvSpPr>
            <p:spPr bwMode="auto">
              <a:xfrm>
                <a:off x="2570" y="6692"/>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 name="Freeform 4211">
                <a:extLst>
                  <a:ext uri="{FF2B5EF4-FFF2-40B4-BE49-F238E27FC236}">
                    <a16:creationId xmlns:a16="http://schemas.microsoft.com/office/drawing/2014/main" xmlns="" id="{395329BA-5BDC-43E7-ABF7-CBB4F53E56A5}"/>
                  </a:ext>
                </a:extLst>
              </p:cNvPr>
              <p:cNvSpPr>
                <a:spLocks/>
              </p:cNvSpPr>
              <p:nvPr/>
            </p:nvSpPr>
            <p:spPr bwMode="auto">
              <a:xfrm>
                <a:off x="1575" y="6440"/>
                <a:ext cx="65" cy="77"/>
              </a:xfrm>
              <a:custGeom>
                <a:avLst/>
                <a:gdLst>
                  <a:gd name="T0" fmla="*/ 0 w 65"/>
                  <a:gd name="T1" fmla="*/ 44 h 77"/>
                  <a:gd name="T2" fmla="*/ 38 w 65"/>
                  <a:gd name="T3" fmla="*/ 77 h 77"/>
                  <a:gd name="T4" fmla="*/ 65 w 65"/>
                  <a:gd name="T5" fmla="*/ 33 h 77"/>
                  <a:gd name="T6" fmla="*/ 27 w 65"/>
                  <a:gd name="T7" fmla="*/ 0 h 77"/>
                  <a:gd name="T8" fmla="*/ 0 w 65"/>
                  <a:gd name="T9" fmla="*/ 44 h 77"/>
                </a:gdLst>
                <a:ahLst/>
                <a:cxnLst>
                  <a:cxn ang="0">
                    <a:pos x="T0" y="T1"/>
                  </a:cxn>
                  <a:cxn ang="0">
                    <a:pos x="T2" y="T3"/>
                  </a:cxn>
                  <a:cxn ang="0">
                    <a:pos x="T4" y="T5"/>
                  </a:cxn>
                  <a:cxn ang="0">
                    <a:pos x="T6" y="T7"/>
                  </a:cxn>
                  <a:cxn ang="0">
                    <a:pos x="T8" y="T9"/>
                  </a:cxn>
                </a:cxnLst>
                <a:rect l="0" t="0" r="r" b="b"/>
                <a:pathLst>
                  <a:path w="65" h="77">
                    <a:moveTo>
                      <a:pt x="0" y="44"/>
                    </a:moveTo>
                    <a:lnTo>
                      <a:pt x="38" y="77"/>
                    </a:lnTo>
                    <a:lnTo>
                      <a:pt x="65" y="33"/>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4212">
                <a:extLst>
                  <a:ext uri="{FF2B5EF4-FFF2-40B4-BE49-F238E27FC236}">
                    <a16:creationId xmlns:a16="http://schemas.microsoft.com/office/drawing/2014/main" xmlns="" id="{F2CF865B-C953-4C73-9EAC-B8A3EA203C10}"/>
                  </a:ext>
                </a:extLst>
              </p:cNvPr>
              <p:cNvSpPr>
                <a:spLocks/>
              </p:cNvSpPr>
              <p:nvPr/>
            </p:nvSpPr>
            <p:spPr bwMode="auto">
              <a:xfrm>
                <a:off x="1575" y="6440"/>
                <a:ext cx="65"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 name="Freeform 4213">
                <a:extLst>
                  <a:ext uri="{FF2B5EF4-FFF2-40B4-BE49-F238E27FC236}">
                    <a16:creationId xmlns:a16="http://schemas.microsoft.com/office/drawing/2014/main" xmlns="" id="{8EA50684-20EA-4B4A-8147-B965AA1BAD7A}"/>
                  </a:ext>
                </a:extLst>
              </p:cNvPr>
              <p:cNvSpPr>
                <a:spLocks/>
              </p:cNvSpPr>
              <p:nvPr/>
            </p:nvSpPr>
            <p:spPr bwMode="auto">
              <a:xfrm>
                <a:off x="2914" y="6790"/>
                <a:ext cx="55" cy="82"/>
              </a:xfrm>
              <a:custGeom>
                <a:avLst/>
                <a:gdLst>
                  <a:gd name="T0" fmla="*/ 0 w 55"/>
                  <a:gd name="T1" fmla="*/ 44 h 82"/>
                  <a:gd name="T2" fmla="*/ 38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8"/>
                    </a:lnTo>
                    <a:lnTo>
                      <a:pt x="17"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4214">
                <a:extLst>
                  <a:ext uri="{FF2B5EF4-FFF2-40B4-BE49-F238E27FC236}">
                    <a16:creationId xmlns:a16="http://schemas.microsoft.com/office/drawing/2014/main" xmlns="" id="{AC177B9D-324C-4C11-8B39-6574FC6BBBC5}"/>
                  </a:ext>
                </a:extLst>
              </p:cNvPr>
              <p:cNvSpPr>
                <a:spLocks/>
              </p:cNvSpPr>
              <p:nvPr/>
            </p:nvSpPr>
            <p:spPr bwMode="auto">
              <a:xfrm>
                <a:off x="2914" y="6790"/>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 name="Freeform 4215">
                <a:extLst>
                  <a:ext uri="{FF2B5EF4-FFF2-40B4-BE49-F238E27FC236}">
                    <a16:creationId xmlns:a16="http://schemas.microsoft.com/office/drawing/2014/main" xmlns="" id="{1D7ADFF1-BB00-4471-950F-B6A0FDDB2056}"/>
                  </a:ext>
                </a:extLst>
              </p:cNvPr>
              <p:cNvSpPr>
                <a:spLocks/>
              </p:cNvSpPr>
              <p:nvPr/>
            </p:nvSpPr>
            <p:spPr bwMode="auto">
              <a:xfrm>
                <a:off x="1952" y="6517"/>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Freeform 4216">
                <a:extLst>
                  <a:ext uri="{FF2B5EF4-FFF2-40B4-BE49-F238E27FC236}">
                    <a16:creationId xmlns:a16="http://schemas.microsoft.com/office/drawing/2014/main" xmlns="" id="{D1697CE6-E193-4F70-97AD-B37790A7B4B8}"/>
                  </a:ext>
                </a:extLst>
              </p:cNvPr>
              <p:cNvSpPr>
                <a:spLocks/>
              </p:cNvSpPr>
              <p:nvPr/>
            </p:nvSpPr>
            <p:spPr bwMode="auto">
              <a:xfrm>
                <a:off x="1952" y="6517"/>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 name="Freeform 4217">
                <a:extLst>
                  <a:ext uri="{FF2B5EF4-FFF2-40B4-BE49-F238E27FC236}">
                    <a16:creationId xmlns:a16="http://schemas.microsoft.com/office/drawing/2014/main" xmlns="" id="{593E1255-8B7D-4AD9-A4D7-AE3277493890}"/>
                  </a:ext>
                </a:extLst>
              </p:cNvPr>
              <p:cNvSpPr>
                <a:spLocks/>
              </p:cNvSpPr>
              <p:nvPr/>
            </p:nvSpPr>
            <p:spPr bwMode="auto">
              <a:xfrm>
                <a:off x="2318" y="6621"/>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Freeform 4218">
                <a:extLst>
                  <a:ext uri="{FF2B5EF4-FFF2-40B4-BE49-F238E27FC236}">
                    <a16:creationId xmlns:a16="http://schemas.microsoft.com/office/drawing/2014/main" xmlns="" id="{C7FF4318-BDCF-4B29-AB70-3885C523269C}"/>
                  </a:ext>
                </a:extLst>
              </p:cNvPr>
              <p:cNvSpPr>
                <a:spLocks/>
              </p:cNvSpPr>
              <p:nvPr/>
            </p:nvSpPr>
            <p:spPr bwMode="auto">
              <a:xfrm>
                <a:off x="2318" y="6621"/>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 name="Freeform 4219">
                <a:extLst>
                  <a:ext uri="{FF2B5EF4-FFF2-40B4-BE49-F238E27FC236}">
                    <a16:creationId xmlns:a16="http://schemas.microsoft.com/office/drawing/2014/main" xmlns="" id="{0044A80B-33EE-4E9B-AF2E-CC05445F8ACF}"/>
                  </a:ext>
                </a:extLst>
              </p:cNvPr>
              <p:cNvSpPr>
                <a:spLocks/>
              </p:cNvSpPr>
              <p:nvPr/>
            </p:nvSpPr>
            <p:spPr bwMode="auto">
              <a:xfrm>
                <a:off x="1301" y="6424"/>
                <a:ext cx="66" cy="71"/>
              </a:xfrm>
              <a:custGeom>
                <a:avLst/>
                <a:gdLst>
                  <a:gd name="T0" fmla="*/ 0 w 66"/>
                  <a:gd name="T1" fmla="*/ 44 h 71"/>
                  <a:gd name="T2" fmla="*/ 38 w 66"/>
                  <a:gd name="T3" fmla="*/ 71 h 71"/>
                  <a:gd name="T4" fmla="*/ 66 w 66"/>
                  <a:gd name="T5" fmla="*/ 27 h 71"/>
                  <a:gd name="T6" fmla="*/ 27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8" y="71"/>
                    </a:lnTo>
                    <a:lnTo>
                      <a:pt x="66" y="27"/>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Freeform 4220">
                <a:extLst>
                  <a:ext uri="{FF2B5EF4-FFF2-40B4-BE49-F238E27FC236}">
                    <a16:creationId xmlns:a16="http://schemas.microsoft.com/office/drawing/2014/main" xmlns="" id="{2E722887-06BA-4B41-87F9-1D0DAF4605EC}"/>
                  </a:ext>
                </a:extLst>
              </p:cNvPr>
              <p:cNvSpPr>
                <a:spLocks/>
              </p:cNvSpPr>
              <p:nvPr/>
            </p:nvSpPr>
            <p:spPr bwMode="auto">
              <a:xfrm>
                <a:off x="1301" y="6424"/>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 name="Freeform 4221">
                <a:extLst>
                  <a:ext uri="{FF2B5EF4-FFF2-40B4-BE49-F238E27FC236}">
                    <a16:creationId xmlns:a16="http://schemas.microsoft.com/office/drawing/2014/main" xmlns="" id="{A4B46ECA-D0B8-4CEB-B7D8-BACF9E8CB249}"/>
                  </a:ext>
                </a:extLst>
              </p:cNvPr>
              <p:cNvSpPr>
                <a:spLocks/>
              </p:cNvSpPr>
              <p:nvPr/>
            </p:nvSpPr>
            <p:spPr bwMode="auto">
              <a:xfrm>
                <a:off x="2668" y="6725"/>
                <a:ext cx="55" cy="82"/>
              </a:xfrm>
              <a:custGeom>
                <a:avLst/>
                <a:gdLst>
                  <a:gd name="T0" fmla="*/ 0 w 55"/>
                  <a:gd name="T1" fmla="*/ 43 h 82"/>
                  <a:gd name="T2" fmla="*/ 38 w 55"/>
                  <a:gd name="T3" fmla="*/ 82 h 82"/>
                  <a:gd name="T4" fmla="*/ 55 w 55"/>
                  <a:gd name="T5" fmla="*/ 38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8" y="82"/>
                    </a:lnTo>
                    <a:lnTo>
                      <a:pt x="55" y="38"/>
                    </a:lnTo>
                    <a:lnTo>
                      <a:pt x="17" y="0"/>
                    </a:lnTo>
                    <a:lnTo>
                      <a:pt x="0" y="43"/>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4222">
                <a:extLst>
                  <a:ext uri="{FF2B5EF4-FFF2-40B4-BE49-F238E27FC236}">
                    <a16:creationId xmlns:a16="http://schemas.microsoft.com/office/drawing/2014/main" xmlns="" id="{6D66745F-0C33-40C3-8044-1B4564BC5802}"/>
                  </a:ext>
                </a:extLst>
              </p:cNvPr>
              <p:cNvSpPr>
                <a:spLocks/>
              </p:cNvSpPr>
              <p:nvPr/>
            </p:nvSpPr>
            <p:spPr bwMode="auto">
              <a:xfrm>
                <a:off x="2668" y="6725"/>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 name="Freeform 4223">
                <a:extLst>
                  <a:ext uri="{FF2B5EF4-FFF2-40B4-BE49-F238E27FC236}">
                    <a16:creationId xmlns:a16="http://schemas.microsoft.com/office/drawing/2014/main" xmlns="" id="{92CB14BC-98C9-444E-9C2C-0BC3A4109003}"/>
                  </a:ext>
                </a:extLst>
              </p:cNvPr>
              <p:cNvSpPr>
                <a:spLocks/>
              </p:cNvSpPr>
              <p:nvPr/>
            </p:nvSpPr>
            <p:spPr bwMode="auto">
              <a:xfrm>
                <a:off x="1678" y="6462"/>
                <a:ext cx="66" cy="82"/>
              </a:xfrm>
              <a:custGeom>
                <a:avLst/>
                <a:gdLst>
                  <a:gd name="T0" fmla="*/ 0 w 66"/>
                  <a:gd name="T1" fmla="*/ 44 h 82"/>
                  <a:gd name="T2" fmla="*/ 39 w 66"/>
                  <a:gd name="T3" fmla="*/ 82 h 82"/>
                  <a:gd name="T4" fmla="*/ 66 w 66"/>
                  <a:gd name="T5" fmla="*/ 38 h 82"/>
                  <a:gd name="T6" fmla="*/ 28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9" y="82"/>
                    </a:lnTo>
                    <a:lnTo>
                      <a:pt x="66" y="38"/>
                    </a:lnTo>
                    <a:lnTo>
                      <a:pt x="28"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Freeform 4224">
                <a:extLst>
                  <a:ext uri="{FF2B5EF4-FFF2-40B4-BE49-F238E27FC236}">
                    <a16:creationId xmlns:a16="http://schemas.microsoft.com/office/drawing/2014/main" xmlns="" id="{7B5D4A91-6376-4586-9A26-4B039FD134F5}"/>
                  </a:ext>
                </a:extLst>
              </p:cNvPr>
              <p:cNvSpPr>
                <a:spLocks/>
              </p:cNvSpPr>
              <p:nvPr/>
            </p:nvSpPr>
            <p:spPr bwMode="auto">
              <a:xfrm>
                <a:off x="1678" y="6462"/>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4426">
              <a:extLst>
                <a:ext uri="{FF2B5EF4-FFF2-40B4-BE49-F238E27FC236}">
                  <a16:creationId xmlns:a16="http://schemas.microsoft.com/office/drawing/2014/main" xmlns="" id="{6E463D73-1580-4D8B-872B-F8F1E55EA90A}"/>
                </a:ext>
              </a:extLst>
            </p:cNvPr>
            <p:cNvGrpSpPr>
              <a:grpSpLocks/>
            </p:cNvGrpSpPr>
            <p:nvPr/>
          </p:nvGrpSpPr>
          <p:grpSpPr bwMode="auto">
            <a:xfrm>
              <a:off x="1339" y="6435"/>
              <a:ext cx="1668" cy="579"/>
              <a:chOff x="1339" y="6435"/>
              <a:chExt cx="1668" cy="579"/>
            </a:xfrm>
          </p:grpSpPr>
          <p:sp>
            <p:nvSpPr>
              <p:cNvPr id="484" name="Freeform 4226">
                <a:extLst>
                  <a:ext uri="{FF2B5EF4-FFF2-40B4-BE49-F238E27FC236}">
                    <a16:creationId xmlns:a16="http://schemas.microsoft.com/office/drawing/2014/main" xmlns="" id="{9885BB4B-95B4-46CE-B9FF-6FA67BC014FF}"/>
                  </a:ext>
                </a:extLst>
              </p:cNvPr>
              <p:cNvSpPr>
                <a:spLocks/>
              </p:cNvSpPr>
              <p:nvPr/>
            </p:nvSpPr>
            <p:spPr bwMode="auto">
              <a:xfrm>
                <a:off x="2050" y="6550"/>
                <a:ext cx="66" cy="87"/>
              </a:xfrm>
              <a:custGeom>
                <a:avLst/>
                <a:gdLst>
                  <a:gd name="T0" fmla="*/ 0 w 66"/>
                  <a:gd name="T1" fmla="*/ 43 h 87"/>
                  <a:gd name="T2" fmla="*/ 44 w 66"/>
                  <a:gd name="T3" fmla="*/ 87 h 87"/>
                  <a:gd name="T4" fmla="*/ 66 w 66"/>
                  <a:gd name="T5" fmla="*/ 43 h 87"/>
                  <a:gd name="T6" fmla="*/ 28 w 66"/>
                  <a:gd name="T7" fmla="*/ 0 h 87"/>
                  <a:gd name="T8" fmla="*/ 0 w 66"/>
                  <a:gd name="T9" fmla="*/ 43 h 87"/>
                </a:gdLst>
                <a:ahLst/>
                <a:cxnLst>
                  <a:cxn ang="0">
                    <a:pos x="T0" y="T1"/>
                  </a:cxn>
                  <a:cxn ang="0">
                    <a:pos x="T2" y="T3"/>
                  </a:cxn>
                  <a:cxn ang="0">
                    <a:pos x="T4" y="T5"/>
                  </a:cxn>
                  <a:cxn ang="0">
                    <a:pos x="T6" y="T7"/>
                  </a:cxn>
                  <a:cxn ang="0">
                    <a:pos x="T8" y="T9"/>
                  </a:cxn>
                </a:cxnLst>
                <a:rect l="0" t="0" r="r" b="b"/>
                <a:pathLst>
                  <a:path w="66" h="87">
                    <a:moveTo>
                      <a:pt x="0" y="43"/>
                    </a:moveTo>
                    <a:lnTo>
                      <a:pt x="44" y="87"/>
                    </a:lnTo>
                    <a:lnTo>
                      <a:pt x="66" y="43"/>
                    </a:lnTo>
                    <a:lnTo>
                      <a:pt x="28" y="0"/>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227">
                <a:extLst>
                  <a:ext uri="{FF2B5EF4-FFF2-40B4-BE49-F238E27FC236}">
                    <a16:creationId xmlns:a16="http://schemas.microsoft.com/office/drawing/2014/main" xmlns="" id="{229E4973-8561-4E09-878B-C80747726791}"/>
                  </a:ext>
                </a:extLst>
              </p:cNvPr>
              <p:cNvSpPr>
                <a:spLocks/>
              </p:cNvSpPr>
              <p:nvPr/>
            </p:nvSpPr>
            <p:spPr bwMode="auto">
              <a:xfrm>
                <a:off x="2050" y="6550"/>
                <a:ext cx="66" cy="87"/>
              </a:xfrm>
              <a:custGeom>
                <a:avLst/>
                <a:gdLst>
                  <a:gd name="T0" fmla="*/ 0 w 12"/>
                  <a:gd name="T1" fmla="*/ 8 h 16"/>
                  <a:gd name="T2" fmla="*/ 8 w 12"/>
                  <a:gd name="T3" fmla="*/ 16 h 16"/>
                  <a:gd name="T4" fmla="*/ 12 w 12"/>
                  <a:gd name="T5" fmla="*/ 8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8"/>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Freeform 4228">
                <a:extLst>
                  <a:ext uri="{FF2B5EF4-FFF2-40B4-BE49-F238E27FC236}">
                    <a16:creationId xmlns:a16="http://schemas.microsoft.com/office/drawing/2014/main" xmlns="" id="{F089BEFB-142F-40BE-882E-9123431B243F}"/>
                  </a:ext>
                </a:extLst>
              </p:cNvPr>
              <p:cNvSpPr>
                <a:spLocks/>
              </p:cNvSpPr>
              <p:nvPr/>
            </p:nvSpPr>
            <p:spPr bwMode="auto">
              <a:xfrm>
                <a:off x="2417" y="6659"/>
                <a:ext cx="60" cy="82"/>
              </a:xfrm>
              <a:custGeom>
                <a:avLst/>
                <a:gdLst>
                  <a:gd name="T0" fmla="*/ 0 w 60"/>
                  <a:gd name="T1" fmla="*/ 44 h 82"/>
                  <a:gd name="T2" fmla="*/ 38 w 60"/>
                  <a:gd name="T3" fmla="*/ 82 h 82"/>
                  <a:gd name="T4" fmla="*/ 60 w 60"/>
                  <a:gd name="T5" fmla="*/ 38 h 82"/>
                  <a:gd name="T6" fmla="*/ 21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1"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229">
                <a:extLst>
                  <a:ext uri="{FF2B5EF4-FFF2-40B4-BE49-F238E27FC236}">
                    <a16:creationId xmlns:a16="http://schemas.microsoft.com/office/drawing/2014/main" xmlns="" id="{06757F60-49BF-43A7-9789-16BB163E115C}"/>
                  </a:ext>
                </a:extLst>
              </p:cNvPr>
              <p:cNvSpPr>
                <a:spLocks/>
              </p:cNvSpPr>
              <p:nvPr/>
            </p:nvSpPr>
            <p:spPr bwMode="auto">
              <a:xfrm>
                <a:off x="2417" y="6659"/>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Freeform 4230">
                <a:extLst>
                  <a:ext uri="{FF2B5EF4-FFF2-40B4-BE49-F238E27FC236}">
                    <a16:creationId xmlns:a16="http://schemas.microsoft.com/office/drawing/2014/main" xmlns="" id="{8B7A2335-1AAB-48EB-89BB-8C5BAFDBF9A8}"/>
                  </a:ext>
                </a:extLst>
              </p:cNvPr>
              <p:cNvSpPr>
                <a:spLocks/>
              </p:cNvSpPr>
              <p:nvPr/>
            </p:nvSpPr>
            <p:spPr bwMode="auto">
              <a:xfrm>
                <a:off x="1405" y="6435"/>
                <a:ext cx="66" cy="71"/>
              </a:xfrm>
              <a:custGeom>
                <a:avLst/>
                <a:gdLst>
                  <a:gd name="T0" fmla="*/ 0 w 66"/>
                  <a:gd name="T1" fmla="*/ 43 h 71"/>
                  <a:gd name="T2" fmla="*/ 38 w 66"/>
                  <a:gd name="T3" fmla="*/ 71 h 71"/>
                  <a:gd name="T4" fmla="*/ 66 w 66"/>
                  <a:gd name="T5" fmla="*/ 27 h 71"/>
                  <a:gd name="T6" fmla="*/ 27 w 66"/>
                  <a:gd name="T7" fmla="*/ 0 h 71"/>
                  <a:gd name="T8" fmla="*/ 0 w 66"/>
                  <a:gd name="T9" fmla="*/ 43 h 71"/>
                </a:gdLst>
                <a:ahLst/>
                <a:cxnLst>
                  <a:cxn ang="0">
                    <a:pos x="T0" y="T1"/>
                  </a:cxn>
                  <a:cxn ang="0">
                    <a:pos x="T2" y="T3"/>
                  </a:cxn>
                  <a:cxn ang="0">
                    <a:pos x="T4" y="T5"/>
                  </a:cxn>
                  <a:cxn ang="0">
                    <a:pos x="T6" y="T7"/>
                  </a:cxn>
                  <a:cxn ang="0">
                    <a:pos x="T8" y="T9"/>
                  </a:cxn>
                </a:cxnLst>
                <a:rect l="0" t="0" r="r" b="b"/>
                <a:pathLst>
                  <a:path w="66" h="71">
                    <a:moveTo>
                      <a:pt x="0" y="43"/>
                    </a:moveTo>
                    <a:lnTo>
                      <a:pt x="38" y="71"/>
                    </a:lnTo>
                    <a:lnTo>
                      <a:pt x="66" y="27"/>
                    </a:lnTo>
                    <a:lnTo>
                      <a:pt x="27" y="0"/>
                    </a:lnTo>
                    <a:lnTo>
                      <a:pt x="0" y="4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231">
                <a:extLst>
                  <a:ext uri="{FF2B5EF4-FFF2-40B4-BE49-F238E27FC236}">
                    <a16:creationId xmlns:a16="http://schemas.microsoft.com/office/drawing/2014/main" xmlns="" id="{81CD80B5-5FDF-4815-9025-F397E5CD87DA}"/>
                  </a:ext>
                </a:extLst>
              </p:cNvPr>
              <p:cNvSpPr>
                <a:spLocks/>
              </p:cNvSpPr>
              <p:nvPr/>
            </p:nvSpPr>
            <p:spPr bwMode="auto">
              <a:xfrm>
                <a:off x="1405" y="6435"/>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Freeform 4232">
                <a:extLst>
                  <a:ext uri="{FF2B5EF4-FFF2-40B4-BE49-F238E27FC236}">
                    <a16:creationId xmlns:a16="http://schemas.microsoft.com/office/drawing/2014/main" xmlns="" id="{27FEE86E-EB23-4DBC-B8E2-DFC373111EEC}"/>
                  </a:ext>
                </a:extLst>
              </p:cNvPr>
              <p:cNvSpPr>
                <a:spLocks/>
              </p:cNvSpPr>
              <p:nvPr/>
            </p:nvSpPr>
            <p:spPr bwMode="auto">
              <a:xfrm>
                <a:off x="2761" y="6763"/>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233">
                <a:extLst>
                  <a:ext uri="{FF2B5EF4-FFF2-40B4-BE49-F238E27FC236}">
                    <a16:creationId xmlns:a16="http://schemas.microsoft.com/office/drawing/2014/main" xmlns="" id="{9230D560-E169-4151-B75E-620C2A00C5AF}"/>
                  </a:ext>
                </a:extLst>
              </p:cNvPr>
              <p:cNvSpPr>
                <a:spLocks/>
              </p:cNvSpPr>
              <p:nvPr/>
            </p:nvSpPr>
            <p:spPr bwMode="auto">
              <a:xfrm>
                <a:off x="2761" y="6763"/>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Freeform 4234">
                <a:extLst>
                  <a:ext uri="{FF2B5EF4-FFF2-40B4-BE49-F238E27FC236}">
                    <a16:creationId xmlns:a16="http://schemas.microsoft.com/office/drawing/2014/main" xmlns="" id="{AB97295A-D785-4B28-8DB4-2894B32CD72F}"/>
                  </a:ext>
                </a:extLst>
              </p:cNvPr>
              <p:cNvSpPr>
                <a:spLocks/>
              </p:cNvSpPr>
              <p:nvPr/>
            </p:nvSpPr>
            <p:spPr bwMode="auto">
              <a:xfrm>
                <a:off x="1782" y="6489"/>
                <a:ext cx="66" cy="82"/>
              </a:xfrm>
              <a:custGeom>
                <a:avLst/>
                <a:gdLst>
                  <a:gd name="T0" fmla="*/ 0 w 66"/>
                  <a:gd name="T1" fmla="*/ 44 h 82"/>
                  <a:gd name="T2" fmla="*/ 39 w 66"/>
                  <a:gd name="T3" fmla="*/ 82 h 82"/>
                  <a:gd name="T4" fmla="*/ 66 w 66"/>
                  <a:gd name="T5" fmla="*/ 39 h 82"/>
                  <a:gd name="T6" fmla="*/ 28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9" y="82"/>
                    </a:lnTo>
                    <a:lnTo>
                      <a:pt x="66" y="39"/>
                    </a:lnTo>
                    <a:lnTo>
                      <a:pt x="28"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235">
                <a:extLst>
                  <a:ext uri="{FF2B5EF4-FFF2-40B4-BE49-F238E27FC236}">
                    <a16:creationId xmlns:a16="http://schemas.microsoft.com/office/drawing/2014/main" xmlns="" id="{48B31AF4-E735-41EF-A6E1-277013AE8A92}"/>
                  </a:ext>
                </a:extLst>
              </p:cNvPr>
              <p:cNvSpPr>
                <a:spLocks/>
              </p:cNvSpPr>
              <p:nvPr/>
            </p:nvSpPr>
            <p:spPr bwMode="auto">
              <a:xfrm>
                <a:off x="1782" y="6489"/>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Freeform 4236">
                <a:extLst>
                  <a:ext uri="{FF2B5EF4-FFF2-40B4-BE49-F238E27FC236}">
                    <a16:creationId xmlns:a16="http://schemas.microsoft.com/office/drawing/2014/main" xmlns="" id="{820D56B5-0A92-4C43-82B0-0BE22079FD92}"/>
                  </a:ext>
                </a:extLst>
              </p:cNvPr>
              <p:cNvSpPr>
                <a:spLocks/>
              </p:cNvSpPr>
              <p:nvPr/>
            </p:nvSpPr>
            <p:spPr bwMode="auto">
              <a:xfrm>
                <a:off x="2154" y="6588"/>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237">
                <a:extLst>
                  <a:ext uri="{FF2B5EF4-FFF2-40B4-BE49-F238E27FC236}">
                    <a16:creationId xmlns:a16="http://schemas.microsoft.com/office/drawing/2014/main" xmlns="" id="{4B1CBD72-F0CB-43CF-A442-F92D5D609C6C}"/>
                  </a:ext>
                </a:extLst>
              </p:cNvPr>
              <p:cNvSpPr>
                <a:spLocks/>
              </p:cNvSpPr>
              <p:nvPr/>
            </p:nvSpPr>
            <p:spPr bwMode="auto">
              <a:xfrm>
                <a:off x="2154" y="6588"/>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Freeform 4238">
                <a:extLst>
                  <a:ext uri="{FF2B5EF4-FFF2-40B4-BE49-F238E27FC236}">
                    <a16:creationId xmlns:a16="http://schemas.microsoft.com/office/drawing/2014/main" xmlns="" id="{BEA8CD9F-4F66-4A2D-AC79-A6AB58BC25E9}"/>
                  </a:ext>
                </a:extLst>
              </p:cNvPr>
              <p:cNvSpPr>
                <a:spLocks/>
              </p:cNvSpPr>
              <p:nvPr/>
            </p:nvSpPr>
            <p:spPr bwMode="auto">
              <a:xfrm>
                <a:off x="2515" y="6692"/>
                <a:ext cx="55" cy="87"/>
              </a:xfrm>
              <a:custGeom>
                <a:avLst/>
                <a:gdLst>
                  <a:gd name="T0" fmla="*/ 0 w 55"/>
                  <a:gd name="T1" fmla="*/ 44 h 87"/>
                  <a:gd name="T2" fmla="*/ 38 w 55"/>
                  <a:gd name="T3" fmla="*/ 87 h 87"/>
                  <a:gd name="T4" fmla="*/ 55 w 55"/>
                  <a:gd name="T5" fmla="*/ 44 h 87"/>
                  <a:gd name="T6" fmla="*/ 16 w 55"/>
                  <a:gd name="T7" fmla="*/ 0 h 87"/>
                  <a:gd name="T8" fmla="*/ 0 w 55"/>
                  <a:gd name="T9" fmla="*/ 44 h 87"/>
                </a:gdLst>
                <a:ahLst/>
                <a:cxnLst>
                  <a:cxn ang="0">
                    <a:pos x="T0" y="T1"/>
                  </a:cxn>
                  <a:cxn ang="0">
                    <a:pos x="T2" y="T3"/>
                  </a:cxn>
                  <a:cxn ang="0">
                    <a:pos x="T4" y="T5"/>
                  </a:cxn>
                  <a:cxn ang="0">
                    <a:pos x="T6" y="T7"/>
                  </a:cxn>
                  <a:cxn ang="0">
                    <a:pos x="T8" y="T9"/>
                  </a:cxn>
                </a:cxnLst>
                <a:rect l="0" t="0" r="r" b="b"/>
                <a:pathLst>
                  <a:path w="55" h="87">
                    <a:moveTo>
                      <a:pt x="0" y="44"/>
                    </a:moveTo>
                    <a:lnTo>
                      <a:pt x="38" y="87"/>
                    </a:lnTo>
                    <a:lnTo>
                      <a:pt x="55" y="44"/>
                    </a:lnTo>
                    <a:lnTo>
                      <a:pt x="16"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239">
                <a:extLst>
                  <a:ext uri="{FF2B5EF4-FFF2-40B4-BE49-F238E27FC236}">
                    <a16:creationId xmlns:a16="http://schemas.microsoft.com/office/drawing/2014/main" xmlns="" id="{19A44EF7-A15F-4101-8C6A-C5F7857CC69A}"/>
                  </a:ext>
                </a:extLst>
              </p:cNvPr>
              <p:cNvSpPr>
                <a:spLocks/>
              </p:cNvSpPr>
              <p:nvPr/>
            </p:nvSpPr>
            <p:spPr bwMode="auto">
              <a:xfrm>
                <a:off x="2515" y="6692"/>
                <a:ext cx="55" cy="87"/>
              </a:xfrm>
              <a:custGeom>
                <a:avLst/>
                <a:gdLst>
                  <a:gd name="T0" fmla="*/ 0 w 10"/>
                  <a:gd name="T1" fmla="*/ 8 h 16"/>
                  <a:gd name="T2" fmla="*/ 7 w 10"/>
                  <a:gd name="T3" fmla="*/ 16 h 16"/>
                  <a:gd name="T4" fmla="*/ 10 w 10"/>
                  <a:gd name="T5" fmla="*/ 8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Freeform 4240">
                <a:extLst>
                  <a:ext uri="{FF2B5EF4-FFF2-40B4-BE49-F238E27FC236}">
                    <a16:creationId xmlns:a16="http://schemas.microsoft.com/office/drawing/2014/main" xmlns="" id="{2F882A31-3713-437C-9C17-03460F535006}"/>
                  </a:ext>
                </a:extLst>
              </p:cNvPr>
              <p:cNvSpPr>
                <a:spLocks/>
              </p:cNvSpPr>
              <p:nvPr/>
            </p:nvSpPr>
            <p:spPr bwMode="auto">
              <a:xfrm>
                <a:off x="1509" y="6451"/>
                <a:ext cx="66" cy="77"/>
              </a:xfrm>
              <a:custGeom>
                <a:avLst/>
                <a:gdLst>
                  <a:gd name="T0" fmla="*/ 0 w 66"/>
                  <a:gd name="T1" fmla="*/ 44 h 77"/>
                  <a:gd name="T2" fmla="*/ 38 w 66"/>
                  <a:gd name="T3" fmla="*/ 77 h 77"/>
                  <a:gd name="T4" fmla="*/ 66 w 66"/>
                  <a:gd name="T5" fmla="*/ 33 h 77"/>
                  <a:gd name="T6" fmla="*/ 27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8" y="77"/>
                    </a:lnTo>
                    <a:lnTo>
                      <a:pt x="66" y="33"/>
                    </a:lnTo>
                    <a:lnTo>
                      <a:pt x="27"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241">
                <a:extLst>
                  <a:ext uri="{FF2B5EF4-FFF2-40B4-BE49-F238E27FC236}">
                    <a16:creationId xmlns:a16="http://schemas.microsoft.com/office/drawing/2014/main" xmlns="" id="{FDD2A33B-389C-450E-BB12-136E1FA4762D}"/>
                  </a:ext>
                </a:extLst>
              </p:cNvPr>
              <p:cNvSpPr>
                <a:spLocks/>
              </p:cNvSpPr>
              <p:nvPr/>
            </p:nvSpPr>
            <p:spPr bwMode="auto">
              <a:xfrm>
                <a:off x="1509" y="6451"/>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Freeform 4242">
                <a:extLst>
                  <a:ext uri="{FF2B5EF4-FFF2-40B4-BE49-F238E27FC236}">
                    <a16:creationId xmlns:a16="http://schemas.microsoft.com/office/drawing/2014/main" xmlns="" id="{C4E5959C-3581-468D-8642-1D8940B087EA}"/>
                  </a:ext>
                </a:extLst>
              </p:cNvPr>
              <p:cNvSpPr>
                <a:spLocks/>
              </p:cNvSpPr>
              <p:nvPr/>
            </p:nvSpPr>
            <p:spPr bwMode="auto">
              <a:xfrm>
                <a:off x="2859" y="6796"/>
                <a:ext cx="55" cy="82"/>
              </a:xfrm>
              <a:custGeom>
                <a:avLst/>
                <a:gdLst>
                  <a:gd name="T0" fmla="*/ 0 w 55"/>
                  <a:gd name="T1" fmla="*/ 43 h 82"/>
                  <a:gd name="T2" fmla="*/ 39 w 55"/>
                  <a:gd name="T3" fmla="*/ 82 h 82"/>
                  <a:gd name="T4" fmla="*/ 55 w 55"/>
                  <a:gd name="T5" fmla="*/ 38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9" y="82"/>
                    </a:lnTo>
                    <a:lnTo>
                      <a:pt x="55" y="38"/>
                    </a:lnTo>
                    <a:lnTo>
                      <a:pt x="17" y="0"/>
                    </a:lnTo>
                    <a:lnTo>
                      <a:pt x="0" y="43"/>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243">
                <a:extLst>
                  <a:ext uri="{FF2B5EF4-FFF2-40B4-BE49-F238E27FC236}">
                    <a16:creationId xmlns:a16="http://schemas.microsoft.com/office/drawing/2014/main" xmlns="" id="{37AD803C-78A8-4B86-8E43-C5B4CCA7D8C6}"/>
                  </a:ext>
                </a:extLst>
              </p:cNvPr>
              <p:cNvSpPr>
                <a:spLocks/>
              </p:cNvSpPr>
              <p:nvPr/>
            </p:nvSpPr>
            <p:spPr bwMode="auto">
              <a:xfrm>
                <a:off x="2859" y="6796"/>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Freeform 4244">
                <a:extLst>
                  <a:ext uri="{FF2B5EF4-FFF2-40B4-BE49-F238E27FC236}">
                    <a16:creationId xmlns:a16="http://schemas.microsoft.com/office/drawing/2014/main" xmlns="" id="{D3D9CEFC-BC27-42EC-B295-CE61576AC00D}"/>
                  </a:ext>
                </a:extLst>
              </p:cNvPr>
              <p:cNvSpPr>
                <a:spLocks/>
              </p:cNvSpPr>
              <p:nvPr/>
            </p:nvSpPr>
            <p:spPr bwMode="auto">
              <a:xfrm>
                <a:off x="1886" y="6522"/>
                <a:ext cx="66" cy="82"/>
              </a:xfrm>
              <a:custGeom>
                <a:avLst/>
                <a:gdLst>
                  <a:gd name="T0" fmla="*/ 0 w 66"/>
                  <a:gd name="T1" fmla="*/ 44 h 82"/>
                  <a:gd name="T2" fmla="*/ 38 w 66"/>
                  <a:gd name="T3" fmla="*/ 82 h 82"/>
                  <a:gd name="T4" fmla="*/ 66 w 66"/>
                  <a:gd name="T5" fmla="*/ 39 h 82"/>
                  <a:gd name="T6" fmla="*/ 28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9"/>
                    </a:lnTo>
                    <a:lnTo>
                      <a:pt x="28"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245">
                <a:extLst>
                  <a:ext uri="{FF2B5EF4-FFF2-40B4-BE49-F238E27FC236}">
                    <a16:creationId xmlns:a16="http://schemas.microsoft.com/office/drawing/2014/main" xmlns="" id="{9D2CE4A6-5459-427C-B35A-1C51AF52A739}"/>
                  </a:ext>
                </a:extLst>
              </p:cNvPr>
              <p:cNvSpPr>
                <a:spLocks/>
              </p:cNvSpPr>
              <p:nvPr/>
            </p:nvSpPr>
            <p:spPr bwMode="auto">
              <a:xfrm>
                <a:off x="1886" y="6522"/>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Freeform 4246">
                <a:extLst>
                  <a:ext uri="{FF2B5EF4-FFF2-40B4-BE49-F238E27FC236}">
                    <a16:creationId xmlns:a16="http://schemas.microsoft.com/office/drawing/2014/main" xmlns="" id="{2B527063-1A33-482F-BD9E-C6696CB35FCC}"/>
                  </a:ext>
                </a:extLst>
              </p:cNvPr>
              <p:cNvSpPr>
                <a:spLocks/>
              </p:cNvSpPr>
              <p:nvPr/>
            </p:nvSpPr>
            <p:spPr bwMode="auto">
              <a:xfrm>
                <a:off x="2253" y="6626"/>
                <a:ext cx="65" cy="82"/>
              </a:xfrm>
              <a:custGeom>
                <a:avLst/>
                <a:gdLst>
                  <a:gd name="T0" fmla="*/ 0 w 65"/>
                  <a:gd name="T1" fmla="*/ 44 h 82"/>
                  <a:gd name="T2" fmla="*/ 43 w 65"/>
                  <a:gd name="T3" fmla="*/ 82 h 82"/>
                  <a:gd name="T4" fmla="*/ 65 w 65"/>
                  <a:gd name="T5" fmla="*/ 38 h 82"/>
                  <a:gd name="T6" fmla="*/ 21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43" y="82"/>
                    </a:lnTo>
                    <a:lnTo>
                      <a:pt x="65" y="38"/>
                    </a:lnTo>
                    <a:lnTo>
                      <a:pt x="21"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247">
                <a:extLst>
                  <a:ext uri="{FF2B5EF4-FFF2-40B4-BE49-F238E27FC236}">
                    <a16:creationId xmlns:a16="http://schemas.microsoft.com/office/drawing/2014/main" xmlns="" id="{89507BCC-52FB-4B87-9F34-8373411EAEA3}"/>
                  </a:ext>
                </a:extLst>
              </p:cNvPr>
              <p:cNvSpPr>
                <a:spLocks/>
              </p:cNvSpPr>
              <p:nvPr/>
            </p:nvSpPr>
            <p:spPr bwMode="auto">
              <a:xfrm>
                <a:off x="2253" y="6626"/>
                <a:ext cx="65" cy="82"/>
              </a:xfrm>
              <a:custGeom>
                <a:avLst/>
                <a:gdLst>
                  <a:gd name="T0" fmla="*/ 0 w 12"/>
                  <a:gd name="T1" fmla="*/ 8 h 15"/>
                  <a:gd name="T2" fmla="*/ 8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Freeform 4248">
                <a:extLst>
                  <a:ext uri="{FF2B5EF4-FFF2-40B4-BE49-F238E27FC236}">
                    <a16:creationId xmlns:a16="http://schemas.microsoft.com/office/drawing/2014/main" xmlns="" id="{EAF2A480-5F9D-457F-A325-E234F8EF8BF6}"/>
                  </a:ext>
                </a:extLst>
              </p:cNvPr>
              <p:cNvSpPr>
                <a:spLocks/>
              </p:cNvSpPr>
              <p:nvPr/>
            </p:nvSpPr>
            <p:spPr bwMode="auto">
              <a:xfrm>
                <a:off x="2608" y="6730"/>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249">
                <a:extLst>
                  <a:ext uri="{FF2B5EF4-FFF2-40B4-BE49-F238E27FC236}">
                    <a16:creationId xmlns:a16="http://schemas.microsoft.com/office/drawing/2014/main" xmlns="" id="{ED9E4D46-F871-4A25-BF13-5DD989C74109}"/>
                  </a:ext>
                </a:extLst>
              </p:cNvPr>
              <p:cNvSpPr>
                <a:spLocks/>
              </p:cNvSpPr>
              <p:nvPr/>
            </p:nvSpPr>
            <p:spPr bwMode="auto">
              <a:xfrm>
                <a:off x="2608" y="6730"/>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Freeform 4250">
                <a:extLst>
                  <a:ext uri="{FF2B5EF4-FFF2-40B4-BE49-F238E27FC236}">
                    <a16:creationId xmlns:a16="http://schemas.microsoft.com/office/drawing/2014/main" xmlns="" id="{14E78276-2779-4BE9-82FA-FCDFC5BD6986}"/>
                  </a:ext>
                </a:extLst>
              </p:cNvPr>
              <p:cNvSpPr>
                <a:spLocks/>
              </p:cNvSpPr>
              <p:nvPr/>
            </p:nvSpPr>
            <p:spPr bwMode="auto">
              <a:xfrm>
                <a:off x="1613" y="6473"/>
                <a:ext cx="65" cy="77"/>
              </a:xfrm>
              <a:custGeom>
                <a:avLst/>
                <a:gdLst>
                  <a:gd name="T0" fmla="*/ 0 w 65"/>
                  <a:gd name="T1" fmla="*/ 44 h 77"/>
                  <a:gd name="T2" fmla="*/ 38 w 65"/>
                  <a:gd name="T3" fmla="*/ 77 h 77"/>
                  <a:gd name="T4" fmla="*/ 65 w 65"/>
                  <a:gd name="T5" fmla="*/ 33 h 77"/>
                  <a:gd name="T6" fmla="*/ 27 w 65"/>
                  <a:gd name="T7" fmla="*/ 0 h 77"/>
                  <a:gd name="T8" fmla="*/ 0 w 65"/>
                  <a:gd name="T9" fmla="*/ 44 h 77"/>
                </a:gdLst>
                <a:ahLst/>
                <a:cxnLst>
                  <a:cxn ang="0">
                    <a:pos x="T0" y="T1"/>
                  </a:cxn>
                  <a:cxn ang="0">
                    <a:pos x="T2" y="T3"/>
                  </a:cxn>
                  <a:cxn ang="0">
                    <a:pos x="T4" y="T5"/>
                  </a:cxn>
                  <a:cxn ang="0">
                    <a:pos x="T6" y="T7"/>
                  </a:cxn>
                  <a:cxn ang="0">
                    <a:pos x="T8" y="T9"/>
                  </a:cxn>
                </a:cxnLst>
                <a:rect l="0" t="0" r="r" b="b"/>
                <a:pathLst>
                  <a:path w="65" h="77">
                    <a:moveTo>
                      <a:pt x="0" y="44"/>
                    </a:moveTo>
                    <a:lnTo>
                      <a:pt x="38" y="77"/>
                    </a:lnTo>
                    <a:lnTo>
                      <a:pt x="65" y="33"/>
                    </a:lnTo>
                    <a:lnTo>
                      <a:pt x="27"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4251">
                <a:extLst>
                  <a:ext uri="{FF2B5EF4-FFF2-40B4-BE49-F238E27FC236}">
                    <a16:creationId xmlns:a16="http://schemas.microsoft.com/office/drawing/2014/main" xmlns="" id="{B9CBD92C-FB6A-466A-ABFF-73065E2474A1}"/>
                  </a:ext>
                </a:extLst>
              </p:cNvPr>
              <p:cNvSpPr>
                <a:spLocks/>
              </p:cNvSpPr>
              <p:nvPr/>
            </p:nvSpPr>
            <p:spPr bwMode="auto">
              <a:xfrm>
                <a:off x="1613" y="6473"/>
                <a:ext cx="65"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Freeform 4252">
                <a:extLst>
                  <a:ext uri="{FF2B5EF4-FFF2-40B4-BE49-F238E27FC236}">
                    <a16:creationId xmlns:a16="http://schemas.microsoft.com/office/drawing/2014/main" xmlns="" id="{3A7F4492-A2B1-460E-865A-8A50273527BD}"/>
                  </a:ext>
                </a:extLst>
              </p:cNvPr>
              <p:cNvSpPr>
                <a:spLocks/>
              </p:cNvSpPr>
              <p:nvPr/>
            </p:nvSpPr>
            <p:spPr bwMode="auto">
              <a:xfrm>
                <a:off x="2952" y="6828"/>
                <a:ext cx="55" cy="83"/>
              </a:xfrm>
              <a:custGeom>
                <a:avLst/>
                <a:gdLst>
                  <a:gd name="T0" fmla="*/ 0 w 55"/>
                  <a:gd name="T1" fmla="*/ 44 h 83"/>
                  <a:gd name="T2" fmla="*/ 39 w 55"/>
                  <a:gd name="T3" fmla="*/ 83 h 83"/>
                  <a:gd name="T4" fmla="*/ 55 w 55"/>
                  <a:gd name="T5" fmla="*/ 39 h 83"/>
                  <a:gd name="T6" fmla="*/ 17 w 55"/>
                  <a:gd name="T7" fmla="*/ 0 h 83"/>
                  <a:gd name="T8" fmla="*/ 0 w 55"/>
                  <a:gd name="T9" fmla="*/ 44 h 83"/>
                </a:gdLst>
                <a:ahLst/>
                <a:cxnLst>
                  <a:cxn ang="0">
                    <a:pos x="T0" y="T1"/>
                  </a:cxn>
                  <a:cxn ang="0">
                    <a:pos x="T2" y="T3"/>
                  </a:cxn>
                  <a:cxn ang="0">
                    <a:pos x="T4" y="T5"/>
                  </a:cxn>
                  <a:cxn ang="0">
                    <a:pos x="T6" y="T7"/>
                  </a:cxn>
                  <a:cxn ang="0">
                    <a:pos x="T8" y="T9"/>
                  </a:cxn>
                </a:cxnLst>
                <a:rect l="0" t="0" r="r" b="b"/>
                <a:pathLst>
                  <a:path w="55" h="83">
                    <a:moveTo>
                      <a:pt x="0" y="44"/>
                    </a:moveTo>
                    <a:lnTo>
                      <a:pt x="39" y="83"/>
                    </a:lnTo>
                    <a:lnTo>
                      <a:pt x="55" y="39"/>
                    </a:lnTo>
                    <a:lnTo>
                      <a:pt x="17"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4253">
                <a:extLst>
                  <a:ext uri="{FF2B5EF4-FFF2-40B4-BE49-F238E27FC236}">
                    <a16:creationId xmlns:a16="http://schemas.microsoft.com/office/drawing/2014/main" xmlns="" id="{BC7C5077-31FB-424B-A034-DC8AFFC4C5A5}"/>
                  </a:ext>
                </a:extLst>
              </p:cNvPr>
              <p:cNvSpPr>
                <a:spLocks/>
              </p:cNvSpPr>
              <p:nvPr/>
            </p:nvSpPr>
            <p:spPr bwMode="auto">
              <a:xfrm>
                <a:off x="2952" y="6828"/>
                <a:ext cx="55" cy="83"/>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Freeform 4254">
                <a:extLst>
                  <a:ext uri="{FF2B5EF4-FFF2-40B4-BE49-F238E27FC236}">
                    <a16:creationId xmlns:a16="http://schemas.microsoft.com/office/drawing/2014/main" xmlns="" id="{B25F0B5D-0D0E-49D9-B027-58E3804F2DEB}"/>
                  </a:ext>
                </a:extLst>
              </p:cNvPr>
              <p:cNvSpPr>
                <a:spLocks/>
              </p:cNvSpPr>
              <p:nvPr/>
            </p:nvSpPr>
            <p:spPr bwMode="auto">
              <a:xfrm>
                <a:off x="1990" y="6555"/>
                <a:ext cx="60" cy="88"/>
              </a:xfrm>
              <a:custGeom>
                <a:avLst/>
                <a:gdLst>
                  <a:gd name="T0" fmla="*/ 0 w 60"/>
                  <a:gd name="T1" fmla="*/ 44 h 88"/>
                  <a:gd name="T2" fmla="*/ 38 w 60"/>
                  <a:gd name="T3" fmla="*/ 88 h 88"/>
                  <a:gd name="T4" fmla="*/ 60 w 60"/>
                  <a:gd name="T5" fmla="*/ 38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4255">
                <a:extLst>
                  <a:ext uri="{FF2B5EF4-FFF2-40B4-BE49-F238E27FC236}">
                    <a16:creationId xmlns:a16="http://schemas.microsoft.com/office/drawing/2014/main" xmlns="" id="{F8167381-802A-45B1-87A8-66982E05261A}"/>
                  </a:ext>
                </a:extLst>
              </p:cNvPr>
              <p:cNvSpPr>
                <a:spLocks/>
              </p:cNvSpPr>
              <p:nvPr/>
            </p:nvSpPr>
            <p:spPr bwMode="auto">
              <a:xfrm>
                <a:off x="1990" y="6555"/>
                <a:ext cx="60"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Freeform 4256">
                <a:extLst>
                  <a:ext uri="{FF2B5EF4-FFF2-40B4-BE49-F238E27FC236}">
                    <a16:creationId xmlns:a16="http://schemas.microsoft.com/office/drawing/2014/main" xmlns="" id="{ED05CAE0-195E-4211-92C7-948499A6FD66}"/>
                  </a:ext>
                </a:extLst>
              </p:cNvPr>
              <p:cNvSpPr>
                <a:spLocks/>
              </p:cNvSpPr>
              <p:nvPr/>
            </p:nvSpPr>
            <p:spPr bwMode="auto">
              <a:xfrm>
                <a:off x="2356" y="6659"/>
                <a:ext cx="61" cy="87"/>
              </a:xfrm>
              <a:custGeom>
                <a:avLst/>
                <a:gdLst>
                  <a:gd name="T0" fmla="*/ 0 w 61"/>
                  <a:gd name="T1" fmla="*/ 44 h 87"/>
                  <a:gd name="T2" fmla="*/ 39 w 61"/>
                  <a:gd name="T3" fmla="*/ 87 h 87"/>
                  <a:gd name="T4" fmla="*/ 61 w 61"/>
                  <a:gd name="T5" fmla="*/ 44 h 87"/>
                  <a:gd name="T6" fmla="*/ 22 w 61"/>
                  <a:gd name="T7" fmla="*/ 0 h 87"/>
                  <a:gd name="T8" fmla="*/ 0 w 61"/>
                  <a:gd name="T9" fmla="*/ 44 h 87"/>
                </a:gdLst>
                <a:ahLst/>
                <a:cxnLst>
                  <a:cxn ang="0">
                    <a:pos x="T0" y="T1"/>
                  </a:cxn>
                  <a:cxn ang="0">
                    <a:pos x="T2" y="T3"/>
                  </a:cxn>
                  <a:cxn ang="0">
                    <a:pos x="T4" y="T5"/>
                  </a:cxn>
                  <a:cxn ang="0">
                    <a:pos x="T6" y="T7"/>
                  </a:cxn>
                  <a:cxn ang="0">
                    <a:pos x="T8" y="T9"/>
                  </a:cxn>
                </a:cxnLst>
                <a:rect l="0" t="0" r="r" b="b"/>
                <a:pathLst>
                  <a:path w="61" h="87">
                    <a:moveTo>
                      <a:pt x="0" y="44"/>
                    </a:moveTo>
                    <a:lnTo>
                      <a:pt x="39" y="87"/>
                    </a:lnTo>
                    <a:lnTo>
                      <a:pt x="61" y="44"/>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4257">
                <a:extLst>
                  <a:ext uri="{FF2B5EF4-FFF2-40B4-BE49-F238E27FC236}">
                    <a16:creationId xmlns:a16="http://schemas.microsoft.com/office/drawing/2014/main" xmlns="" id="{FB44F301-5E13-4A6D-8790-910AFF3DDCD9}"/>
                  </a:ext>
                </a:extLst>
              </p:cNvPr>
              <p:cNvSpPr>
                <a:spLocks/>
              </p:cNvSpPr>
              <p:nvPr/>
            </p:nvSpPr>
            <p:spPr bwMode="auto">
              <a:xfrm>
                <a:off x="2356" y="6659"/>
                <a:ext cx="61"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Freeform 4258">
                <a:extLst>
                  <a:ext uri="{FF2B5EF4-FFF2-40B4-BE49-F238E27FC236}">
                    <a16:creationId xmlns:a16="http://schemas.microsoft.com/office/drawing/2014/main" xmlns="" id="{ABA40CD0-A2C5-445C-8A8F-4E33F44997CE}"/>
                  </a:ext>
                </a:extLst>
              </p:cNvPr>
              <p:cNvSpPr>
                <a:spLocks/>
              </p:cNvSpPr>
              <p:nvPr/>
            </p:nvSpPr>
            <p:spPr bwMode="auto">
              <a:xfrm>
                <a:off x="1339" y="6451"/>
                <a:ext cx="66" cy="71"/>
              </a:xfrm>
              <a:custGeom>
                <a:avLst/>
                <a:gdLst>
                  <a:gd name="T0" fmla="*/ 0 w 66"/>
                  <a:gd name="T1" fmla="*/ 44 h 71"/>
                  <a:gd name="T2" fmla="*/ 39 w 66"/>
                  <a:gd name="T3" fmla="*/ 71 h 71"/>
                  <a:gd name="T4" fmla="*/ 66 w 66"/>
                  <a:gd name="T5" fmla="*/ 27 h 71"/>
                  <a:gd name="T6" fmla="*/ 28 w 66"/>
                  <a:gd name="T7" fmla="*/ 0 h 71"/>
                  <a:gd name="T8" fmla="*/ 0 w 66"/>
                  <a:gd name="T9" fmla="*/ 44 h 71"/>
                </a:gdLst>
                <a:ahLst/>
                <a:cxnLst>
                  <a:cxn ang="0">
                    <a:pos x="T0" y="T1"/>
                  </a:cxn>
                  <a:cxn ang="0">
                    <a:pos x="T2" y="T3"/>
                  </a:cxn>
                  <a:cxn ang="0">
                    <a:pos x="T4" y="T5"/>
                  </a:cxn>
                  <a:cxn ang="0">
                    <a:pos x="T6" y="T7"/>
                  </a:cxn>
                  <a:cxn ang="0">
                    <a:pos x="T8" y="T9"/>
                  </a:cxn>
                </a:cxnLst>
                <a:rect l="0" t="0" r="r" b="b"/>
                <a:pathLst>
                  <a:path w="66" h="71">
                    <a:moveTo>
                      <a:pt x="0" y="44"/>
                    </a:moveTo>
                    <a:lnTo>
                      <a:pt x="39" y="71"/>
                    </a:lnTo>
                    <a:lnTo>
                      <a:pt x="66" y="27"/>
                    </a:lnTo>
                    <a:lnTo>
                      <a:pt x="28"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4259">
                <a:extLst>
                  <a:ext uri="{FF2B5EF4-FFF2-40B4-BE49-F238E27FC236}">
                    <a16:creationId xmlns:a16="http://schemas.microsoft.com/office/drawing/2014/main" xmlns="" id="{26D778FE-2812-4F17-A910-D09F276F235A}"/>
                  </a:ext>
                </a:extLst>
              </p:cNvPr>
              <p:cNvSpPr>
                <a:spLocks/>
              </p:cNvSpPr>
              <p:nvPr/>
            </p:nvSpPr>
            <p:spPr bwMode="auto">
              <a:xfrm>
                <a:off x="1339" y="6451"/>
                <a:ext cx="66" cy="71"/>
              </a:xfrm>
              <a:custGeom>
                <a:avLst/>
                <a:gdLst>
                  <a:gd name="T0" fmla="*/ 0 w 12"/>
                  <a:gd name="T1" fmla="*/ 8 h 13"/>
                  <a:gd name="T2" fmla="*/ 7 w 12"/>
                  <a:gd name="T3" fmla="*/ 13 h 13"/>
                  <a:gd name="T4" fmla="*/ 12 w 12"/>
                  <a:gd name="T5" fmla="*/ 5 h 13"/>
                  <a:gd name="T6" fmla="*/ 5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7" y="13"/>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Freeform 4260">
                <a:extLst>
                  <a:ext uri="{FF2B5EF4-FFF2-40B4-BE49-F238E27FC236}">
                    <a16:creationId xmlns:a16="http://schemas.microsoft.com/office/drawing/2014/main" xmlns="" id="{940BD70C-E790-4499-B1DD-0F8D1E758117}"/>
                  </a:ext>
                </a:extLst>
              </p:cNvPr>
              <p:cNvSpPr>
                <a:spLocks/>
              </p:cNvSpPr>
              <p:nvPr/>
            </p:nvSpPr>
            <p:spPr bwMode="auto">
              <a:xfrm>
                <a:off x="2706" y="6763"/>
                <a:ext cx="55" cy="87"/>
              </a:xfrm>
              <a:custGeom>
                <a:avLst/>
                <a:gdLst>
                  <a:gd name="T0" fmla="*/ 0 w 55"/>
                  <a:gd name="T1" fmla="*/ 44 h 87"/>
                  <a:gd name="T2" fmla="*/ 39 w 55"/>
                  <a:gd name="T3" fmla="*/ 87 h 87"/>
                  <a:gd name="T4" fmla="*/ 55 w 55"/>
                  <a:gd name="T5" fmla="*/ 44 h 87"/>
                  <a:gd name="T6" fmla="*/ 17 w 55"/>
                  <a:gd name="T7" fmla="*/ 0 h 87"/>
                  <a:gd name="T8" fmla="*/ 0 w 55"/>
                  <a:gd name="T9" fmla="*/ 44 h 87"/>
                </a:gdLst>
                <a:ahLst/>
                <a:cxnLst>
                  <a:cxn ang="0">
                    <a:pos x="T0" y="T1"/>
                  </a:cxn>
                  <a:cxn ang="0">
                    <a:pos x="T2" y="T3"/>
                  </a:cxn>
                  <a:cxn ang="0">
                    <a:pos x="T4" y="T5"/>
                  </a:cxn>
                  <a:cxn ang="0">
                    <a:pos x="T6" y="T7"/>
                  </a:cxn>
                  <a:cxn ang="0">
                    <a:pos x="T8" y="T9"/>
                  </a:cxn>
                </a:cxnLst>
                <a:rect l="0" t="0" r="r" b="b"/>
                <a:pathLst>
                  <a:path w="55" h="87">
                    <a:moveTo>
                      <a:pt x="0" y="44"/>
                    </a:moveTo>
                    <a:lnTo>
                      <a:pt x="39" y="87"/>
                    </a:lnTo>
                    <a:lnTo>
                      <a:pt x="55" y="44"/>
                    </a:lnTo>
                    <a:lnTo>
                      <a:pt x="17"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4261">
                <a:extLst>
                  <a:ext uri="{FF2B5EF4-FFF2-40B4-BE49-F238E27FC236}">
                    <a16:creationId xmlns:a16="http://schemas.microsoft.com/office/drawing/2014/main" xmlns="" id="{8073CC1C-3CCA-43F0-8BE9-3549CECD8F41}"/>
                  </a:ext>
                </a:extLst>
              </p:cNvPr>
              <p:cNvSpPr>
                <a:spLocks/>
              </p:cNvSpPr>
              <p:nvPr/>
            </p:nvSpPr>
            <p:spPr bwMode="auto">
              <a:xfrm>
                <a:off x="2706" y="6763"/>
                <a:ext cx="55" cy="87"/>
              </a:xfrm>
              <a:custGeom>
                <a:avLst/>
                <a:gdLst>
                  <a:gd name="T0" fmla="*/ 0 w 10"/>
                  <a:gd name="T1" fmla="*/ 8 h 16"/>
                  <a:gd name="T2" fmla="*/ 7 w 10"/>
                  <a:gd name="T3" fmla="*/ 16 h 16"/>
                  <a:gd name="T4" fmla="*/ 10 w 10"/>
                  <a:gd name="T5" fmla="*/ 8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Freeform 4262">
                <a:extLst>
                  <a:ext uri="{FF2B5EF4-FFF2-40B4-BE49-F238E27FC236}">
                    <a16:creationId xmlns:a16="http://schemas.microsoft.com/office/drawing/2014/main" xmlns="" id="{53B90962-5D58-41A6-B3E9-134A0E85AA2C}"/>
                  </a:ext>
                </a:extLst>
              </p:cNvPr>
              <p:cNvSpPr>
                <a:spLocks/>
              </p:cNvSpPr>
              <p:nvPr/>
            </p:nvSpPr>
            <p:spPr bwMode="auto">
              <a:xfrm>
                <a:off x="1717" y="6500"/>
                <a:ext cx="65" cy="82"/>
              </a:xfrm>
              <a:custGeom>
                <a:avLst/>
                <a:gdLst>
                  <a:gd name="T0" fmla="*/ 0 w 65"/>
                  <a:gd name="T1" fmla="*/ 44 h 82"/>
                  <a:gd name="T2" fmla="*/ 38 w 65"/>
                  <a:gd name="T3" fmla="*/ 82 h 82"/>
                  <a:gd name="T4" fmla="*/ 65 w 65"/>
                  <a:gd name="T5" fmla="*/ 33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38" y="82"/>
                    </a:lnTo>
                    <a:lnTo>
                      <a:pt x="65" y="33"/>
                    </a:lnTo>
                    <a:lnTo>
                      <a:pt x="27"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4263">
                <a:extLst>
                  <a:ext uri="{FF2B5EF4-FFF2-40B4-BE49-F238E27FC236}">
                    <a16:creationId xmlns:a16="http://schemas.microsoft.com/office/drawing/2014/main" xmlns="" id="{B1DA824D-2688-4795-B769-E769DFCFD02E}"/>
                  </a:ext>
                </a:extLst>
              </p:cNvPr>
              <p:cNvSpPr>
                <a:spLocks/>
              </p:cNvSpPr>
              <p:nvPr/>
            </p:nvSpPr>
            <p:spPr bwMode="auto">
              <a:xfrm>
                <a:off x="1717" y="6500"/>
                <a:ext cx="65" cy="82"/>
              </a:xfrm>
              <a:custGeom>
                <a:avLst/>
                <a:gdLst>
                  <a:gd name="T0" fmla="*/ 0 w 12"/>
                  <a:gd name="T1" fmla="*/ 8 h 15"/>
                  <a:gd name="T2" fmla="*/ 7 w 12"/>
                  <a:gd name="T3" fmla="*/ 15 h 15"/>
                  <a:gd name="T4" fmla="*/ 12 w 12"/>
                  <a:gd name="T5" fmla="*/ 6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Freeform 4264">
                <a:extLst>
                  <a:ext uri="{FF2B5EF4-FFF2-40B4-BE49-F238E27FC236}">
                    <a16:creationId xmlns:a16="http://schemas.microsoft.com/office/drawing/2014/main" xmlns="" id="{F9A78100-230B-4B9F-9A3D-E923D3009359}"/>
                  </a:ext>
                </a:extLst>
              </p:cNvPr>
              <p:cNvSpPr>
                <a:spLocks/>
              </p:cNvSpPr>
              <p:nvPr/>
            </p:nvSpPr>
            <p:spPr bwMode="auto">
              <a:xfrm>
                <a:off x="2094" y="6593"/>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4265">
                <a:extLst>
                  <a:ext uri="{FF2B5EF4-FFF2-40B4-BE49-F238E27FC236}">
                    <a16:creationId xmlns:a16="http://schemas.microsoft.com/office/drawing/2014/main" xmlns="" id="{E8C8A8CF-752E-4F32-A914-BB31A3946EE9}"/>
                  </a:ext>
                </a:extLst>
              </p:cNvPr>
              <p:cNvSpPr>
                <a:spLocks/>
              </p:cNvSpPr>
              <p:nvPr/>
            </p:nvSpPr>
            <p:spPr bwMode="auto">
              <a:xfrm>
                <a:off x="2094" y="6593"/>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Freeform 4266">
                <a:extLst>
                  <a:ext uri="{FF2B5EF4-FFF2-40B4-BE49-F238E27FC236}">
                    <a16:creationId xmlns:a16="http://schemas.microsoft.com/office/drawing/2014/main" xmlns="" id="{07F22820-2690-4A4E-B194-5134DAB98F98}"/>
                  </a:ext>
                </a:extLst>
              </p:cNvPr>
              <p:cNvSpPr>
                <a:spLocks/>
              </p:cNvSpPr>
              <p:nvPr/>
            </p:nvSpPr>
            <p:spPr bwMode="auto">
              <a:xfrm>
                <a:off x="2455" y="6697"/>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4267">
                <a:extLst>
                  <a:ext uri="{FF2B5EF4-FFF2-40B4-BE49-F238E27FC236}">
                    <a16:creationId xmlns:a16="http://schemas.microsoft.com/office/drawing/2014/main" xmlns="" id="{9DB1B705-537F-44BD-9874-B1E5228B54D3}"/>
                  </a:ext>
                </a:extLst>
              </p:cNvPr>
              <p:cNvSpPr>
                <a:spLocks/>
              </p:cNvSpPr>
              <p:nvPr/>
            </p:nvSpPr>
            <p:spPr bwMode="auto">
              <a:xfrm>
                <a:off x="2455" y="6697"/>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Freeform 4268">
                <a:extLst>
                  <a:ext uri="{FF2B5EF4-FFF2-40B4-BE49-F238E27FC236}">
                    <a16:creationId xmlns:a16="http://schemas.microsoft.com/office/drawing/2014/main" xmlns="" id="{BB09C380-2D0F-404B-98DB-FC55B44F3E45}"/>
                  </a:ext>
                </a:extLst>
              </p:cNvPr>
              <p:cNvSpPr>
                <a:spLocks/>
              </p:cNvSpPr>
              <p:nvPr/>
            </p:nvSpPr>
            <p:spPr bwMode="auto">
              <a:xfrm>
                <a:off x="1443" y="6462"/>
                <a:ext cx="66" cy="77"/>
              </a:xfrm>
              <a:custGeom>
                <a:avLst/>
                <a:gdLst>
                  <a:gd name="T0" fmla="*/ 0 w 66"/>
                  <a:gd name="T1" fmla="*/ 44 h 77"/>
                  <a:gd name="T2" fmla="*/ 39 w 66"/>
                  <a:gd name="T3" fmla="*/ 77 h 77"/>
                  <a:gd name="T4" fmla="*/ 66 w 66"/>
                  <a:gd name="T5" fmla="*/ 33 h 77"/>
                  <a:gd name="T6" fmla="*/ 28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9" y="77"/>
                    </a:lnTo>
                    <a:lnTo>
                      <a:pt x="66" y="33"/>
                    </a:lnTo>
                    <a:lnTo>
                      <a:pt x="28" y="0"/>
                    </a:lnTo>
                    <a:lnTo>
                      <a:pt x="0" y="44"/>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4269">
                <a:extLst>
                  <a:ext uri="{FF2B5EF4-FFF2-40B4-BE49-F238E27FC236}">
                    <a16:creationId xmlns:a16="http://schemas.microsoft.com/office/drawing/2014/main" xmlns="" id="{CDC2B27D-4231-4AF5-A93F-39F90292EB85}"/>
                  </a:ext>
                </a:extLst>
              </p:cNvPr>
              <p:cNvSpPr>
                <a:spLocks/>
              </p:cNvSpPr>
              <p:nvPr/>
            </p:nvSpPr>
            <p:spPr bwMode="auto">
              <a:xfrm>
                <a:off x="1443" y="6462"/>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Freeform 4270">
                <a:extLst>
                  <a:ext uri="{FF2B5EF4-FFF2-40B4-BE49-F238E27FC236}">
                    <a16:creationId xmlns:a16="http://schemas.microsoft.com/office/drawing/2014/main" xmlns="" id="{94859613-36D5-4886-898E-EEF99104481B}"/>
                  </a:ext>
                </a:extLst>
              </p:cNvPr>
              <p:cNvSpPr>
                <a:spLocks/>
              </p:cNvSpPr>
              <p:nvPr/>
            </p:nvSpPr>
            <p:spPr bwMode="auto">
              <a:xfrm>
                <a:off x="2799" y="6801"/>
                <a:ext cx="60" cy="82"/>
              </a:xfrm>
              <a:custGeom>
                <a:avLst/>
                <a:gdLst>
                  <a:gd name="T0" fmla="*/ 0 w 60"/>
                  <a:gd name="T1" fmla="*/ 44 h 82"/>
                  <a:gd name="T2" fmla="*/ 44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44" y="82"/>
                    </a:lnTo>
                    <a:lnTo>
                      <a:pt x="60" y="38"/>
                    </a:lnTo>
                    <a:lnTo>
                      <a:pt x="22"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4271">
                <a:extLst>
                  <a:ext uri="{FF2B5EF4-FFF2-40B4-BE49-F238E27FC236}">
                    <a16:creationId xmlns:a16="http://schemas.microsoft.com/office/drawing/2014/main" xmlns="" id="{33DBC165-5EFE-496B-8104-4D4FA850DD91}"/>
                  </a:ext>
                </a:extLst>
              </p:cNvPr>
              <p:cNvSpPr>
                <a:spLocks/>
              </p:cNvSpPr>
              <p:nvPr/>
            </p:nvSpPr>
            <p:spPr bwMode="auto">
              <a:xfrm>
                <a:off x="2799" y="6801"/>
                <a:ext cx="60" cy="82"/>
              </a:xfrm>
              <a:custGeom>
                <a:avLst/>
                <a:gdLst>
                  <a:gd name="T0" fmla="*/ 0 w 11"/>
                  <a:gd name="T1" fmla="*/ 8 h 15"/>
                  <a:gd name="T2" fmla="*/ 8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8"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Freeform 4272">
                <a:extLst>
                  <a:ext uri="{FF2B5EF4-FFF2-40B4-BE49-F238E27FC236}">
                    <a16:creationId xmlns:a16="http://schemas.microsoft.com/office/drawing/2014/main" xmlns="" id="{DC857603-DFD5-4C57-8B79-CA14BF1D9331}"/>
                  </a:ext>
                </a:extLst>
              </p:cNvPr>
              <p:cNvSpPr>
                <a:spLocks/>
              </p:cNvSpPr>
              <p:nvPr/>
            </p:nvSpPr>
            <p:spPr bwMode="auto">
              <a:xfrm>
                <a:off x="1821" y="6528"/>
                <a:ext cx="65" cy="82"/>
              </a:xfrm>
              <a:custGeom>
                <a:avLst/>
                <a:gdLst>
                  <a:gd name="T0" fmla="*/ 0 w 65"/>
                  <a:gd name="T1" fmla="*/ 43 h 82"/>
                  <a:gd name="T2" fmla="*/ 43 w 65"/>
                  <a:gd name="T3" fmla="*/ 82 h 82"/>
                  <a:gd name="T4" fmla="*/ 65 w 65"/>
                  <a:gd name="T5" fmla="*/ 38 h 82"/>
                  <a:gd name="T6" fmla="*/ 27 w 65"/>
                  <a:gd name="T7" fmla="*/ 0 h 82"/>
                  <a:gd name="T8" fmla="*/ 0 w 65"/>
                  <a:gd name="T9" fmla="*/ 43 h 82"/>
                </a:gdLst>
                <a:ahLst/>
                <a:cxnLst>
                  <a:cxn ang="0">
                    <a:pos x="T0" y="T1"/>
                  </a:cxn>
                  <a:cxn ang="0">
                    <a:pos x="T2" y="T3"/>
                  </a:cxn>
                  <a:cxn ang="0">
                    <a:pos x="T4" y="T5"/>
                  </a:cxn>
                  <a:cxn ang="0">
                    <a:pos x="T6" y="T7"/>
                  </a:cxn>
                  <a:cxn ang="0">
                    <a:pos x="T8" y="T9"/>
                  </a:cxn>
                </a:cxnLst>
                <a:rect l="0" t="0" r="r" b="b"/>
                <a:pathLst>
                  <a:path w="65" h="82">
                    <a:moveTo>
                      <a:pt x="0" y="43"/>
                    </a:moveTo>
                    <a:lnTo>
                      <a:pt x="43" y="82"/>
                    </a:lnTo>
                    <a:lnTo>
                      <a:pt x="65" y="38"/>
                    </a:lnTo>
                    <a:lnTo>
                      <a:pt x="27" y="0"/>
                    </a:lnTo>
                    <a:lnTo>
                      <a:pt x="0" y="4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4273">
                <a:extLst>
                  <a:ext uri="{FF2B5EF4-FFF2-40B4-BE49-F238E27FC236}">
                    <a16:creationId xmlns:a16="http://schemas.microsoft.com/office/drawing/2014/main" xmlns="" id="{906B4919-C1F0-4E06-8678-532D388525F2}"/>
                  </a:ext>
                </a:extLst>
              </p:cNvPr>
              <p:cNvSpPr>
                <a:spLocks/>
              </p:cNvSpPr>
              <p:nvPr/>
            </p:nvSpPr>
            <p:spPr bwMode="auto">
              <a:xfrm>
                <a:off x="1821" y="6528"/>
                <a:ext cx="65" cy="82"/>
              </a:xfrm>
              <a:custGeom>
                <a:avLst/>
                <a:gdLst>
                  <a:gd name="T0" fmla="*/ 0 w 12"/>
                  <a:gd name="T1" fmla="*/ 8 h 15"/>
                  <a:gd name="T2" fmla="*/ 8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Freeform 4274">
                <a:extLst>
                  <a:ext uri="{FF2B5EF4-FFF2-40B4-BE49-F238E27FC236}">
                    <a16:creationId xmlns:a16="http://schemas.microsoft.com/office/drawing/2014/main" xmlns="" id="{B5AC5782-51E0-492E-BCD5-C1A4368FCBC1}"/>
                  </a:ext>
                </a:extLst>
              </p:cNvPr>
              <p:cNvSpPr>
                <a:spLocks/>
              </p:cNvSpPr>
              <p:nvPr/>
            </p:nvSpPr>
            <p:spPr bwMode="auto">
              <a:xfrm>
                <a:off x="2192" y="6626"/>
                <a:ext cx="61" cy="88"/>
              </a:xfrm>
              <a:custGeom>
                <a:avLst/>
                <a:gdLst>
                  <a:gd name="T0" fmla="*/ 0 w 61"/>
                  <a:gd name="T1" fmla="*/ 44 h 88"/>
                  <a:gd name="T2" fmla="*/ 39 w 61"/>
                  <a:gd name="T3" fmla="*/ 88 h 88"/>
                  <a:gd name="T4" fmla="*/ 61 w 61"/>
                  <a:gd name="T5" fmla="*/ 44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44"/>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4275">
                <a:extLst>
                  <a:ext uri="{FF2B5EF4-FFF2-40B4-BE49-F238E27FC236}">
                    <a16:creationId xmlns:a16="http://schemas.microsoft.com/office/drawing/2014/main" xmlns="" id="{BFF6C143-3366-4C1D-BF92-96153CE64EC4}"/>
                  </a:ext>
                </a:extLst>
              </p:cNvPr>
              <p:cNvSpPr>
                <a:spLocks/>
              </p:cNvSpPr>
              <p:nvPr/>
            </p:nvSpPr>
            <p:spPr bwMode="auto">
              <a:xfrm>
                <a:off x="2192" y="6626"/>
                <a:ext cx="61" cy="88"/>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Freeform 4276">
                <a:extLst>
                  <a:ext uri="{FF2B5EF4-FFF2-40B4-BE49-F238E27FC236}">
                    <a16:creationId xmlns:a16="http://schemas.microsoft.com/office/drawing/2014/main" xmlns="" id="{2D851364-2A74-4535-BDA4-5EE95FA4CAB4}"/>
                  </a:ext>
                </a:extLst>
              </p:cNvPr>
              <p:cNvSpPr>
                <a:spLocks/>
              </p:cNvSpPr>
              <p:nvPr/>
            </p:nvSpPr>
            <p:spPr bwMode="auto">
              <a:xfrm>
                <a:off x="2553" y="6736"/>
                <a:ext cx="55" cy="82"/>
              </a:xfrm>
              <a:custGeom>
                <a:avLst/>
                <a:gdLst>
                  <a:gd name="T0" fmla="*/ 0 w 55"/>
                  <a:gd name="T1" fmla="*/ 43 h 82"/>
                  <a:gd name="T2" fmla="*/ 39 w 55"/>
                  <a:gd name="T3" fmla="*/ 82 h 82"/>
                  <a:gd name="T4" fmla="*/ 55 w 55"/>
                  <a:gd name="T5" fmla="*/ 38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9" y="82"/>
                    </a:lnTo>
                    <a:lnTo>
                      <a:pt x="55" y="38"/>
                    </a:lnTo>
                    <a:lnTo>
                      <a:pt x="17"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4277">
                <a:extLst>
                  <a:ext uri="{FF2B5EF4-FFF2-40B4-BE49-F238E27FC236}">
                    <a16:creationId xmlns:a16="http://schemas.microsoft.com/office/drawing/2014/main" xmlns="" id="{F75328AD-8386-4CE2-B4A4-5B5969764716}"/>
                  </a:ext>
                </a:extLst>
              </p:cNvPr>
              <p:cNvSpPr>
                <a:spLocks/>
              </p:cNvSpPr>
              <p:nvPr/>
            </p:nvSpPr>
            <p:spPr bwMode="auto">
              <a:xfrm>
                <a:off x="2553" y="6736"/>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Freeform 4278">
                <a:extLst>
                  <a:ext uri="{FF2B5EF4-FFF2-40B4-BE49-F238E27FC236}">
                    <a16:creationId xmlns:a16="http://schemas.microsoft.com/office/drawing/2014/main" xmlns="" id="{D8760CC6-D44D-4BFD-BA70-0E20C8C66E31}"/>
                  </a:ext>
                </a:extLst>
              </p:cNvPr>
              <p:cNvSpPr>
                <a:spLocks/>
              </p:cNvSpPr>
              <p:nvPr/>
            </p:nvSpPr>
            <p:spPr bwMode="auto">
              <a:xfrm>
                <a:off x="1547" y="6484"/>
                <a:ext cx="66" cy="77"/>
              </a:xfrm>
              <a:custGeom>
                <a:avLst/>
                <a:gdLst>
                  <a:gd name="T0" fmla="*/ 0 w 66"/>
                  <a:gd name="T1" fmla="*/ 44 h 77"/>
                  <a:gd name="T2" fmla="*/ 38 w 66"/>
                  <a:gd name="T3" fmla="*/ 77 h 77"/>
                  <a:gd name="T4" fmla="*/ 66 w 66"/>
                  <a:gd name="T5" fmla="*/ 33 h 77"/>
                  <a:gd name="T6" fmla="*/ 28 w 66"/>
                  <a:gd name="T7" fmla="*/ 0 h 77"/>
                  <a:gd name="T8" fmla="*/ 0 w 66"/>
                  <a:gd name="T9" fmla="*/ 44 h 77"/>
                </a:gdLst>
                <a:ahLst/>
                <a:cxnLst>
                  <a:cxn ang="0">
                    <a:pos x="T0" y="T1"/>
                  </a:cxn>
                  <a:cxn ang="0">
                    <a:pos x="T2" y="T3"/>
                  </a:cxn>
                  <a:cxn ang="0">
                    <a:pos x="T4" y="T5"/>
                  </a:cxn>
                  <a:cxn ang="0">
                    <a:pos x="T6" y="T7"/>
                  </a:cxn>
                  <a:cxn ang="0">
                    <a:pos x="T8" y="T9"/>
                  </a:cxn>
                </a:cxnLst>
                <a:rect l="0" t="0" r="r" b="b"/>
                <a:pathLst>
                  <a:path w="66" h="77">
                    <a:moveTo>
                      <a:pt x="0" y="44"/>
                    </a:moveTo>
                    <a:lnTo>
                      <a:pt x="38" y="77"/>
                    </a:lnTo>
                    <a:lnTo>
                      <a:pt x="66" y="33"/>
                    </a:lnTo>
                    <a:lnTo>
                      <a:pt x="28"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4279">
                <a:extLst>
                  <a:ext uri="{FF2B5EF4-FFF2-40B4-BE49-F238E27FC236}">
                    <a16:creationId xmlns:a16="http://schemas.microsoft.com/office/drawing/2014/main" xmlns="" id="{894E25A8-38DC-4B7A-82E2-968D7DABA9DA}"/>
                  </a:ext>
                </a:extLst>
              </p:cNvPr>
              <p:cNvSpPr>
                <a:spLocks/>
              </p:cNvSpPr>
              <p:nvPr/>
            </p:nvSpPr>
            <p:spPr bwMode="auto">
              <a:xfrm>
                <a:off x="1547" y="6484"/>
                <a:ext cx="66" cy="77"/>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Freeform 4280">
                <a:extLst>
                  <a:ext uri="{FF2B5EF4-FFF2-40B4-BE49-F238E27FC236}">
                    <a16:creationId xmlns:a16="http://schemas.microsoft.com/office/drawing/2014/main" xmlns="" id="{F9A30A8B-9F50-4AA5-AC44-FCCB1BF91A89}"/>
                  </a:ext>
                </a:extLst>
              </p:cNvPr>
              <p:cNvSpPr>
                <a:spLocks/>
              </p:cNvSpPr>
              <p:nvPr/>
            </p:nvSpPr>
            <p:spPr bwMode="auto">
              <a:xfrm>
                <a:off x="2898" y="6834"/>
                <a:ext cx="54" cy="82"/>
              </a:xfrm>
              <a:custGeom>
                <a:avLst/>
                <a:gdLst>
                  <a:gd name="T0" fmla="*/ 0 w 54"/>
                  <a:gd name="T1" fmla="*/ 44 h 82"/>
                  <a:gd name="T2" fmla="*/ 38 w 54"/>
                  <a:gd name="T3" fmla="*/ 82 h 82"/>
                  <a:gd name="T4" fmla="*/ 54 w 54"/>
                  <a:gd name="T5" fmla="*/ 38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8"/>
                    </a:lnTo>
                    <a:lnTo>
                      <a:pt x="16"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4281">
                <a:extLst>
                  <a:ext uri="{FF2B5EF4-FFF2-40B4-BE49-F238E27FC236}">
                    <a16:creationId xmlns:a16="http://schemas.microsoft.com/office/drawing/2014/main" xmlns="" id="{F5A22513-9E7B-440E-A3F9-30EAB7FA063C}"/>
                  </a:ext>
                </a:extLst>
              </p:cNvPr>
              <p:cNvSpPr>
                <a:spLocks/>
              </p:cNvSpPr>
              <p:nvPr/>
            </p:nvSpPr>
            <p:spPr bwMode="auto">
              <a:xfrm>
                <a:off x="2898" y="6834"/>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Freeform 4282">
                <a:extLst>
                  <a:ext uri="{FF2B5EF4-FFF2-40B4-BE49-F238E27FC236}">
                    <a16:creationId xmlns:a16="http://schemas.microsoft.com/office/drawing/2014/main" xmlns="" id="{EFCEC75B-06BE-49CE-9A08-118036ED842D}"/>
                  </a:ext>
                </a:extLst>
              </p:cNvPr>
              <p:cNvSpPr>
                <a:spLocks/>
              </p:cNvSpPr>
              <p:nvPr/>
            </p:nvSpPr>
            <p:spPr bwMode="auto">
              <a:xfrm>
                <a:off x="1924" y="6561"/>
                <a:ext cx="66" cy="82"/>
              </a:xfrm>
              <a:custGeom>
                <a:avLst/>
                <a:gdLst>
                  <a:gd name="T0" fmla="*/ 0 w 66"/>
                  <a:gd name="T1" fmla="*/ 43 h 82"/>
                  <a:gd name="T2" fmla="*/ 44 w 66"/>
                  <a:gd name="T3" fmla="*/ 82 h 82"/>
                  <a:gd name="T4" fmla="*/ 66 w 66"/>
                  <a:gd name="T5" fmla="*/ 38 h 82"/>
                  <a:gd name="T6" fmla="*/ 28 w 66"/>
                  <a:gd name="T7" fmla="*/ 0 h 82"/>
                  <a:gd name="T8" fmla="*/ 0 w 66"/>
                  <a:gd name="T9" fmla="*/ 43 h 82"/>
                </a:gdLst>
                <a:ahLst/>
                <a:cxnLst>
                  <a:cxn ang="0">
                    <a:pos x="T0" y="T1"/>
                  </a:cxn>
                  <a:cxn ang="0">
                    <a:pos x="T2" y="T3"/>
                  </a:cxn>
                  <a:cxn ang="0">
                    <a:pos x="T4" y="T5"/>
                  </a:cxn>
                  <a:cxn ang="0">
                    <a:pos x="T6" y="T7"/>
                  </a:cxn>
                  <a:cxn ang="0">
                    <a:pos x="T8" y="T9"/>
                  </a:cxn>
                </a:cxnLst>
                <a:rect l="0" t="0" r="r" b="b"/>
                <a:pathLst>
                  <a:path w="66" h="82">
                    <a:moveTo>
                      <a:pt x="0" y="43"/>
                    </a:moveTo>
                    <a:lnTo>
                      <a:pt x="44" y="82"/>
                    </a:lnTo>
                    <a:lnTo>
                      <a:pt x="66" y="38"/>
                    </a:lnTo>
                    <a:lnTo>
                      <a:pt x="28" y="0"/>
                    </a:lnTo>
                    <a:lnTo>
                      <a:pt x="0" y="4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4283">
                <a:extLst>
                  <a:ext uri="{FF2B5EF4-FFF2-40B4-BE49-F238E27FC236}">
                    <a16:creationId xmlns:a16="http://schemas.microsoft.com/office/drawing/2014/main" xmlns="" id="{4A49F2F1-A67F-4891-B638-B9661478B146}"/>
                  </a:ext>
                </a:extLst>
              </p:cNvPr>
              <p:cNvSpPr>
                <a:spLocks/>
              </p:cNvSpPr>
              <p:nvPr/>
            </p:nvSpPr>
            <p:spPr bwMode="auto">
              <a:xfrm>
                <a:off x="1924" y="6561"/>
                <a:ext cx="66" cy="82"/>
              </a:xfrm>
              <a:custGeom>
                <a:avLst/>
                <a:gdLst>
                  <a:gd name="T0" fmla="*/ 0 w 12"/>
                  <a:gd name="T1" fmla="*/ 8 h 15"/>
                  <a:gd name="T2" fmla="*/ 8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Freeform 4284">
                <a:extLst>
                  <a:ext uri="{FF2B5EF4-FFF2-40B4-BE49-F238E27FC236}">
                    <a16:creationId xmlns:a16="http://schemas.microsoft.com/office/drawing/2014/main" xmlns="" id="{EBE7C39F-E3E7-463D-9FBB-FB5F7410BE65}"/>
                  </a:ext>
                </a:extLst>
              </p:cNvPr>
              <p:cNvSpPr>
                <a:spLocks/>
              </p:cNvSpPr>
              <p:nvPr/>
            </p:nvSpPr>
            <p:spPr bwMode="auto">
              <a:xfrm>
                <a:off x="2296" y="6664"/>
                <a:ext cx="60" cy="82"/>
              </a:xfrm>
              <a:custGeom>
                <a:avLst/>
                <a:gdLst>
                  <a:gd name="T0" fmla="*/ 0 w 60"/>
                  <a:gd name="T1" fmla="*/ 44 h 82"/>
                  <a:gd name="T2" fmla="*/ 39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39"/>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4285">
                <a:extLst>
                  <a:ext uri="{FF2B5EF4-FFF2-40B4-BE49-F238E27FC236}">
                    <a16:creationId xmlns:a16="http://schemas.microsoft.com/office/drawing/2014/main" xmlns="" id="{88614F01-CF3A-4EE5-8E60-F6FE80AECCE9}"/>
                  </a:ext>
                </a:extLst>
              </p:cNvPr>
              <p:cNvSpPr>
                <a:spLocks/>
              </p:cNvSpPr>
              <p:nvPr/>
            </p:nvSpPr>
            <p:spPr bwMode="auto">
              <a:xfrm>
                <a:off x="2296" y="6664"/>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Freeform 4286">
                <a:extLst>
                  <a:ext uri="{FF2B5EF4-FFF2-40B4-BE49-F238E27FC236}">
                    <a16:creationId xmlns:a16="http://schemas.microsoft.com/office/drawing/2014/main" xmlns="" id="{AFF7F093-6DD8-448E-9007-4D19078F9B6B}"/>
                  </a:ext>
                </a:extLst>
              </p:cNvPr>
              <p:cNvSpPr>
                <a:spLocks/>
              </p:cNvSpPr>
              <p:nvPr/>
            </p:nvSpPr>
            <p:spPr bwMode="auto">
              <a:xfrm>
                <a:off x="2646" y="6768"/>
                <a:ext cx="60" cy="88"/>
              </a:xfrm>
              <a:custGeom>
                <a:avLst/>
                <a:gdLst>
                  <a:gd name="T0" fmla="*/ 0 w 60"/>
                  <a:gd name="T1" fmla="*/ 44 h 88"/>
                  <a:gd name="T2" fmla="*/ 44 w 60"/>
                  <a:gd name="T3" fmla="*/ 88 h 88"/>
                  <a:gd name="T4" fmla="*/ 60 w 60"/>
                  <a:gd name="T5" fmla="*/ 39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44" y="88"/>
                    </a:lnTo>
                    <a:lnTo>
                      <a:pt x="60" y="39"/>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4287">
                <a:extLst>
                  <a:ext uri="{FF2B5EF4-FFF2-40B4-BE49-F238E27FC236}">
                    <a16:creationId xmlns:a16="http://schemas.microsoft.com/office/drawing/2014/main" xmlns="" id="{3A9F4A76-67B1-4A19-8FB1-F0C76997D5F2}"/>
                  </a:ext>
                </a:extLst>
              </p:cNvPr>
              <p:cNvSpPr>
                <a:spLocks/>
              </p:cNvSpPr>
              <p:nvPr/>
            </p:nvSpPr>
            <p:spPr bwMode="auto">
              <a:xfrm>
                <a:off x="2646" y="6768"/>
                <a:ext cx="60" cy="88"/>
              </a:xfrm>
              <a:custGeom>
                <a:avLst/>
                <a:gdLst>
                  <a:gd name="T0" fmla="*/ 0 w 11"/>
                  <a:gd name="T1" fmla="*/ 8 h 16"/>
                  <a:gd name="T2" fmla="*/ 8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8"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Freeform 4288">
                <a:extLst>
                  <a:ext uri="{FF2B5EF4-FFF2-40B4-BE49-F238E27FC236}">
                    <a16:creationId xmlns:a16="http://schemas.microsoft.com/office/drawing/2014/main" xmlns="" id="{3ACF4A2A-2F73-4552-90E7-FDEEC170E174}"/>
                  </a:ext>
                </a:extLst>
              </p:cNvPr>
              <p:cNvSpPr>
                <a:spLocks/>
              </p:cNvSpPr>
              <p:nvPr/>
            </p:nvSpPr>
            <p:spPr bwMode="auto">
              <a:xfrm>
                <a:off x="1651" y="6506"/>
                <a:ext cx="66" cy="82"/>
              </a:xfrm>
              <a:custGeom>
                <a:avLst/>
                <a:gdLst>
                  <a:gd name="T0" fmla="*/ 0 w 66"/>
                  <a:gd name="T1" fmla="*/ 44 h 82"/>
                  <a:gd name="T2" fmla="*/ 38 w 66"/>
                  <a:gd name="T3" fmla="*/ 82 h 82"/>
                  <a:gd name="T4" fmla="*/ 66 w 66"/>
                  <a:gd name="T5" fmla="*/ 38 h 82"/>
                  <a:gd name="T6" fmla="*/ 27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8"/>
                    </a:lnTo>
                    <a:lnTo>
                      <a:pt x="27"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4289">
                <a:extLst>
                  <a:ext uri="{FF2B5EF4-FFF2-40B4-BE49-F238E27FC236}">
                    <a16:creationId xmlns:a16="http://schemas.microsoft.com/office/drawing/2014/main" xmlns="" id="{47FA7E5F-A2D5-41A7-B68C-A4D78C9BCCC7}"/>
                  </a:ext>
                </a:extLst>
              </p:cNvPr>
              <p:cNvSpPr>
                <a:spLocks/>
              </p:cNvSpPr>
              <p:nvPr/>
            </p:nvSpPr>
            <p:spPr bwMode="auto">
              <a:xfrm>
                <a:off x="1651" y="6506"/>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Freeform 4290">
                <a:extLst>
                  <a:ext uri="{FF2B5EF4-FFF2-40B4-BE49-F238E27FC236}">
                    <a16:creationId xmlns:a16="http://schemas.microsoft.com/office/drawing/2014/main" xmlns="" id="{CCCC1B4D-C701-446B-8A7E-D4C23A0559FC}"/>
                  </a:ext>
                </a:extLst>
              </p:cNvPr>
              <p:cNvSpPr>
                <a:spLocks/>
              </p:cNvSpPr>
              <p:nvPr/>
            </p:nvSpPr>
            <p:spPr bwMode="auto">
              <a:xfrm>
                <a:off x="2028" y="6593"/>
                <a:ext cx="66" cy="88"/>
              </a:xfrm>
              <a:custGeom>
                <a:avLst/>
                <a:gdLst>
                  <a:gd name="T0" fmla="*/ 0 w 66"/>
                  <a:gd name="T1" fmla="*/ 50 h 88"/>
                  <a:gd name="T2" fmla="*/ 39 w 66"/>
                  <a:gd name="T3" fmla="*/ 88 h 88"/>
                  <a:gd name="T4" fmla="*/ 66 w 66"/>
                  <a:gd name="T5" fmla="*/ 44 h 88"/>
                  <a:gd name="T6" fmla="*/ 22 w 66"/>
                  <a:gd name="T7" fmla="*/ 0 h 88"/>
                  <a:gd name="T8" fmla="*/ 0 w 66"/>
                  <a:gd name="T9" fmla="*/ 50 h 88"/>
                </a:gdLst>
                <a:ahLst/>
                <a:cxnLst>
                  <a:cxn ang="0">
                    <a:pos x="T0" y="T1"/>
                  </a:cxn>
                  <a:cxn ang="0">
                    <a:pos x="T2" y="T3"/>
                  </a:cxn>
                  <a:cxn ang="0">
                    <a:pos x="T4" y="T5"/>
                  </a:cxn>
                  <a:cxn ang="0">
                    <a:pos x="T6" y="T7"/>
                  </a:cxn>
                  <a:cxn ang="0">
                    <a:pos x="T8" y="T9"/>
                  </a:cxn>
                </a:cxnLst>
                <a:rect l="0" t="0" r="r" b="b"/>
                <a:pathLst>
                  <a:path w="66" h="88">
                    <a:moveTo>
                      <a:pt x="0" y="50"/>
                    </a:moveTo>
                    <a:lnTo>
                      <a:pt x="39" y="88"/>
                    </a:lnTo>
                    <a:lnTo>
                      <a:pt x="66" y="44"/>
                    </a:lnTo>
                    <a:lnTo>
                      <a:pt x="22" y="0"/>
                    </a:lnTo>
                    <a:lnTo>
                      <a:pt x="0" y="5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4291">
                <a:extLst>
                  <a:ext uri="{FF2B5EF4-FFF2-40B4-BE49-F238E27FC236}">
                    <a16:creationId xmlns:a16="http://schemas.microsoft.com/office/drawing/2014/main" xmlns="" id="{A848563D-024C-4A15-AEEA-B75A28F6CF73}"/>
                  </a:ext>
                </a:extLst>
              </p:cNvPr>
              <p:cNvSpPr>
                <a:spLocks/>
              </p:cNvSpPr>
              <p:nvPr/>
            </p:nvSpPr>
            <p:spPr bwMode="auto">
              <a:xfrm>
                <a:off x="2028" y="6593"/>
                <a:ext cx="66" cy="88"/>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Freeform 4292">
                <a:extLst>
                  <a:ext uri="{FF2B5EF4-FFF2-40B4-BE49-F238E27FC236}">
                    <a16:creationId xmlns:a16="http://schemas.microsoft.com/office/drawing/2014/main" xmlns="" id="{2B82A4D5-0F6D-4405-BA0E-4DE1D44856C6}"/>
                  </a:ext>
                </a:extLst>
              </p:cNvPr>
              <p:cNvSpPr>
                <a:spLocks/>
              </p:cNvSpPr>
              <p:nvPr/>
            </p:nvSpPr>
            <p:spPr bwMode="auto">
              <a:xfrm>
                <a:off x="2395" y="6703"/>
                <a:ext cx="60" cy="82"/>
              </a:xfrm>
              <a:custGeom>
                <a:avLst/>
                <a:gdLst>
                  <a:gd name="T0" fmla="*/ 0 w 60"/>
                  <a:gd name="T1" fmla="*/ 43 h 82"/>
                  <a:gd name="T2" fmla="*/ 38 w 60"/>
                  <a:gd name="T3" fmla="*/ 82 h 82"/>
                  <a:gd name="T4" fmla="*/ 60 w 60"/>
                  <a:gd name="T5" fmla="*/ 38 h 82"/>
                  <a:gd name="T6" fmla="*/ 22 w 60"/>
                  <a:gd name="T7" fmla="*/ 0 h 82"/>
                  <a:gd name="T8" fmla="*/ 0 w 60"/>
                  <a:gd name="T9" fmla="*/ 43 h 82"/>
                </a:gdLst>
                <a:ahLst/>
                <a:cxnLst>
                  <a:cxn ang="0">
                    <a:pos x="T0" y="T1"/>
                  </a:cxn>
                  <a:cxn ang="0">
                    <a:pos x="T2" y="T3"/>
                  </a:cxn>
                  <a:cxn ang="0">
                    <a:pos x="T4" y="T5"/>
                  </a:cxn>
                  <a:cxn ang="0">
                    <a:pos x="T6" y="T7"/>
                  </a:cxn>
                  <a:cxn ang="0">
                    <a:pos x="T8" y="T9"/>
                  </a:cxn>
                </a:cxnLst>
                <a:rect l="0" t="0" r="r" b="b"/>
                <a:pathLst>
                  <a:path w="60" h="82">
                    <a:moveTo>
                      <a:pt x="0" y="43"/>
                    </a:moveTo>
                    <a:lnTo>
                      <a:pt x="38" y="82"/>
                    </a:lnTo>
                    <a:lnTo>
                      <a:pt x="60" y="38"/>
                    </a:lnTo>
                    <a:lnTo>
                      <a:pt x="22" y="0"/>
                    </a:lnTo>
                    <a:lnTo>
                      <a:pt x="0" y="43"/>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4293">
                <a:extLst>
                  <a:ext uri="{FF2B5EF4-FFF2-40B4-BE49-F238E27FC236}">
                    <a16:creationId xmlns:a16="http://schemas.microsoft.com/office/drawing/2014/main" xmlns="" id="{71D3D78E-3AC9-42B1-9946-D9EF0B498AFD}"/>
                  </a:ext>
                </a:extLst>
              </p:cNvPr>
              <p:cNvSpPr>
                <a:spLocks/>
              </p:cNvSpPr>
              <p:nvPr/>
            </p:nvSpPr>
            <p:spPr bwMode="auto">
              <a:xfrm>
                <a:off x="2395" y="6703"/>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Freeform 4294">
                <a:extLst>
                  <a:ext uri="{FF2B5EF4-FFF2-40B4-BE49-F238E27FC236}">
                    <a16:creationId xmlns:a16="http://schemas.microsoft.com/office/drawing/2014/main" xmlns="" id="{D0753C40-B073-43AB-84C2-E305EBE30C45}"/>
                  </a:ext>
                </a:extLst>
              </p:cNvPr>
              <p:cNvSpPr>
                <a:spLocks/>
              </p:cNvSpPr>
              <p:nvPr/>
            </p:nvSpPr>
            <p:spPr bwMode="auto">
              <a:xfrm>
                <a:off x="1378" y="6478"/>
                <a:ext cx="65" cy="77"/>
              </a:xfrm>
              <a:custGeom>
                <a:avLst/>
                <a:gdLst>
                  <a:gd name="T0" fmla="*/ 0 w 65"/>
                  <a:gd name="T1" fmla="*/ 44 h 77"/>
                  <a:gd name="T2" fmla="*/ 38 w 65"/>
                  <a:gd name="T3" fmla="*/ 77 h 77"/>
                  <a:gd name="T4" fmla="*/ 65 w 65"/>
                  <a:gd name="T5" fmla="*/ 28 h 77"/>
                  <a:gd name="T6" fmla="*/ 27 w 65"/>
                  <a:gd name="T7" fmla="*/ 0 h 77"/>
                  <a:gd name="T8" fmla="*/ 0 w 65"/>
                  <a:gd name="T9" fmla="*/ 44 h 77"/>
                </a:gdLst>
                <a:ahLst/>
                <a:cxnLst>
                  <a:cxn ang="0">
                    <a:pos x="T0" y="T1"/>
                  </a:cxn>
                  <a:cxn ang="0">
                    <a:pos x="T2" y="T3"/>
                  </a:cxn>
                  <a:cxn ang="0">
                    <a:pos x="T4" y="T5"/>
                  </a:cxn>
                  <a:cxn ang="0">
                    <a:pos x="T6" y="T7"/>
                  </a:cxn>
                  <a:cxn ang="0">
                    <a:pos x="T8" y="T9"/>
                  </a:cxn>
                </a:cxnLst>
                <a:rect l="0" t="0" r="r" b="b"/>
                <a:pathLst>
                  <a:path w="65" h="77">
                    <a:moveTo>
                      <a:pt x="0" y="44"/>
                    </a:moveTo>
                    <a:lnTo>
                      <a:pt x="38" y="77"/>
                    </a:lnTo>
                    <a:lnTo>
                      <a:pt x="65" y="28"/>
                    </a:lnTo>
                    <a:lnTo>
                      <a:pt x="27"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4295">
                <a:extLst>
                  <a:ext uri="{FF2B5EF4-FFF2-40B4-BE49-F238E27FC236}">
                    <a16:creationId xmlns:a16="http://schemas.microsoft.com/office/drawing/2014/main" xmlns="" id="{6D722C20-319C-43F6-BB2E-177E90066B7F}"/>
                  </a:ext>
                </a:extLst>
              </p:cNvPr>
              <p:cNvSpPr>
                <a:spLocks/>
              </p:cNvSpPr>
              <p:nvPr/>
            </p:nvSpPr>
            <p:spPr bwMode="auto">
              <a:xfrm>
                <a:off x="1378" y="6478"/>
                <a:ext cx="65" cy="77"/>
              </a:xfrm>
              <a:custGeom>
                <a:avLst/>
                <a:gdLst>
                  <a:gd name="T0" fmla="*/ 0 w 12"/>
                  <a:gd name="T1" fmla="*/ 8 h 14"/>
                  <a:gd name="T2" fmla="*/ 7 w 12"/>
                  <a:gd name="T3" fmla="*/ 14 h 14"/>
                  <a:gd name="T4" fmla="*/ 12 w 12"/>
                  <a:gd name="T5" fmla="*/ 5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5"/>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Freeform 4296">
                <a:extLst>
                  <a:ext uri="{FF2B5EF4-FFF2-40B4-BE49-F238E27FC236}">
                    <a16:creationId xmlns:a16="http://schemas.microsoft.com/office/drawing/2014/main" xmlns="" id="{301C9DB2-030D-4706-B65D-23E55CB9C434}"/>
                  </a:ext>
                </a:extLst>
              </p:cNvPr>
              <p:cNvSpPr>
                <a:spLocks/>
              </p:cNvSpPr>
              <p:nvPr/>
            </p:nvSpPr>
            <p:spPr bwMode="auto">
              <a:xfrm>
                <a:off x="2745" y="6807"/>
                <a:ext cx="54" cy="82"/>
              </a:xfrm>
              <a:custGeom>
                <a:avLst/>
                <a:gdLst>
                  <a:gd name="T0" fmla="*/ 0 w 54"/>
                  <a:gd name="T1" fmla="*/ 43 h 82"/>
                  <a:gd name="T2" fmla="*/ 38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8" y="82"/>
                    </a:lnTo>
                    <a:lnTo>
                      <a:pt x="54" y="38"/>
                    </a:lnTo>
                    <a:lnTo>
                      <a:pt x="16" y="0"/>
                    </a:lnTo>
                    <a:lnTo>
                      <a:pt x="0" y="43"/>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4297">
                <a:extLst>
                  <a:ext uri="{FF2B5EF4-FFF2-40B4-BE49-F238E27FC236}">
                    <a16:creationId xmlns:a16="http://schemas.microsoft.com/office/drawing/2014/main" xmlns="" id="{587E8B3E-04D2-4BED-B86F-3883B2BDD4DE}"/>
                  </a:ext>
                </a:extLst>
              </p:cNvPr>
              <p:cNvSpPr>
                <a:spLocks/>
              </p:cNvSpPr>
              <p:nvPr/>
            </p:nvSpPr>
            <p:spPr bwMode="auto">
              <a:xfrm>
                <a:off x="2745" y="6807"/>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Freeform 4298">
                <a:extLst>
                  <a:ext uri="{FF2B5EF4-FFF2-40B4-BE49-F238E27FC236}">
                    <a16:creationId xmlns:a16="http://schemas.microsoft.com/office/drawing/2014/main" xmlns="" id="{B8352809-DA45-43AB-8C1D-C8B5F4D45EEC}"/>
                  </a:ext>
                </a:extLst>
              </p:cNvPr>
              <p:cNvSpPr>
                <a:spLocks/>
              </p:cNvSpPr>
              <p:nvPr/>
            </p:nvSpPr>
            <p:spPr bwMode="auto">
              <a:xfrm>
                <a:off x="1755" y="6533"/>
                <a:ext cx="66" cy="88"/>
              </a:xfrm>
              <a:custGeom>
                <a:avLst/>
                <a:gdLst>
                  <a:gd name="T0" fmla="*/ 0 w 66"/>
                  <a:gd name="T1" fmla="*/ 49 h 88"/>
                  <a:gd name="T2" fmla="*/ 44 w 66"/>
                  <a:gd name="T3" fmla="*/ 88 h 88"/>
                  <a:gd name="T4" fmla="*/ 66 w 66"/>
                  <a:gd name="T5" fmla="*/ 38 h 88"/>
                  <a:gd name="T6" fmla="*/ 27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44" y="88"/>
                    </a:lnTo>
                    <a:lnTo>
                      <a:pt x="66" y="38"/>
                    </a:lnTo>
                    <a:lnTo>
                      <a:pt x="27" y="0"/>
                    </a:lnTo>
                    <a:lnTo>
                      <a:pt x="0" y="4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4299">
                <a:extLst>
                  <a:ext uri="{FF2B5EF4-FFF2-40B4-BE49-F238E27FC236}">
                    <a16:creationId xmlns:a16="http://schemas.microsoft.com/office/drawing/2014/main" xmlns="" id="{60B0C39B-C4EC-45A7-9C73-5C59C8A256B2}"/>
                  </a:ext>
                </a:extLst>
              </p:cNvPr>
              <p:cNvSpPr>
                <a:spLocks/>
              </p:cNvSpPr>
              <p:nvPr/>
            </p:nvSpPr>
            <p:spPr bwMode="auto">
              <a:xfrm>
                <a:off x="1755" y="6533"/>
                <a:ext cx="66" cy="88"/>
              </a:xfrm>
              <a:custGeom>
                <a:avLst/>
                <a:gdLst>
                  <a:gd name="T0" fmla="*/ 0 w 12"/>
                  <a:gd name="T1" fmla="*/ 9 h 16"/>
                  <a:gd name="T2" fmla="*/ 8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Freeform 4300">
                <a:extLst>
                  <a:ext uri="{FF2B5EF4-FFF2-40B4-BE49-F238E27FC236}">
                    <a16:creationId xmlns:a16="http://schemas.microsoft.com/office/drawing/2014/main" xmlns="" id="{27EF2A4F-FDE9-49BD-8896-791026F2147B}"/>
                  </a:ext>
                </a:extLst>
              </p:cNvPr>
              <p:cNvSpPr>
                <a:spLocks/>
              </p:cNvSpPr>
              <p:nvPr/>
            </p:nvSpPr>
            <p:spPr bwMode="auto">
              <a:xfrm>
                <a:off x="2132" y="6632"/>
                <a:ext cx="60" cy="87"/>
              </a:xfrm>
              <a:custGeom>
                <a:avLst/>
                <a:gdLst>
                  <a:gd name="T0" fmla="*/ 0 w 60"/>
                  <a:gd name="T1" fmla="*/ 43 h 87"/>
                  <a:gd name="T2" fmla="*/ 39 w 60"/>
                  <a:gd name="T3" fmla="*/ 87 h 87"/>
                  <a:gd name="T4" fmla="*/ 60 w 60"/>
                  <a:gd name="T5" fmla="*/ 38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9" y="87"/>
                    </a:lnTo>
                    <a:lnTo>
                      <a:pt x="60" y="38"/>
                    </a:lnTo>
                    <a:lnTo>
                      <a:pt x="22" y="0"/>
                    </a:lnTo>
                    <a:lnTo>
                      <a:pt x="0" y="43"/>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4301">
                <a:extLst>
                  <a:ext uri="{FF2B5EF4-FFF2-40B4-BE49-F238E27FC236}">
                    <a16:creationId xmlns:a16="http://schemas.microsoft.com/office/drawing/2014/main" xmlns="" id="{F1ED0AAB-72D6-4230-9B4F-D4EC1E578275}"/>
                  </a:ext>
                </a:extLst>
              </p:cNvPr>
              <p:cNvSpPr>
                <a:spLocks/>
              </p:cNvSpPr>
              <p:nvPr/>
            </p:nvSpPr>
            <p:spPr bwMode="auto">
              <a:xfrm>
                <a:off x="2132" y="6632"/>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Freeform 4302">
                <a:extLst>
                  <a:ext uri="{FF2B5EF4-FFF2-40B4-BE49-F238E27FC236}">
                    <a16:creationId xmlns:a16="http://schemas.microsoft.com/office/drawing/2014/main" xmlns="" id="{2BA3676C-726B-4BE7-903B-AB4CAC8450A6}"/>
                  </a:ext>
                </a:extLst>
              </p:cNvPr>
              <p:cNvSpPr>
                <a:spLocks/>
              </p:cNvSpPr>
              <p:nvPr/>
            </p:nvSpPr>
            <p:spPr bwMode="auto">
              <a:xfrm>
                <a:off x="2493" y="6736"/>
                <a:ext cx="60" cy="87"/>
              </a:xfrm>
              <a:custGeom>
                <a:avLst/>
                <a:gdLst>
                  <a:gd name="T0" fmla="*/ 0 w 60"/>
                  <a:gd name="T1" fmla="*/ 43 h 87"/>
                  <a:gd name="T2" fmla="*/ 38 w 60"/>
                  <a:gd name="T3" fmla="*/ 87 h 87"/>
                  <a:gd name="T4" fmla="*/ 60 w 60"/>
                  <a:gd name="T5" fmla="*/ 43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43"/>
                    </a:lnTo>
                    <a:lnTo>
                      <a:pt x="22"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4303">
                <a:extLst>
                  <a:ext uri="{FF2B5EF4-FFF2-40B4-BE49-F238E27FC236}">
                    <a16:creationId xmlns:a16="http://schemas.microsoft.com/office/drawing/2014/main" xmlns="" id="{ADEBCB84-3A5E-4D9B-8315-E415666316B4}"/>
                  </a:ext>
                </a:extLst>
              </p:cNvPr>
              <p:cNvSpPr>
                <a:spLocks/>
              </p:cNvSpPr>
              <p:nvPr/>
            </p:nvSpPr>
            <p:spPr bwMode="auto">
              <a:xfrm>
                <a:off x="2493" y="6736"/>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Freeform 4304">
                <a:extLst>
                  <a:ext uri="{FF2B5EF4-FFF2-40B4-BE49-F238E27FC236}">
                    <a16:creationId xmlns:a16="http://schemas.microsoft.com/office/drawing/2014/main" xmlns="" id="{1A159249-98D3-4638-9BDF-FBFECB739179}"/>
                  </a:ext>
                </a:extLst>
              </p:cNvPr>
              <p:cNvSpPr>
                <a:spLocks/>
              </p:cNvSpPr>
              <p:nvPr/>
            </p:nvSpPr>
            <p:spPr bwMode="auto">
              <a:xfrm>
                <a:off x="1482" y="6495"/>
                <a:ext cx="65" cy="76"/>
              </a:xfrm>
              <a:custGeom>
                <a:avLst/>
                <a:gdLst>
                  <a:gd name="T0" fmla="*/ 0 w 65"/>
                  <a:gd name="T1" fmla="*/ 44 h 76"/>
                  <a:gd name="T2" fmla="*/ 38 w 65"/>
                  <a:gd name="T3" fmla="*/ 76 h 76"/>
                  <a:gd name="T4" fmla="*/ 65 w 65"/>
                  <a:gd name="T5" fmla="*/ 33 h 76"/>
                  <a:gd name="T6" fmla="*/ 27 w 65"/>
                  <a:gd name="T7" fmla="*/ 0 h 76"/>
                  <a:gd name="T8" fmla="*/ 0 w 65"/>
                  <a:gd name="T9" fmla="*/ 44 h 76"/>
                </a:gdLst>
                <a:ahLst/>
                <a:cxnLst>
                  <a:cxn ang="0">
                    <a:pos x="T0" y="T1"/>
                  </a:cxn>
                  <a:cxn ang="0">
                    <a:pos x="T2" y="T3"/>
                  </a:cxn>
                  <a:cxn ang="0">
                    <a:pos x="T4" y="T5"/>
                  </a:cxn>
                  <a:cxn ang="0">
                    <a:pos x="T6" y="T7"/>
                  </a:cxn>
                  <a:cxn ang="0">
                    <a:pos x="T8" y="T9"/>
                  </a:cxn>
                </a:cxnLst>
                <a:rect l="0" t="0" r="r" b="b"/>
                <a:pathLst>
                  <a:path w="65" h="76">
                    <a:moveTo>
                      <a:pt x="0" y="44"/>
                    </a:moveTo>
                    <a:lnTo>
                      <a:pt x="38" y="76"/>
                    </a:lnTo>
                    <a:lnTo>
                      <a:pt x="65" y="33"/>
                    </a:lnTo>
                    <a:lnTo>
                      <a:pt x="27"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4305">
                <a:extLst>
                  <a:ext uri="{FF2B5EF4-FFF2-40B4-BE49-F238E27FC236}">
                    <a16:creationId xmlns:a16="http://schemas.microsoft.com/office/drawing/2014/main" xmlns="" id="{618DE504-59BD-4885-AA1E-D29C29FF1BB8}"/>
                  </a:ext>
                </a:extLst>
              </p:cNvPr>
              <p:cNvSpPr>
                <a:spLocks/>
              </p:cNvSpPr>
              <p:nvPr/>
            </p:nvSpPr>
            <p:spPr bwMode="auto">
              <a:xfrm>
                <a:off x="1482" y="6495"/>
                <a:ext cx="65"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Freeform 4306">
                <a:extLst>
                  <a:ext uri="{FF2B5EF4-FFF2-40B4-BE49-F238E27FC236}">
                    <a16:creationId xmlns:a16="http://schemas.microsoft.com/office/drawing/2014/main" xmlns="" id="{E91ED761-5419-4EB6-BBD9-FD773E46AF64}"/>
                  </a:ext>
                </a:extLst>
              </p:cNvPr>
              <p:cNvSpPr>
                <a:spLocks/>
              </p:cNvSpPr>
              <p:nvPr/>
            </p:nvSpPr>
            <p:spPr bwMode="auto">
              <a:xfrm>
                <a:off x="2843" y="6839"/>
                <a:ext cx="55" cy="82"/>
              </a:xfrm>
              <a:custGeom>
                <a:avLst/>
                <a:gdLst>
                  <a:gd name="T0" fmla="*/ 0 w 55"/>
                  <a:gd name="T1" fmla="*/ 44 h 82"/>
                  <a:gd name="T2" fmla="*/ 38 w 55"/>
                  <a:gd name="T3" fmla="*/ 82 h 82"/>
                  <a:gd name="T4" fmla="*/ 55 w 55"/>
                  <a:gd name="T5" fmla="*/ 39 h 82"/>
                  <a:gd name="T6" fmla="*/ 16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8" y="82"/>
                    </a:lnTo>
                    <a:lnTo>
                      <a:pt x="55" y="39"/>
                    </a:lnTo>
                    <a:lnTo>
                      <a:pt x="16"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4307">
                <a:extLst>
                  <a:ext uri="{FF2B5EF4-FFF2-40B4-BE49-F238E27FC236}">
                    <a16:creationId xmlns:a16="http://schemas.microsoft.com/office/drawing/2014/main" xmlns="" id="{DA1E3DF0-0628-47C4-8559-9600957752EE}"/>
                  </a:ext>
                </a:extLst>
              </p:cNvPr>
              <p:cNvSpPr>
                <a:spLocks/>
              </p:cNvSpPr>
              <p:nvPr/>
            </p:nvSpPr>
            <p:spPr bwMode="auto">
              <a:xfrm>
                <a:off x="2843" y="6839"/>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Freeform 4308">
                <a:extLst>
                  <a:ext uri="{FF2B5EF4-FFF2-40B4-BE49-F238E27FC236}">
                    <a16:creationId xmlns:a16="http://schemas.microsoft.com/office/drawing/2014/main" xmlns="" id="{E8FD6181-F919-4A7B-A84E-1E282ABA18BB}"/>
                  </a:ext>
                </a:extLst>
              </p:cNvPr>
              <p:cNvSpPr>
                <a:spLocks/>
              </p:cNvSpPr>
              <p:nvPr/>
            </p:nvSpPr>
            <p:spPr bwMode="auto">
              <a:xfrm>
                <a:off x="1864" y="6566"/>
                <a:ext cx="60" cy="82"/>
              </a:xfrm>
              <a:custGeom>
                <a:avLst/>
                <a:gdLst>
                  <a:gd name="T0" fmla="*/ 0 w 60"/>
                  <a:gd name="T1" fmla="*/ 44 h 82"/>
                  <a:gd name="T2" fmla="*/ 39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9" y="82"/>
                    </a:lnTo>
                    <a:lnTo>
                      <a:pt x="60"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4309">
                <a:extLst>
                  <a:ext uri="{FF2B5EF4-FFF2-40B4-BE49-F238E27FC236}">
                    <a16:creationId xmlns:a16="http://schemas.microsoft.com/office/drawing/2014/main" xmlns="" id="{1492EC1C-C285-4ABC-9F0A-8D0676AA17DA}"/>
                  </a:ext>
                </a:extLst>
              </p:cNvPr>
              <p:cNvSpPr>
                <a:spLocks/>
              </p:cNvSpPr>
              <p:nvPr/>
            </p:nvSpPr>
            <p:spPr bwMode="auto">
              <a:xfrm>
                <a:off x="1864" y="656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Freeform 4310">
                <a:extLst>
                  <a:ext uri="{FF2B5EF4-FFF2-40B4-BE49-F238E27FC236}">
                    <a16:creationId xmlns:a16="http://schemas.microsoft.com/office/drawing/2014/main" xmlns="" id="{F8F357D4-F7AC-4040-8E8C-71E8EB13B161}"/>
                  </a:ext>
                </a:extLst>
              </p:cNvPr>
              <p:cNvSpPr>
                <a:spLocks/>
              </p:cNvSpPr>
              <p:nvPr/>
            </p:nvSpPr>
            <p:spPr bwMode="auto">
              <a:xfrm>
                <a:off x="2231" y="6670"/>
                <a:ext cx="65" cy="82"/>
              </a:xfrm>
              <a:custGeom>
                <a:avLst/>
                <a:gdLst>
                  <a:gd name="T0" fmla="*/ 0 w 65"/>
                  <a:gd name="T1" fmla="*/ 44 h 82"/>
                  <a:gd name="T2" fmla="*/ 43 w 65"/>
                  <a:gd name="T3" fmla="*/ 82 h 82"/>
                  <a:gd name="T4" fmla="*/ 65 w 65"/>
                  <a:gd name="T5" fmla="*/ 38 h 82"/>
                  <a:gd name="T6" fmla="*/ 22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43" y="82"/>
                    </a:lnTo>
                    <a:lnTo>
                      <a:pt x="65" y="38"/>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4311">
                <a:extLst>
                  <a:ext uri="{FF2B5EF4-FFF2-40B4-BE49-F238E27FC236}">
                    <a16:creationId xmlns:a16="http://schemas.microsoft.com/office/drawing/2014/main" xmlns="" id="{83D50B2B-D70F-4422-82AA-06021041622D}"/>
                  </a:ext>
                </a:extLst>
              </p:cNvPr>
              <p:cNvSpPr>
                <a:spLocks/>
              </p:cNvSpPr>
              <p:nvPr/>
            </p:nvSpPr>
            <p:spPr bwMode="auto">
              <a:xfrm>
                <a:off x="2231" y="6670"/>
                <a:ext cx="65" cy="82"/>
              </a:xfrm>
              <a:custGeom>
                <a:avLst/>
                <a:gdLst>
                  <a:gd name="T0" fmla="*/ 0 w 12"/>
                  <a:gd name="T1" fmla="*/ 8 h 15"/>
                  <a:gd name="T2" fmla="*/ 8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Freeform 4312">
                <a:extLst>
                  <a:ext uri="{FF2B5EF4-FFF2-40B4-BE49-F238E27FC236}">
                    <a16:creationId xmlns:a16="http://schemas.microsoft.com/office/drawing/2014/main" xmlns="" id="{B5055C68-15C9-48B7-B148-AC306DB22CEA}"/>
                  </a:ext>
                </a:extLst>
              </p:cNvPr>
              <p:cNvSpPr>
                <a:spLocks/>
              </p:cNvSpPr>
              <p:nvPr/>
            </p:nvSpPr>
            <p:spPr bwMode="auto">
              <a:xfrm>
                <a:off x="2592" y="6774"/>
                <a:ext cx="54" cy="82"/>
              </a:xfrm>
              <a:custGeom>
                <a:avLst/>
                <a:gdLst>
                  <a:gd name="T0" fmla="*/ 0 w 54"/>
                  <a:gd name="T1" fmla="*/ 44 h 82"/>
                  <a:gd name="T2" fmla="*/ 38 w 54"/>
                  <a:gd name="T3" fmla="*/ 82 h 82"/>
                  <a:gd name="T4" fmla="*/ 54 w 54"/>
                  <a:gd name="T5" fmla="*/ 38 h 82"/>
                  <a:gd name="T6" fmla="*/ 16 w 54"/>
                  <a:gd name="T7" fmla="*/ 0 h 82"/>
                  <a:gd name="T8" fmla="*/ 0 w 54"/>
                  <a:gd name="T9" fmla="*/ 44 h 82"/>
                </a:gdLst>
                <a:ahLst/>
                <a:cxnLst>
                  <a:cxn ang="0">
                    <a:pos x="T0" y="T1"/>
                  </a:cxn>
                  <a:cxn ang="0">
                    <a:pos x="T2" y="T3"/>
                  </a:cxn>
                  <a:cxn ang="0">
                    <a:pos x="T4" y="T5"/>
                  </a:cxn>
                  <a:cxn ang="0">
                    <a:pos x="T6" y="T7"/>
                  </a:cxn>
                  <a:cxn ang="0">
                    <a:pos x="T8" y="T9"/>
                  </a:cxn>
                </a:cxnLst>
                <a:rect l="0" t="0" r="r" b="b"/>
                <a:pathLst>
                  <a:path w="54" h="82">
                    <a:moveTo>
                      <a:pt x="0" y="44"/>
                    </a:moveTo>
                    <a:lnTo>
                      <a:pt x="38" y="82"/>
                    </a:lnTo>
                    <a:lnTo>
                      <a:pt x="54" y="38"/>
                    </a:lnTo>
                    <a:lnTo>
                      <a:pt x="16"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4313">
                <a:extLst>
                  <a:ext uri="{FF2B5EF4-FFF2-40B4-BE49-F238E27FC236}">
                    <a16:creationId xmlns:a16="http://schemas.microsoft.com/office/drawing/2014/main" xmlns="" id="{E5AADADD-3D20-4B15-9D4D-91C9ACCB18AF}"/>
                  </a:ext>
                </a:extLst>
              </p:cNvPr>
              <p:cNvSpPr>
                <a:spLocks/>
              </p:cNvSpPr>
              <p:nvPr/>
            </p:nvSpPr>
            <p:spPr bwMode="auto">
              <a:xfrm>
                <a:off x="2592" y="6774"/>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Freeform 4314">
                <a:extLst>
                  <a:ext uri="{FF2B5EF4-FFF2-40B4-BE49-F238E27FC236}">
                    <a16:creationId xmlns:a16="http://schemas.microsoft.com/office/drawing/2014/main" xmlns="" id="{8187FB35-A9CF-4BAF-A1CF-AC8CA24DD6B7}"/>
                  </a:ext>
                </a:extLst>
              </p:cNvPr>
              <p:cNvSpPr>
                <a:spLocks/>
              </p:cNvSpPr>
              <p:nvPr/>
            </p:nvSpPr>
            <p:spPr bwMode="auto">
              <a:xfrm>
                <a:off x="1585" y="6517"/>
                <a:ext cx="66" cy="82"/>
              </a:xfrm>
              <a:custGeom>
                <a:avLst/>
                <a:gdLst>
                  <a:gd name="T0" fmla="*/ 0 w 66"/>
                  <a:gd name="T1" fmla="*/ 44 h 82"/>
                  <a:gd name="T2" fmla="*/ 39 w 66"/>
                  <a:gd name="T3" fmla="*/ 82 h 82"/>
                  <a:gd name="T4" fmla="*/ 66 w 66"/>
                  <a:gd name="T5" fmla="*/ 33 h 82"/>
                  <a:gd name="T6" fmla="*/ 28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9" y="82"/>
                    </a:lnTo>
                    <a:lnTo>
                      <a:pt x="66" y="33"/>
                    </a:lnTo>
                    <a:lnTo>
                      <a:pt x="28" y="0"/>
                    </a:lnTo>
                    <a:lnTo>
                      <a:pt x="0" y="4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4315">
                <a:extLst>
                  <a:ext uri="{FF2B5EF4-FFF2-40B4-BE49-F238E27FC236}">
                    <a16:creationId xmlns:a16="http://schemas.microsoft.com/office/drawing/2014/main" xmlns="" id="{9F596C97-A124-4FE5-BBF5-818A31405BA1}"/>
                  </a:ext>
                </a:extLst>
              </p:cNvPr>
              <p:cNvSpPr>
                <a:spLocks/>
              </p:cNvSpPr>
              <p:nvPr/>
            </p:nvSpPr>
            <p:spPr bwMode="auto">
              <a:xfrm>
                <a:off x="1585" y="6517"/>
                <a:ext cx="66" cy="82"/>
              </a:xfrm>
              <a:custGeom>
                <a:avLst/>
                <a:gdLst>
                  <a:gd name="T0" fmla="*/ 0 w 12"/>
                  <a:gd name="T1" fmla="*/ 8 h 15"/>
                  <a:gd name="T2" fmla="*/ 7 w 12"/>
                  <a:gd name="T3" fmla="*/ 15 h 15"/>
                  <a:gd name="T4" fmla="*/ 12 w 12"/>
                  <a:gd name="T5" fmla="*/ 6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Freeform 4316">
                <a:extLst>
                  <a:ext uri="{FF2B5EF4-FFF2-40B4-BE49-F238E27FC236}">
                    <a16:creationId xmlns:a16="http://schemas.microsoft.com/office/drawing/2014/main" xmlns="" id="{9A9CE55B-6448-415B-8891-FE93A77EC144}"/>
                  </a:ext>
                </a:extLst>
              </p:cNvPr>
              <p:cNvSpPr>
                <a:spLocks/>
              </p:cNvSpPr>
              <p:nvPr/>
            </p:nvSpPr>
            <p:spPr bwMode="auto">
              <a:xfrm>
                <a:off x="2936" y="6872"/>
                <a:ext cx="55" cy="88"/>
              </a:xfrm>
              <a:custGeom>
                <a:avLst/>
                <a:gdLst>
                  <a:gd name="T0" fmla="*/ 0 w 55"/>
                  <a:gd name="T1" fmla="*/ 44 h 88"/>
                  <a:gd name="T2" fmla="*/ 38 w 55"/>
                  <a:gd name="T3" fmla="*/ 88 h 88"/>
                  <a:gd name="T4" fmla="*/ 55 w 55"/>
                  <a:gd name="T5" fmla="*/ 39 h 88"/>
                  <a:gd name="T6" fmla="*/ 16 w 55"/>
                  <a:gd name="T7" fmla="*/ 0 h 88"/>
                  <a:gd name="T8" fmla="*/ 0 w 55"/>
                  <a:gd name="T9" fmla="*/ 44 h 88"/>
                </a:gdLst>
                <a:ahLst/>
                <a:cxnLst>
                  <a:cxn ang="0">
                    <a:pos x="T0" y="T1"/>
                  </a:cxn>
                  <a:cxn ang="0">
                    <a:pos x="T2" y="T3"/>
                  </a:cxn>
                  <a:cxn ang="0">
                    <a:pos x="T4" y="T5"/>
                  </a:cxn>
                  <a:cxn ang="0">
                    <a:pos x="T6" y="T7"/>
                  </a:cxn>
                  <a:cxn ang="0">
                    <a:pos x="T8" y="T9"/>
                  </a:cxn>
                </a:cxnLst>
                <a:rect l="0" t="0" r="r" b="b"/>
                <a:pathLst>
                  <a:path w="55" h="88">
                    <a:moveTo>
                      <a:pt x="0" y="44"/>
                    </a:moveTo>
                    <a:lnTo>
                      <a:pt x="38" y="88"/>
                    </a:lnTo>
                    <a:lnTo>
                      <a:pt x="55" y="39"/>
                    </a:lnTo>
                    <a:lnTo>
                      <a:pt x="16"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4317">
                <a:extLst>
                  <a:ext uri="{FF2B5EF4-FFF2-40B4-BE49-F238E27FC236}">
                    <a16:creationId xmlns:a16="http://schemas.microsoft.com/office/drawing/2014/main" xmlns="" id="{1897416A-6A5B-499D-AAF6-DA67F6DA4EF5}"/>
                  </a:ext>
                </a:extLst>
              </p:cNvPr>
              <p:cNvSpPr>
                <a:spLocks/>
              </p:cNvSpPr>
              <p:nvPr/>
            </p:nvSpPr>
            <p:spPr bwMode="auto">
              <a:xfrm>
                <a:off x="2936" y="6872"/>
                <a:ext cx="55" cy="88"/>
              </a:xfrm>
              <a:custGeom>
                <a:avLst/>
                <a:gdLst>
                  <a:gd name="T0" fmla="*/ 0 w 10"/>
                  <a:gd name="T1" fmla="*/ 8 h 16"/>
                  <a:gd name="T2" fmla="*/ 7 w 10"/>
                  <a:gd name="T3" fmla="*/ 16 h 16"/>
                  <a:gd name="T4" fmla="*/ 10 w 10"/>
                  <a:gd name="T5" fmla="*/ 7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Freeform 4318">
                <a:extLst>
                  <a:ext uri="{FF2B5EF4-FFF2-40B4-BE49-F238E27FC236}">
                    <a16:creationId xmlns:a16="http://schemas.microsoft.com/office/drawing/2014/main" xmlns="" id="{AD506A5A-296F-4A4F-A56D-86790FAFF22E}"/>
                  </a:ext>
                </a:extLst>
              </p:cNvPr>
              <p:cNvSpPr>
                <a:spLocks/>
              </p:cNvSpPr>
              <p:nvPr/>
            </p:nvSpPr>
            <p:spPr bwMode="auto">
              <a:xfrm>
                <a:off x="1968" y="6599"/>
                <a:ext cx="60" cy="87"/>
              </a:xfrm>
              <a:custGeom>
                <a:avLst/>
                <a:gdLst>
                  <a:gd name="T0" fmla="*/ 0 w 60"/>
                  <a:gd name="T1" fmla="*/ 44 h 87"/>
                  <a:gd name="T2" fmla="*/ 38 w 60"/>
                  <a:gd name="T3" fmla="*/ 87 h 87"/>
                  <a:gd name="T4" fmla="*/ 60 w 60"/>
                  <a:gd name="T5" fmla="*/ 44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44"/>
                    </a:lnTo>
                    <a:lnTo>
                      <a:pt x="22"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4319">
                <a:extLst>
                  <a:ext uri="{FF2B5EF4-FFF2-40B4-BE49-F238E27FC236}">
                    <a16:creationId xmlns:a16="http://schemas.microsoft.com/office/drawing/2014/main" xmlns="" id="{34B654F5-9755-46B6-A3FB-F8C984398F44}"/>
                  </a:ext>
                </a:extLst>
              </p:cNvPr>
              <p:cNvSpPr>
                <a:spLocks/>
              </p:cNvSpPr>
              <p:nvPr/>
            </p:nvSpPr>
            <p:spPr bwMode="auto">
              <a:xfrm>
                <a:off x="1968" y="6599"/>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Freeform 4320">
                <a:extLst>
                  <a:ext uri="{FF2B5EF4-FFF2-40B4-BE49-F238E27FC236}">
                    <a16:creationId xmlns:a16="http://schemas.microsoft.com/office/drawing/2014/main" xmlns="" id="{AC3181B6-475F-4DC1-BDB6-570C2592360A}"/>
                  </a:ext>
                </a:extLst>
              </p:cNvPr>
              <p:cNvSpPr>
                <a:spLocks/>
              </p:cNvSpPr>
              <p:nvPr/>
            </p:nvSpPr>
            <p:spPr bwMode="auto">
              <a:xfrm>
                <a:off x="2335" y="6703"/>
                <a:ext cx="60" cy="87"/>
              </a:xfrm>
              <a:custGeom>
                <a:avLst/>
                <a:gdLst>
                  <a:gd name="T0" fmla="*/ 0 w 60"/>
                  <a:gd name="T1" fmla="*/ 43 h 87"/>
                  <a:gd name="T2" fmla="*/ 38 w 60"/>
                  <a:gd name="T3" fmla="*/ 87 h 87"/>
                  <a:gd name="T4" fmla="*/ 60 w 60"/>
                  <a:gd name="T5" fmla="*/ 43 h 87"/>
                  <a:gd name="T6" fmla="*/ 21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43"/>
                    </a:lnTo>
                    <a:lnTo>
                      <a:pt x="21" y="0"/>
                    </a:lnTo>
                    <a:lnTo>
                      <a:pt x="0" y="43"/>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4321">
                <a:extLst>
                  <a:ext uri="{FF2B5EF4-FFF2-40B4-BE49-F238E27FC236}">
                    <a16:creationId xmlns:a16="http://schemas.microsoft.com/office/drawing/2014/main" xmlns="" id="{D60A8D90-0F27-45B3-A4BA-26EFCA531440}"/>
                  </a:ext>
                </a:extLst>
              </p:cNvPr>
              <p:cNvSpPr>
                <a:spLocks/>
              </p:cNvSpPr>
              <p:nvPr/>
            </p:nvSpPr>
            <p:spPr bwMode="auto">
              <a:xfrm>
                <a:off x="2335" y="6703"/>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Freeform 4322">
                <a:extLst>
                  <a:ext uri="{FF2B5EF4-FFF2-40B4-BE49-F238E27FC236}">
                    <a16:creationId xmlns:a16="http://schemas.microsoft.com/office/drawing/2014/main" xmlns="" id="{96C01058-63CF-4799-B254-0D0119B7C952}"/>
                  </a:ext>
                </a:extLst>
              </p:cNvPr>
              <p:cNvSpPr>
                <a:spLocks/>
              </p:cNvSpPr>
              <p:nvPr/>
            </p:nvSpPr>
            <p:spPr bwMode="auto">
              <a:xfrm>
                <a:off x="2690" y="6807"/>
                <a:ext cx="55" cy="87"/>
              </a:xfrm>
              <a:custGeom>
                <a:avLst/>
                <a:gdLst>
                  <a:gd name="T0" fmla="*/ 0 w 55"/>
                  <a:gd name="T1" fmla="*/ 49 h 87"/>
                  <a:gd name="T2" fmla="*/ 38 w 55"/>
                  <a:gd name="T3" fmla="*/ 87 h 87"/>
                  <a:gd name="T4" fmla="*/ 55 w 55"/>
                  <a:gd name="T5" fmla="*/ 43 h 87"/>
                  <a:gd name="T6" fmla="*/ 16 w 55"/>
                  <a:gd name="T7" fmla="*/ 0 h 87"/>
                  <a:gd name="T8" fmla="*/ 0 w 55"/>
                  <a:gd name="T9" fmla="*/ 49 h 87"/>
                </a:gdLst>
                <a:ahLst/>
                <a:cxnLst>
                  <a:cxn ang="0">
                    <a:pos x="T0" y="T1"/>
                  </a:cxn>
                  <a:cxn ang="0">
                    <a:pos x="T2" y="T3"/>
                  </a:cxn>
                  <a:cxn ang="0">
                    <a:pos x="T4" y="T5"/>
                  </a:cxn>
                  <a:cxn ang="0">
                    <a:pos x="T6" y="T7"/>
                  </a:cxn>
                  <a:cxn ang="0">
                    <a:pos x="T8" y="T9"/>
                  </a:cxn>
                </a:cxnLst>
                <a:rect l="0" t="0" r="r" b="b"/>
                <a:pathLst>
                  <a:path w="55" h="87">
                    <a:moveTo>
                      <a:pt x="0" y="49"/>
                    </a:moveTo>
                    <a:lnTo>
                      <a:pt x="38" y="87"/>
                    </a:lnTo>
                    <a:lnTo>
                      <a:pt x="55" y="43"/>
                    </a:lnTo>
                    <a:lnTo>
                      <a:pt x="16"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4323">
                <a:extLst>
                  <a:ext uri="{FF2B5EF4-FFF2-40B4-BE49-F238E27FC236}">
                    <a16:creationId xmlns:a16="http://schemas.microsoft.com/office/drawing/2014/main" xmlns="" id="{E4402129-CF91-498F-8C4E-8281AC86BB81}"/>
                  </a:ext>
                </a:extLst>
              </p:cNvPr>
              <p:cNvSpPr>
                <a:spLocks/>
              </p:cNvSpPr>
              <p:nvPr/>
            </p:nvSpPr>
            <p:spPr bwMode="auto">
              <a:xfrm>
                <a:off x="2690" y="6807"/>
                <a:ext cx="55" cy="87"/>
              </a:xfrm>
              <a:custGeom>
                <a:avLst/>
                <a:gdLst>
                  <a:gd name="T0" fmla="*/ 0 w 10"/>
                  <a:gd name="T1" fmla="*/ 9 h 16"/>
                  <a:gd name="T2" fmla="*/ 7 w 10"/>
                  <a:gd name="T3" fmla="*/ 16 h 16"/>
                  <a:gd name="T4" fmla="*/ 10 w 10"/>
                  <a:gd name="T5" fmla="*/ 8 h 16"/>
                  <a:gd name="T6" fmla="*/ 3 w 10"/>
                  <a:gd name="T7" fmla="*/ 0 h 16"/>
                  <a:gd name="T8" fmla="*/ 0 w 10"/>
                  <a:gd name="T9" fmla="*/ 9 h 16"/>
                </a:gdLst>
                <a:ahLst/>
                <a:cxnLst>
                  <a:cxn ang="0">
                    <a:pos x="T0" y="T1"/>
                  </a:cxn>
                  <a:cxn ang="0">
                    <a:pos x="T2" y="T3"/>
                  </a:cxn>
                  <a:cxn ang="0">
                    <a:pos x="T4" y="T5"/>
                  </a:cxn>
                  <a:cxn ang="0">
                    <a:pos x="T6" y="T7"/>
                  </a:cxn>
                  <a:cxn ang="0">
                    <a:pos x="T8" y="T9"/>
                  </a:cxn>
                </a:cxnLst>
                <a:rect l="0" t="0" r="r" b="b"/>
                <a:pathLst>
                  <a:path w="10" h="16">
                    <a:moveTo>
                      <a:pt x="0" y="9"/>
                    </a:moveTo>
                    <a:lnTo>
                      <a:pt x="7" y="16"/>
                    </a:lnTo>
                    <a:lnTo>
                      <a:pt x="10"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Freeform 4324">
                <a:extLst>
                  <a:ext uri="{FF2B5EF4-FFF2-40B4-BE49-F238E27FC236}">
                    <a16:creationId xmlns:a16="http://schemas.microsoft.com/office/drawing/2014/main" xmlns="" id="{83B8A19A-C32A-4369-ACCE-76CE2A56665B}"/>
                  </a:ext>
                </a:extLst>
              </p:cNvPr>
              <p:cNvSpPr>
                <a:spLocks/>
              </p:cNvSpPr>
              <p:nvPr/>
            </p:nvSpPr>
            <p:spPr bwMode="auto">
              <a:xfrm>
                <a:off x="1689" y="6544"/>
                <a:ext cx="66" cy="82"/>
              </a:xfrm>
              <a:custGeom>
                <a:avLst/>
                <a:gdLst>
                  <a:gd name="T0" fmla="*/ 0 w 66"/>
                  <a:gd name="T1" fmla="*/ 44 h 82"/>
                  <a:gd name="T2" fmla="*/ 44 w 66"/>
                  <a:gd name="T3" fmla="*/ 82 h 82"/>
                  <a:gd name="T4" fmla="*/ 66 w 66"/>
                  <a:gd name="T5" fmla="*/ 38 h 82"/>
                  <a:gd name="T6" fmla="*/ 28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44" y="82"/>
                    </a:lnTo>
                    <a:lnTo>
                      <a:pt x="66" y="38"/>
                    </a:lnTo>
                    <a:lnTo>
                      <a:pt x="28" y="0"/>
                    </a:lnTo>
                    <a:lnTo>
                      <a:pt x="0" y="44"/>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4325">
                <a:extLst>
                  <a:ext uri="{FF2B5EF4-FFF2-40B4-BE49-F238E27FC236}">
                    <a16:creationId xmlns:a16="http://schemas.microsoft.com/office/drawing/2014/main" xmlns="" id="{D6C19694-AAB5-431F-837C-210A28944579}"/>
                  </a:ext>
                </a:extLst>
              </p:cNvPr>
              <p:cNvSpPr>
                <a:spLocks/>
              </p:cNvSpPr>
              <p:nvPr/>
            </p:nvSpPr>
            <p:spPr bwMode="auto">
              <a:xfrm>
                <a:off x="1689" y="6544"/>
                <a:ext cx="66" cy="82"/>
              </a:xfrm>
              <a:custGeom>
                <a:avLst/>
                <a:gdLst>
                  <a:gd name="T0" fmla="*/ 0 w 12"/>
                  <a:gd name="T1" fmla="*/ 8 h 15"/>
                  <a:gd name="T2" fmla="*/ 8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Freeform 4326">
                <a:extLst>
                  <a:ext uri="{FF2B5EF4-FFF2-40B4-BE49-F238E27FC236}">
                    <a16:creationId xmlns:a16="http://schemas.microsoft.com/office/drawing/2014/main" xmlns="" id="{F9A71998-94C3-470C-AE10-793FF7316F5F}"/>
                  </a:ext>
                </a:extLst>
              </p:cNvPr>
              <p:cNvSpPr>
                <a:spLocks/>
              </p:cNvSpPr>
              <p:nvPr/>
            </p:nvSpPr>
            <p:spPr bwMode="auto">
              <a:xfrm>
                <a:off x="2067" y="6637"/>
                <a:ext cx="65" cy="82"/>
              </a:xfrm>
              <a:custGeom>
                <a:avLst/>
                <a:gdLst>
                  <a:gd name="T0" fmla="*/ 0 w 65"/>
                  <a:gd name="T1" fmla="*/ 44 h 82"/>
                  <a:gd name="T2" fmla="*/ 43 w 65"/>
                  <a:gd name="T3" fmla="*/ 82 h 82"/>
                  <a:gd name="T4" fmla="*/ 65 w 65"/>
                  <a:gd name="T5" fmla="*/ 38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43" y="82"/>
                    </a:lnTo>
                    <a:lnTo>
                      <a:pt x="65" y="38"/>
                    </a:lnTo>
                    <a:lnTo>
                      <a:pt x="27"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4327">
                <a:extLst>
                  <a:ext uri="{FF2B5EF4-FFF2-40B4-BE49-F238E27FC236}">
                    <a16:creationId xmlns:a16="http://schemas.microsoft.com/office/drawing/2014/main" xmlns="" id="{9A928632-68C3-4797-9AC0-DC5616162D85}"/>
                  </a:ext>
                </a:extLst>
              </p:cNvPr>
              <p:cNvSpPr>
                <a:spLocks/>
              </p:cNvSpPr>
              <p:nvPr/>
            </p:nvSpPr>
            <p:spPr bwMode="auto">
              <a:xfrm>
                <a:off x="2067" y="6637"/>
                <a:ext cx="65" cy="82"/>
              </a:xfrm>
              <a:custGeom>
                <a:avLst/>
                <a:gdLst>
                  <a:gd name="T0" fmla="*/ 0 w 12"/>
                  <a:gd name="T1" fmla="*/ 8 h 15"/>
                  <a:gd name="T2" fmla="*/ 8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Freeform 4328">
                <a:extLst>
                  <a:ext uri="{FF2B5EF4-FFF2-40B4-BE49-F238E27FC236}">
                    <a16:creationId xmlns:a16="http://schemas.microsoft.com/office/drawing/2014/main" xmlns="" id="{55ABB02C-5D8B-4345-9A79-D1F3DC48C89A}"/>
                  </a:ext>
                </a:extLst>
              </p:cNvPr>
              <p:cNvSpPr>
                <a:spLocks/>
              </p:cNvSpPr>
              <p:nvPr/>
            </p:nvSpPr>
            <p:spPr bwMode="auto">
              <a:xfrm>
                <a:off x="2433" y="6741"/>
                <a:ext cx="60" cy="87"/>
              </a:xfrm>
              <a:custGeom>
                <a:avLst/>
                <a:gdLst>
                  <a:gd name="T0" fmla="*/ 0 w 60"/>
                  <a:gd name="T1" fmla="*/ 44 h 87"/>
                  <a:gd name="T2" fmla="*/ 38 w 60"/>
                  <a:gd name="T3" fmla="*/ 87 h 87"/>
                  <a:gd name="T4" fmla="*/ 60 w 60"/>
                  <a:gd name="T5" fmla="*/ 38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4329">
                <a:extLst>
                  <a:ext uri="{FF2B5EF4-FFF2-40B4-BE49-F238E27FC236}">
                    <a16:creationId xmlns:a16="http://schemas.microsoft.com/office/drawing/2014/main" xmlns="" id="{18413510-D336-4E0A-8C1B-DCF7C004651F}"/>
                  </a:ext>
                </a:extLst>
              </p:cNvPr>
              <p:cNvSpPr>
                <a:spLocks/>
              </p:cNvSpPr>
              <p:nvPr/>
            </p:nvSpPr>
            <p:spPr bwMode="auto">
              <a:xfrm>
                <a:off x="2433" y="6741"/>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Freeform 4330">
                <a:extLst>
                  <a:ext uri="{FF2B5EF4-FFF2-40B4-BE49-F238E27FC236}">
                    <a16:creationId xmlns:a16="http://schemas.microsoft.com/office/drawing/2014/main" xmlns="" id="{9CC837D6-18D4-4EDC-BC84-60B409F01149}"/>
                  </a:ext>
                </a:extLst>
              </p:cNvPr>
              <p:cNvSpPr>
                <a:spLocks/>
              </p:cNvSpPr>
              <p:nvPr/>
            </p:nvSpPr>
            <p:spPr bwMode="auto">
              <a:xfrm>
                <a:off x="1416" y="6506"/>
                <a:ext cx="66" cy="76"/>
              </a:xfrm>
              <a:custGeom>
                <a:avLst/>
                <a:gdLst>
                  <a:gd name="T0" fmla="*/ 0 w 66"/>
                  <a:gd name="T1" fmla="*/ 49 h 76"/>
                  <a:gd name="T2" fmla="*/ 38 w 66"/>
                  <a:gd name="T3" fmla="*/ 76 h 76"/>
                  <a:gd name="T4" fmla="*/ 66 w 66"/>
                  <a:gd name="T5" fmla="*/ 33 h 76"/>
                  <a:gd name="T6" fmla="*/ 27 w 66"/>
                  <a:gd name="T7" fmla="*/ 0 h 76"/>
                  <a:gd name="T8" fmla="*/ 0 w 66"/>
                  <a:gd name="T9" fmla="*/ 49 h 76"/>
                </a:gdLst>
                <a:ahLst/>
                <a:cxnLst>
                  <a:cxn ang="0">
                    <a:pos x="T0" y="T1"/>
                  </a:cxn>
                  <a:cxn ang="0">
                    <a:pos x="T2" y="T3"/>
                  </a:cxn>
                  <a:cxn ang="0">
                    <a:pos x="T4" y="T5"/>
                  </a:cxn>
                  <a:cxn ang="0">
                    <a:pos x="T6" y="T7"/>
                  </a:cxn>
                  <a:cxn ang="0">
                    <a:pos x="T8" y="T9"/>
                  </a:cxn>
                </a:cxnLst>
                <a:rect l="0" t="0" r="r" b="b"/>
                <a:pathLst>
                  <a:path w="66" h="76">
                    <a:moveTo>
                      <a:pt x="0" y="49"/>
                    </a:moveTo>
                    <a:lnTo>
                      <a:pt x="38" y="76"/>
                    </a:lnTo>
                    <a:lnTo>
                      <a:pt x="66" y="33"/>
                    </a:lnTo>
                    <a:lnTo>
                      <a:pt x="27" y="0"/>
                    </a:lnTo>
                    <a:lnTo>
                      <a:pt x="0" y="4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4331">
                <a:extLst>
                  <a:ext uri="{FF2B5EF4-FFF2-40B4-BE49-F238E27FC236}">
                    <a16:creationId xmlns:a16="http://schemas.microsoft.com/office/drawing/2014/main" xmlns="" id="{C768A31E-22BA-48F2-A7C7-AA8998B32084}"/>
                  </a:ext>
                </a:extLst>
              </p:cNvPr>
              <p:cNvSpPr>
                <a:spLocks/>
              </p:cNvSpPr>
              <p:nvPr/>
            </p:nvSpPr>
            <p:spPr bwMode="auto">
              <a:xfrm>
                <a:off x="1416" y="6506"/>
                <a:ext cx="66" cy="76"/>
              </a:xfrm>
              <a:custGeom>
                <a:avLst/>
                <a:gdLst>
                  <a:gd name="T0" fmla="*/ 0 w 12"/>
                  <a:gd name="T1" fmla="*/ 9 h 14"/>
                  <a:gd name="T2" fmla="*/ 7 w 12"/>
                  <a:gd name="T3" fmla="*/ 14 h 14"/>
                  <a:gd name="T4" fmla="*/ 12 w 12"/>
                  <a:gd name="T5" fmla="*/ 6 h 14"/>
                  <a:gd name="T6" fmla="*/ 5 w 12"/>
                  <a:gd name="T7" fmla="*/ 0 h 14"/>
                  <a:gd name="T8" fmla="*/ 0 w 12"/>
                  <a:gd name="T9" fmla="*/ 9 h 14"/>
                </a:gdLst>
                <a:ahLst/>
                <a:cxnLst>
                  <a:cxn ang="0">
                    <a:pos x="T0" y="T1"/>
                  </a:cxn>
                  <a:cxn ang="0">
                    <a:pos x="T2" y="T3"/>
                  </a:cxn>
                  <a:cxn ang="0">
                    <a:pos x="T4" y="T5"/>
                  </a:cxn>
                  <a:cxn ang="0">
                    <a:pos x="T6" y="T7"/>
                  </a:cxn>
                  <a:cxn ang="0">
                    <a:pos x="T8" y="T9"/>
                  </a:cxn>
                </a:cxnLst>
                <a:rect l="0" t="0" r="r" b="b"/>
                <a:pathLst>
                  <a:path w="12" h="14">
                    <a:moveTo>
                      <a:pt x="0" y="9"/>
                    </a:moveTo>
                    <a:lnTo>
                      <a:pt x="7" y="14"/>
                    </a:lnTo>
                    <a:lnTo>
                      <a:pt x="12" y="6"/>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Freeform 4332">
                <a:extLst>
                  <a:ext uri="{FF2B5EF4-FFF2-40B4-BE49-F238E27FC236}">
                    <a16:creationId xmlns:a16="http://schemas.microsoft.com/office/drawing/2014/main" xmlns="" id="{B337920C-5870-4780-BA16-0467FF5373B4}"/>
                  </a:ext>
                </a:extLst>
              </p:cNvPr>
              <p:cNvSpPr>
                <a:spLocks/>
              </p:cNvSpPr>
              <p:nvPr/>
            </p:nvSpPr>
            <p:spPr bwMode="auto">
              <a:xfrm>
                <a:off x="2783" y="6845"/>
                <a:ext cx="60" cy="82"/>
              </a:xfrm>
              <a:custGeom>
                <a:avLst/>
                <a:gdLst>
                  <a:gd name="T0" fmla="*/ 0 w 60"/>
                  <a:gd name="T1" fmla="*/ 44 h 82"/>
                  <a:gd name="T2" fmla="*/ 38 w 60"/>
                  <a:gd name="T3" fmla="*/ 82 h 82"/>
                  <a:gd name="T4" fmla="*/ 60 w 60"/>
                  <a:gd name="T5" fmla="*/ 38 h 82"/>
                  <a:gd name="T6" fmla="*/ 16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16"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4333">
                <a:extLst>
                  <a:ext uri="{FF2B5EF4-FFF2-40B4-BE49-F238E27FC236}">
                    <a16:creationId xmlns:a16="http://schemas.microsoft.com/office/drawing/2014/main" xmlns="" id="{2BF8EE6E-62A0-4C87-B2DD-7D34587C91C1}"/>
                  </a:ext>
                </a:extLst>
              </p:cNvPr>
              <p:cNvSpPr>
                <a:spLocks/>
              </p:cNvSpPr>
              <p:nvPr/>
            </p:nvSpPr>
            <p:spPr bwMode="auto">
              <a:xfrm>
                <a:off x="2783" y="6845"/>
                <a:ext cx="60" cy="82"/>
              </a:xfrm>
              <a:custGeom>
                <a:avLst/>
                <a:gdLst>
                  <a:gd name="T0" fmla="*/ 0 w 11"/>
                  <a:gd name="T1" fmla="*/ 8 h 15"/>
                  <a:gd name="T2" fmla="*/ 7 w 11"/>
                  <a:gd name="T3" fmla="*/ 15 h 15"/>
                  <a:gd name="T4" fmla="*/ 11 w 11"/>
                  <a:gd name="T5" fmla="*/ 7 h 15"/>
                  <a:gd name="T6" fmla="*/ 3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Freeform 4334">
                <a:extLst>
                  <a:ext uri="{FF2B5EF4-FFF2-40B4-BE49-F238E27FC236}">
                    <a16:creationId xmlns:a16="http://schemas.microsoft.com/office/drawing/2014/main" xmlns="" id="{FA8799AE-D738-491E-87D1-5E684AE61C84}"/>
                  </a:ext>
                </a:extLst>
              </p:cNvPr>
              <p:cNvSpPr>
                <a:spLocks/>
              </p:cNvSpPr>
              <p:nvPr/>
            </p:nvSpPr>
            <p:spPr bwMode="auto">
              <a:xfrm>
                <a:off x="1799" y="6571"/>
                <a:ext cx="65" cy="88"/>
              </a:xfrm>
              <a:custGeom>
                <a:avLst/>
                <a:gdLst>
                  <a:gd name="T0" fmla="*/ 0 w 65"/>
                  <a:gd name="T1" fmla="*/ 50 h 88"/>
                  <a:gd name="T2" fmla="*/ 38 w 65"/>
                  <a:gd name="T3" fmla="*/ 88 h 88"/>
                  <a:gd name="T4" fmla="*/ 65 w 65"/>
                  <a:gd name="T5" fmla="*/ 39 h 88"/>
                  <a:gd name="T6" fmla="*/ 22 w 65"/>
                  <a:gd name="T7" fmla="*/ 0 h 88"/>
                  <a:gd name="T8" fmla="*/ 0 w 65"/>
                  <a:gd name="T9" fmla="*/ 50 h 88"/>
                </a:gdLst>
                <a:ahLst/>
                <a:cxnLst>
                  <a:cxn ang="0">
                    <a:pos x="T0" y="T1"/>
                  </a:cxn>
                  <a:cxn ang="0">
                    <a:pos x="T2" y="T3"/>
                  </a:cxn>
                  <a:cxn ang="0">
                    <a:pos x="T4" y="T5"/>
                  </a:cxn>
                  <a:cxn ang="0">
                    <a:pos x="T6" y="T7"/>
                  </a:cxn>
                  <a:cxn ang="0">
                    <a:pos x="T8" y="T9"/>
                  </a:cxn>
                </a:cxnLst>
                <a:rect l="0" t="0" r="r" b="b"/>
                <a:pathLst>
                  <a:path w="65" h="88">
                    <a:moveTo>
                      <a:pt x="0" y="50"/>
                    </a:moveTo>
                    <a:lnTo>
                      <a:pt x="38" y="88"/>
                    </a:lnTo>
                    <a:lnTo>
                      <a:pt x="65" y="39"/>
                    </a:lnTo>
                    <a:lnTo>
                      <a:pt x="22" y="0"/>
                    </a:lnTo>
                    <a:lnTo>
                      <a:pt x="0" y="50"/>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4335">
                <a:extLst>
                  <a:ext uri="{FF2B5EF4-FFF2-40B4-BE49-F238E27FC236}">
                    <a16:creationId xmlns:a16="http://schemas.microsoft.com/office/drawing/2014/main" xmlns="" id="{9C69833B-0E47-469A-8C1C-BFE1089E8C18}"/>
                  </a:ext>
                </a:extLst>
              </p:cNvPr>
              <p:cNvSpPr>
                <a:spLocks/>
              </p:cNvSpPr>
              <p:nvPr/>
            </p:nvSpPr>
            <p:spPr bwMode="auto">
              <a:xfrm>
                <a:off x="1799" y="6571"/>
                <a:ext cx="65" cy="88"/>
              </a:xfrm>
              <a:custGeom>
                <a:avLst/>
                <a:gdLst>
                  <a:gd name="T0" fmla="*/ 0 w 12"/>
                  <a:gd name="T1" fmla="*/ 9 h 16"/>
                  <a:gd name="T2" fmla="*/ 7 w 12"/>
                  <a:gd name="T3" fmla="*/ 16 h 16"/>
                  <a:gd name="T4" fmla="*/ 12 w 12"/>
                  <a:gd name="T5" fmla="*/ 7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Freeform 4336">
                <a:extLst>
                  <a:ext uri="{FF2B5EF4-FFF2-40B4-BE49-F238E27FC236}">
                    <a16:creationId xmlns:a16="http://schemas.microsoft.com/office/drawing/2014/main" xmlns="" id="{595CFD5D-F069-427F-977A-49A9B47C6225}"/>
                  </a:ext>
                </a:extLst>
              </p:cNvPr>
              <p:cNvSpPr>
                <a:spLocks/>
              </p:cNvSpPr>
              <p:nvPr/>
            </p:nvSpPr>
            <p:spPr bwMode="auto">
              <a:xfrm>
                <a:off x="2171" y="6670"/>
                <a:ext cx="60" cy="87"/>
              </a:xfrm>
              <a:custGeom>
                <a:avLst/>
                <a:gdLst>
                  <a:gd name="T0" fmla="*/ 0 w 60"/>
                  <a:gd name="T1" fmla="*/ 49 h 87"/>
                  <a:gd name="T2" fmla="*/ 38 w 60"/>
                  <a:gd name="T3" fmla="*/ 87 h 87"/>
                  <a:gd name="T4" fmla="*/ 60 w 60"/>
                  <a:gd name="T5" fmla="*/ 44 h 87"/>
                  <a:gd name="T6" fmla="*/ 21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4"/>
                    </a:lnTo>
                    <a:lnTo>
                      <a:pt x="21"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4337">
                <a:extLst>
                  <a:ext uri="{FF2B5EF4-FFF2-40B4-BE49-F238E27FC236}">
                    <a16:creationId xmlns:a16="http://schemas.microsoft.com/office/drawing/2014/main" xmlns="" id="{E95C40E0-5105-423B-9B2D-AE6B16FDC613}"/>
                  </a:ext>
                </a:extLst>
              </p:cNvPr>
              <p:cNvSpPr>
                <a:spLocks/>
              </p:cNvSpPr>
              <p:nvPr/>
            </p:nvSpPr>
            <p:spPr bwMode="auto">
              <a:xfrm>
                <a:off x="2171" y="6670"/>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Freeform 4338">
                <a:extLst>
                  <a:ext uri="{FF2B5EF4-FFF2-40B4-BE49-F238E27FC236}">
                    <a16:creationId xmlns:a16="http://schemas.microsoft.com/office/drawing/2014/main" xmlns="" id="{D0A15612-0659-4E0F-8D6D-F310E90DFD41}"/>
                  </a:ext>
                </a:extLst>
              </p:cNvPr>
              <p:cNvSpPr>
                <a:spLocks/>
              </p:cNvSpPr>
              <p:nvPr/>
            </p:nvSpPr>
            <p:spPr bwMode="auto">
              <a:xfrm>
                <a:off x="2531" y="6779"/>
                <a:ext cx="61" cy="82"/>
              </a:xfrm>
              <a:custGeom>
                <a:avLst/>
                <a:gdLst>
                  <a:gd name="T0" fmla="*/ 0 w 61"/>
                  <a:gd name="T1" fmla="*/ 44 h 82"/>
                  <a:gd name="T2" fmla="*/ 39 w 61"/>
                  <a:gd name="T3" fmla="*/ 82 h 82"/>
                  <a:gd name="T4" fmla="*/ 61 w 61"/>
                  <a:gd name="T5" fmla="*/ 39 h 82"/>
                  <a:gd name="T6" fmla="*/ 22 w 61"/>
                  <a:gd name="T7" fmla="*/ 0 h 82"/>
                  <a:gd name="T8" fmla="*/ 0 w 61"/>
                  <a:gd name="T9" fmla="*/ 44 h 82"/>
                </a:gdLst>
                <a:ahLst/>
                <a:cxnLst>
                  <a:cxn ang="0">
                    <a:pos x="T0" y="T1"/>
                  </a:cxn>
                  <a:cxn ang="0">
                    <a:pos x="T2" y="T3"/>
                  </a:cxn>
                  <a:cxn ang="0">
                    <a:pos x="T4" y="T5"/>
                  </a:cxn>
                  <a:cxn ang="0">
                    <a:pos x="T6" y="T7"/>
                  </a:cxn>
                  <a:cxn ang="0">
                    <a:pos x="T8" y="T9"/>
                  </a:cxn>
                </a:cxnLst>
                <a:rect l="0" t="0" r="r" b="b"/>
                <a:pathLst>
                  <a:path w="61" h="82">
                    <a:moveTo>
                      <a:pt x="0" y="44"/>
                    </a:moveTo>
                    <a:lnTo>
                      <a:pt x="39" y="82"/>
                    </a:lnTo>
                    <a:lnTo>
                      <a:pt x="61" y="39"/>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4339">
                <a:extLst>
                  <a:ext uri="{FF2B5EF4-FFF2-40B4-BE49-F238E27FC236}">
                    <a16:creationId xmlns:a16="http://schemas.microsoft.com/office/drawing/2014/main" xmlns="" id="{57B74936-2D20-470B-8529-4CAA7454C05B}"/>
                  </a:ext>
                </a:extLst>
              </p:cNvPr>
              <p:cNvSpPr>
                <a:spLocks/>
              </p:cNvSpPr>
              <p:nvPr/>
            </p:nvSpPr>
            <p:spPr bwMode="auto">
              <a:xfrm>
                <a:off x="2531" y="6779"/>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Freeform 4340">
                <a:extLst>
                  <a:ext uri="{FF2B5EF4-FFF2-40B4-BE49-F238E27FC236}">
                    <a16:creationId xmlns:a16="http://schemas.microsoft.com/office/drawing/2014/main" xmlns="" id="{8D0F9CAB-28CD-4508-96BD-6836A632EF6B}"/>
                  </a:ext>
                </a:extLst>
              </p:cNvPr>
              <p:cNvSpPr>
                <a:spLocks/>
              </p:cNvSpPr>
              <p:nvPr/>
            </p:nvSpPr>
            <p:spPr bwMode="auto">
              <a:xfrm>
                <a:off x="1520" y="6528"/>
                <a:ext cx="65" cy="76"/>
              </a:xfrm>
              <a:custGeom>
                <a:avLst/>
                <a:gdLst>
                  <a:gd name="T0" fmla="*/ 0 w 65"/>
                  <a:gd name="T1" fmla="*/ 43 h 76"/>
                  <a:gd name="T2" fmla="*/ 38 w 65"/>
                  <a:gd name="T3" fmla="*/ 76 h 76"/>
                  <a:gd name="T4" fmla="*/ 65 w 65"/>
                  <a:gd name="T5" fmla="*/ 33 h 76"/>
                  <a:gd name="T6" fmla="*/ 27 w 65"/>
                  <a:gd name="T7" fmla="*/ 0 h 76"/>
                  <a:gd name="T8" fmla="*/ 0 w 65"/>
                  <a:gd name="T9" fmla="*/ 43 h 76"/>
                </a:gdLst>
                <a:ahLst/>
                <a:cxnLst>
                  <a:cxn ang="0">
                    <a:pos x="T0" y="T1"/>
                  </a:cxn>
                  <a:cxn ang="0">
                    <a:pos x="T2" y="T3"/>
                  </a:cxn>
                  <a:cxn ang="0">
                    <a:pos x="T4" y="T5"/>
                  </a:cxn>
                  <a:cxn ang="0">
                    <a:pos x="T6" y="T7"/>
                  </a:cxn>
                  <a:cxn ang="0">
                    <a:pos x="T8" y="T9"/>
                  </a:cxn>
                </a:cxnLst>
                <a:rect l="0" t="0" r="r" b="b"/>
                <a:pathLst>
                  <a:path w="65" h="76">
                    <a:moveTo>
                      <a:pt x="0" y="43"/>
                    </a:moveTo>
                    <a:lnTo>
                      <a:pt x="38" y="76"/>
                    </a:lnTo>
                    <a:lnTo>
                      <a:pt x="65" y="33"/>
                    </a:lnTo>
                    <a:lnTo>
                      <a:pt x="27" y="0"/>
                    </a:lnTo>
                    <a:lnTo>
                      <a:pt x="0" y="4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4341">
                <a:extLst>
                  <a:ext uri="{FF2B5EF4-FFF2-40B4-BE49-F238E27FC236}">
                    <a16:creationId xmlns:a16="http://schemas.microsoft.com/office/drawing/2014/main" xmlns="" id="{DA9D07BA-853A-4575-9FA3-54B6E4284C7E}"/>
                  </a:ext>
                </a:extLst>
              </p:cNvPr>
              <p:cNvSpPr>
                <a:spLocks/>
              </p:cNvSpPr>
              <p:nvPr/>
            </p:nvSpPr>
            <p:spPr bwMode="auto">
              <a:xfrm>
                <a:off x="1520" y="6528"/>
                <a:ext cx="65" cy="76"/>
              </a:xfrm>
              <a:custGeom>
                <a:avLst/>
                <a:gdLst>
                  <a:gd name="T0" fmla="*/ 0 w 12"/>
                  <a:gd name="T1" fmla="*/ 8 h 14"/>
                  <a:gd name="T2" fmla="*/ 7 w 12"/>
                  <a:gd name="T3" fmla="*/ 14 h 14"/>
                  <a:gd name="T4" fmla="*/ 12 w 12"/>
                  <a:gd name="T5" fmla="*/ 6 h 14"/>
                  <a:gd name="T6" fmla="*/ 5 w 12"/>
                  <a:gd name="T7" fmla="*/ 0 h 14"/>
                  <a:gd name="T8" fmla="*/ 0 w 12"/>
                  <a:gd name="T9" fmla="*/ 8 h 14"/>
                </a:gdLst>
                <a:ahLst/>
                <a:cxnLst>
                  <a:cxn ang="0">
                    <a:pos x="T0" y="T1"/>
                  </a:cxn>
                  <a:cxn ang="0">
                    <a:pos x="T2" y="T3"/>
                  </a:cxn>
                  <a:cxn ang="0">
                    <a:pos x="T4" y="T5"/>
                  </a:cxn>
                  <a:cxn ang="0">
                    <a:pos x="T6" y="T7"/>
                  </a:cxn>
                  <a:cxn ang="0">
                    <a:pos x="T8" y="T9"/>
                  </a:cxn>
                </a:cxnLst>
                <a:rect l="0" t="0" r="r" b="b"/>
                <a:pathLst>
                  <a:path w="12" h="14">
                    <a:moveTo>
                      <a:pt x="0" y="8"/>
                    </a:moveTo>
                    <a:lnTo>
                      <a:pt x="7" y="14"/>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Freeform 4342">
                <a:extLst>
                  <a:ext uri="{FF2B5EF4-FFF2-40B4-BE49-F238E27FC236}">
                    <a16:creationId xmlns:a16="http://schemas.microsoft.com/office/drawing/2014/main" xmlns="" id="{8F2F0228-42C6-4B7A-BD50-2F2DBEAA17B1}"/>
                  </a:ext>
                </a:extLst>
              </p:cNvPr>
              <p:cNvSpPr>
                <a:spLocks/>
              </p:cNvSpPr>
              <p:nvPr/>
            </p:nvSpPr>
            <p:spPr bwMode="auto">
              <a:xfrm>
                <a:off x="2881" y="6878"/>
                <a:ext cx="55" cy="82"/>
              </a:xfrm>
              <a:custGeom>
                <a:avLst/>
                <a:gdLst>
                  <a:gd name="T0" fmla="*/ 0 w 55"/>
                  <a:gd name="T1" fmla="*/ 43 h 82"/>
                  <a:gd name="T2" fmla="*/ 39 w 55"/>
                  <a:gd name="T3" fmla="*/ 82 h 82"/>
                  <a:gd name="T4" fmla="*/ 55 w 55"/>
                  <a:gd name="T5" fmla="*/ 38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9" y="82"/>
                    </a:lnTo>
                    <a:lnTo>
                      <a:pt x="55" y="38"/>
                    </a:lnTo>
                    <a:lnTo>
                      <a:pt x="17" y="0"/>
                    </a:lnTo>
                    <a:lnTo>
                      <a:pt x="0" y="4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4343">
                <a:extLst>
                  <a:ext uri="{FF2B5EF4-FFF2-40B4-BE49-F238E27FC236}">
                    <a16:creationId xmlns:a16="http://schemas.microsoft.com/office/drawing/2014/main" xmlns="" id="{D876E35E-452C-4E7D-A005-88AD8A191B18}"/>
                  </a:ext>
                </a:extLst>
              </p:cNvPr>
              <p:cNvSpPr>
                <a:spLocks/>
              </p:cNvSpPr>
              <p:nvPr/>
            </p:nvSpPr>
            <p:spPr bwMode="auto">
              <a:xfrm>
                <a:off x="2881" y="6878"/>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Freeform 4344">
                <a:extLst>
                  <a:ext uri="{FF2B5EF4-FFF2-40B4-BE49-F238E27FC236}">
                    <a16:creationId xmlns:a16="http://schemas.microsoft.com/office/drawing/2014/main" xmlns="" id="{B846CE89-5EBA-4F0C-B262-E4D189FF3227}"/>
                  </a:ext>
                </a:extLst>
              </p:cNvPr>
              <p:cNvSpPr>
                <a:spLocks/>
              </p:cNvSpPr>
              <p:nvPr/>
            </p:nvSpPr>
            <p:spPr bwMode="auto">
              <a:xfrm>
                <a:off x="1903" y="6604"/>
                <a:ext cx="65" cy="88"/>
              </a:xfrm>
              <a:custGeom>
                <a:avLst/>
                <a:gdLst>
                  <a:gd name="T0" fmla="*/ 0 w 65"/>
                  <a:gd name="T1" fmla="*/ 44 h 88"/>
                  <a:gd name="T2" fmla="*/ 38 w 65"/>
                  <a:gd name="T3" fmla="*/ 88 h 88"/>
                  <a:gd name="T4" fmla="*/ 65 w 65"/>
                  <a:gd name="T5" fmla="*/ 39 h 88"/>
                  <a:gd name="T6" fmla="*/ 21 w 65"/>
                  <a:gd name="T7" fmla="*/ 0 h 88"/>
                  <a:gd name="T8" fmla="*/ 0 w 65"/>
                  <a:gd name="T9" fmla="*/ 44 h 88"/>
                </a:gdLst>
                <a:ahLst/>
                <a:cxnLst>
                  <a:cxn ang="0">
                    <a:pos x="T0" y="T1"/>
                  </a:cxn>
                  <a:cxn ang="0">
                    <a:pos x="T2" y="T3"/>
                  </a:cxn>
                  <a:cxn ang="0">
                    <a:pos x="T4" y="T5"/>
                  </a:cxn>
                  <a:cxn ang="0">
                    <a:pos x="T6" y="T7"/>
                  </a:cxn>
                  <a:cxn ang="0">
                    <a:pos x="T8" y="T9"/>
                  </a:cxn>
                </a:cxnLst>
                <a:rect l="0" t="0" r="r" b="b"/>
                <a:pathLst>
                  <a:path w="65" h="88">
                    <a:moveTo>
                      <a:pt x="0" y="44"/>
                    </a:moveTo>
                    <a:lnTo>
                      <a:pt x="38" y="88"/>
                    </a:lnTo>
                    <a:lnTo>
                      <a:pt x="65" y="39"/>
                    </a:lnTo>
                    <a:lnTo>
                      <a:pt x="21"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4345">
                <a:extLst>
                  <a:ext uri="{FF2B5EF4-FFF2-40B4-BE49-F238E27FC236}">
                    <a16:creationId xmlns:a16="http://schemas.microsoft.com/office/drawing/2014/main" xmlns="" id="{B4F0D4C0-8C67-49D7-BD94-DB1487C6289D}"/>
                  </a:ext>
                </a:extLst>
              </p:cNvPr>
              <p:cNvSpPr>
                <a:spLocks/>
              </p:cNvSpPr>
              <p:nvPr/>
            </p:nvSpPr>
            <p:spPr bwMode="auto">
              <a:xfrm>
                <a:off x="1903" y="6604"/>
                <a:ext cx="65" cy="88"/>
              </a:xfrm>
              <a:custGeom>
                <a:avLst/>
                <a:gdLst>
                  <a:gd name="T0" fmla="*/ 0 w 12"/>
                  <a:gd name="T1" fmla="*/ 8 h 16"/>
                  <a:gd name="T2" fmla="*/ 7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Freeform 4346">
                <a:extLst>
                  <a:ext uri="{FF2B5EF4-FFF2-40B4-BE49-F238E27FC236}">
                    <a16:creationId xmlns:a16="http://schemas.microsoft.com/office/drawing/2014/main" xmlns="" id="{265AF46C-6E4D-4926-BFF5-AC7ADB299D7B}"/>
                  </a:ext>
                </a:extLst>
              </p:cNvPr>
              <p:cNvSpPr>
                <a:spLocks/>
              </p:cNvSpPr>
              <p:nvPr/>
            </p:nvSpPr>
            <p:spPr bwMode="auto">
              <a:xfrm>
                <a:off x="2274" y="6708"/>
                <a:ext cx="61" cy="88"/>
              </a:xfrm>
              <a:custGeom>
                <a:avLst/>
                <a:gdLst>
                  <a:gd name="T0" fmla="*/ 0 w 61"/>
                  <a:gd name="T1" fmla="*/ 44 h 88"/>
                  <a:gd name="T2" fmla="*/ 39 w 61"/>
                  <a:gd name="T3" fmla="*/ 88 h 88"/>
                  <a:gd name="T4" fmla="*/ 61 w 61"/>
                  <a:gd name="T5" fmla="*/ 38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38"/>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4347">
                <a:extLst>
                  <a:ext uri="{FF2B5EF4-FFF2-40B4-BE49-F238E27FC236}">
                    <a16:creationId xmlns:a16="http://schemas.microsoft.com/office/drawing/2014/main" xmlns="" id="{D49746E2-520E-4CF8-BB15-7160553ABCC4}"/>
                  </a:ext>
                </a:extLst>
              </p:cNvPr>
              <p:cNvSpPr>
                <a:spLocks/>
              </p:cNvSpPr>
              <p:nvPr/>
            </p:nvSpPr>
            <p:spPr bwMode="auto">
              <a:xfrm>
                <a:off x="2274" y="6708"/>
                <a:ext cx="61"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Freeform 4348">
                <a:extLst>
                  <a:ext uri="{FF2B5EF4-FFF2-40B4-BE49-F238E27FC236}">
                    <a16:creationId xmlns:a16="http://schemas.microsoft.com/office/drawing/2014/main" xmlns="" id="{CE41F861-ECB3-453E-B283-62347A25442C}"/>
                  </a:ext>
                </a:extLst>
              </p:cNvPr>
              <p:cNvSpPr>
                <a:spLocks/>
              </p:cNvSpPr>
              <p:nvPr/>
            </p:nvSpPr>
            <p:spPr bwMode="auto">
              <a:xfrm>
                <a:off x="2630" y="6812"/>
                <a:ext cx="60" cy="88"/>
              </a:xfrm>
              <a:custGeom>
                <a:avLst/>
                <a:gdLst>
                  <a:gd name="T0" fmla="*/ 0 w 60"/>
                  <a:gd name="T1" fmla="*/ 44 h 88"/>
                  <a:gd name="T2" fmla="*/ 38 w 60"/>
                  <a:gd name="T3" fmla="*/ 88 h 88"/>
                  <a:gd name="T4" fmla="*/ 60 w 60"/>
                  <a:gd name="T5" fmla="*/ 44 h 88"/>
                  <a:gd name="T6" fmla="*/ 16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44"/>
                    </a:lnTo>
                    <a:lnTo>
                      <a:pt x="16"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4349">
                <a:extLst>
                  <a:ext uri="{FF2B5EF4-FFF2-40B4-BE49-F238E27FC236}">
                    <a16:creationId xmlns:a16="http://schemas.microsoft.com/office/drawing/2014/main" xmlns="" id="{044D6231-8C29-4A8D-81D4-B8559A9188BF}"/>
                  </a:ext>
                </a:extLst>
              </p:cNvPr>
              <p:cNvSpPr>
                <a:spLocks/>
              </p:cNvSpPr>
              <p:nvPr/>
            </p:nvSpPr>
            <p:spPr bwMode="auto">
              <a:xfrm>
                <a:off x="2630" y="6812"/>
                <a:ext cx="60" cy="88"/>
              </a:xfrm>
              <a:custGeom>
                <a:avLst/>
                <a:gdLst>
                  <a:gd name="T0" fmla="*/ 0 w 11"/>
                  <a:gd name="T1" fmla="*/ 8 h 16"/>
                  <a:gd name="T2" fmla="*/ 7 w 11"/>
                  <a:gd name="T3" fmla="*/ 16 h 16"/>
                  <a:gd name="T4" fmla="*/ 11 w 11"/>
                  <a:gd name="T5" fmla="*/ 8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Freeform 4350">
                <a:extLst>
                  <a:ext uri="{FF2B5EF4-FFF2-40B4-BE49-F238E27FC236}">
                    <a16:creationId xmlns:a16="http://schemas.microsoft.com/office/drawing/2014/main" xmlns="" id="{F84B5483-CD95-4FF4-8E59-B075467FD66F}"/>
                  </a:ext>
                </a:extLst>
              </p:cNvPr>
              <p:cNvSpPr>
                <a:spLocks/>
              </p:cNvSpPr>
              <p:nvPr/>
            </p:nvSpPr>
            <p:spPr bwMode="auto">
              <a:xfrm>
                <a:off x="1624" y="6550"/>
                <a:ext cx="65" cy="82"/>
              </a:xfrm>
              <a:custGeom>
                <a:avLst/>
                <a:gdLst>
                  <a:gd name="T0" fmla="*/ 0 w 65"/>
                  <a:gd name="T1" fmla="*/ 49 h 82"/>
                  <a:gd name="T2" fmla="*/ 43 w 65"/>
                  <a:gd name="T3" fmla="*/ 82 h 82"/>
                  <a:gd name="T4" fmla="*/ 65 w 65"/>
                  <a:gd name="T5" fmla="*/ 38 h 82"/>
                  <a:gd name="T6" fmla="*/ 27 w 65"/>
                  <a:gd name="T7" fmla="*/ 0 h 82"/>
                  <a:gd name="T8" fmla="*/ 0 w 65"/>
                  <a:gd name="T9" fmla="*/ 49 h 82"/>
                </a:gdLst>
                <a:ahLst/>
                <a:cxnLst>
                  <a:cxn ang="0">
                    <a:pos x="T0" y="T1"/>
                  </a:cxn>
                  <a:cxn ang="0">
                    <a:pos x="T2" y="T3"/>
                  </a:cxn>
                  <a:cxn ang="0">
                    <a:pos x="T4" y="T5"/>
                  </a:cxn>
                  <a:cxn ang="0">
                    <a:pos x="T6" y="T7"/>
                  </a:cxn>
                  <a:cxn ang="0">
                    <a:pos x="T8" y="T9"/>
                  </a:cxn>
                </a:cxnLst>
                <a:rect l="0" t="0" r="r" b="b"/>
                <a:pathLst>
                  <a:path w="65" h="82">
                    <a:moveTo>
                      <a:pt x="0" y="49"/>
                    </a:moveTo>
                    <a:lnTo>
                      <a:pt x="43" y="82"/>
                    </a:lnTo>
                    <a:lnTo>
                      <a:pt x="65" y="38"/>
                    </a:lnTo>
                    <a:lnTo>
                      <a:pt x="27" y="0"/>
                    </a:lnTo>
                    <a:lnTo>
                      <a:pt x="0" y="4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4351">
                <a:extLst>
                  <a:ext uri="{FF2B5EF4-FFF2-40B4-BE49-F238E27FC236}">
                    <a16:creationId xmlns:a16="http://schemas.microsoft.com/office/drawing/2014/main" xmlns="" id="{F6ED4704-16F8-4B1C-AADD-B275529F4CD9}"/>
                  </a:ext>
                </a:extLst>
              </p:cNvPr>
              <p:cNvSpPr>
                <a:spLocks/>
              </p:cNvSpPr>
              <p:nvPr/>
            </p:nvSpPr>
            <p:spPr bwMode="auto">
              <a:xfrm>
                <a:off x="1624" y="6550"/>
                <a:ext cx="65" cy="82"/>
              </a:xfrm>
              <a:custGeom>
                <a:avLst/>
                <a:gdLst>
                  <a:gd name="T0" fmla="*/ 0 w 12"/>
                  <a:gd name="T1" fmla="*/ 9 h 15"/>
                  <a:gd name="T2" fmla="*/ 8 w 12"/>
                  <a:gd name="T3" fmla="*/ 15 h 15"/>
                  <a:gd name="T4" fmla="*/ 12 w 12"/>
                  <a:gd name="T5" fmla="*/ 7 h 15"/>
                  <a:gd name="T6" fmla="*/ 5 w 12"/>
                  <a:gd name="T7" fmla="*/ 0 h 15"/>
                  <a:gd name="T8" fmla="*/ 0 w 12"/>
                  <a:gd name="T9" fmla="*/ 9 h 15"/>
                </a:gdLst>
                <a:ahLst/>
                <a:cxnLst>
                  <a:cxn ang="0">
                    <a:pos x="T0" y="T1"/>
                  </a:cxn>
                  <a:cxn ang="0">
                    <a:pos x="T2" y="T3"/>
                  </a:cxn>
                  <a:cxn ang="0">
                    <a:pos x="T4" y="T5"/>
                  </a:cxn>
                  <a:cxn ang="0">
                    <a:pos x="T6" y="T7"/>
                  </a:cxn>
                  <a:cxn ang="0">
                    <a:pos x="T8" y="T9"/>
                  </a:cxn>
                </a:cxnLst>
                <a:rect l="0" t="0" r="r" b="b"/>
                <a:pathLst>
                  <a:path w="12" h="15">
                    <a:moveTo>
                      <a:pt x="0" y="9"/>
                    </a:moveTo>
                    <a:lnTo>
                      <a:pt x="8" y="15"/>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Freeform 4352">
                <a:extLst>
                  <a:ext uri="{FF2B5EF4-FFF2-40B4-BE49-F238E27FC236}">
                    <a16:creationId xmlns:a16="http://schemas.microsoft.com/office/drawing/2014/main" xmlns="" id="{16AC4C7D-7007-490F-BF7C-EBFEB3B8867F}"/>
                  </a:ext>
                </a:extLst>
              </p:cNvPr>
              <p:cNvSpPr>
                <a:spLocks/>
              </p:cNvSpPr>
              <p:nvPr/>
            </p:nvSpPr>
            <p:spPr bwMode="auto">
              <a:xfrm>
                <a:off x="2006" y="6643"/>
                <a:ext cx="61" cy="82"/>
              </a:xfrm>
              <a:custGeom>
                <a:avLst/>
                <a:gdLst>
                  <a:gd name="T0" fmla="*/ 0 w 61"/>
                  <a:gd name="T1" fmla="*/ 43 h 82"/>
                  <a:gd name="T2" fmla="*/ 39 w 61"/>
                  <a:gd name="T3" fmla="*/ 82 h 82"/>
                  <a:gd name="T4" fmla="*/ 61 w 61"/>
                  <a:gd name="T5" fmla="*/ 38 h 82"/>
                  <a:gd name="T6" fmla="*/ 22 w 61"/>
                  <a:gd name="T7" fmla="*/ 0 h 82"/>
                  <a:gd name="T8" fmla="*/ 0 w 61"/>
                  <a:gd name="T9" fmla="*/ 43 h 82"/>
                </a:gdLst>
                <a:ahLst/>
                <a:cxnLst>
                  <a:cxn ang="0">
                    <a:pos x="T0" y="T1"/>
                  </a:cxn>
                  <a:cxn ang="0">
                    <a:pos x="T2" y="T3"/>
                  </a:cxn>
                  <a:cxn ang="0">
                    <a:pos x="T4" y="T5"/>
                  </a:cxn>
                  <a:cxn ang="0">
                    <a:pos x="T6" y="T7"/>
                  </a:cxn>
                  <a:cxn ang="0">
                    <a:pos x="T8" y="T9"/>
                  </a:cxn>
                </a:cxnLst>
                <a:rect l="0" t="0" r="r" b="b"/>
                <a:pathLst>
                  <a:path w="61" h="82">
                    <a:moveTo>
                      <a:pt x="0" y="43"/>
                    </a:moveTo>
                    <a:lnTo>
                      <a:pt x="39" y="82"/>
                    </a:lnTo>
                    <a:lnTo>
                      <a:pt x="61" y="38"/>
                    </a:lnTo>
                    <a:lnTo>
                      <a:pt x="22" y="0"/>
                    </a:lnTo>
                    <a:lnTo>
                      <a:pt x="0" y="43"/>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4353">
                <a:extLst>
                  <a:ext uri="{FF2B5EF4-FFF2-40B4-BE49-F238E27FC236}">
                    <a16:creationId xmlns:a16="http://schemas.microsoft.com/office/drawing/2014/main" xmlns="" id="{3B8115C9-2BF7-4399-B301-71BA5FDFF2C7}"/>
                  </a:ext>
                </a:extLst>
              </p:cNvPr>
              <p:cNvSpPr>
                <a:spLocks/>
              </p:cNvSpPr>
              <p:nvPr/>
            </p:nvSpPr>
            <p:spPr bwMode="auto">
              <a:xfrm>
                <a:off x="2006" y="6643"/>
                <a:ext cx="61"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Freeform 4354">
                <a:extLst>
                  <a:ext uri="{FF2B5EF4-FFF2-40B4-BE49-F238E27FC236}">
                    <a16:creationId xmlns:a16="http://schemas.microsoft.com/office/drawing/2014/main" xmlns="" id="{508D205F-6BFA-40BE-BE74-4A6C1B430841}"/>
                  </a:ext>
                </a:extLst>
              </p:cNvPr>
              <p:cNvSpPr>
                <a:spLocks/>
              </p:cNvSpPr>
              <p:nvPr/>
            </p:nvSpPr>
            <p:spPr bwMode="auto">
              <a:xfrm>
                <a:off x="2373" y="6746"/>
                <a:ext cx="60" cy="82"/>
              </a:xfrm>
              <a:custGeom>
                <a:avLst/>
                <a:gdLst>
                  <a:gd name="T0" fmla="*/ 0 w 60"/>
                  <a:gd name="T1" fmla="*/ 44 h 82"/>
                  <a:gd name="T2" fmla="*/ 38 w 60"/>
                  <a:gd name="T3" fmla="*/ 82 h 82"/>
                  <a:gd name="T4" fmla="*/ 60 w 60"/>
                  <a:gd name="T5" fmla="*/ 39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9"/>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4355">
                <a:extLst>
                  <a:ext uri="{FF2B5EF4-FFF2-40B4-BE49-F238E27FC236}">
                    <a16:creationId xmlns:a16="http://schemas.microsoft.com/office/drawing/2014/main" xmlns="" id="{28BF2691-DFB4-4429-AB1F-78837285CA7D}"/>
                  </a:ext>
                </a:extLst>
              </p:cNvPr>
              <p:cNvSpPr>
                <a:spLocks/>
              </p:cNvSpPr>
              <p:nvPr/>
            </p:nvSpPr>
            <p:spPr bwMode="auto">
              <a:xfrm>
                <a:off x="2373" y="674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Freeform 4356">
                <a:extLst>
                  <a:ext uri="{FF2B5EF4-FFF2-40B4-BE49-F238E27FC236}">
                    <a16:creationId xmlns:a16="http://schemas.microsoft.com/office/drawing/2014/main" xmlns="" id="{48396042-3F81-4AFE-A34A-2242F1F7245D}"/>
                  </a:ext>
                </a:extLst>
              </p:cNvPr>
              <p:cNvSpPr>
                <a:spLocks/>
              </p:cNvSpPr>
              <p:nvPr/>
            </p:nvSpPr>
            <p:spPr bwMode="auto">
              <a:xfrm>
                <a:off x="2728" y="6850"/>
                <a:ext cx="55" cy="82"/>
              </a:xfrm>
              <a:custGeom>
                <a:avLst/>
                <a:gdLst>
                  <a:gd name="T0" fmla="*/ 0 w 55"/>
                  <a:gd name="T1" fmla="*/ 44 h 82"/>
                  <a:gd name="T2" fmla="*/ 39 w 55"/>
                  <a:gd name="T3" fmla="*/ 82 h 82"/>
                  <a:gd name="T4" fmla="*/ 55 w 55"/>
                  <a:gd name="T5" fmla="*/ 39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9"/>
                    </a:lnTo>
                    <a:lnTo>
                      <a:pt x="17"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4357">
                <a:extLst>
                  <a:ext uri="{FF2B5EF4-FFF2-40B4-BE49-F238E27FC236}">
                    <a16:creationId xmlns:a16="http://schemas.microsoft.com/office/drawing/2014/main" xmlns="" id="{BAE77BD4-AB23-42A2-A99A-C359CF4353BD}"/>
                  </a:ext>
                </a:extLst>
              </p:cNvPr>
              <p:cNvSpPr>
                <a:spLocks/>
              </p:cNvSpPr>
              <p:nvPr/>
            </p:nvSpPr>
            <p:spPr bwMode="auto">
              <a:xfrm>
                <a:off x="2728" y="6850"/>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Freeform 4358">
                <a:extLst>
                  <a:ext uri="{FF2B5EF4-FFF2-40B4-BE49-F238E27FC236}">
                    <a16:creationId xmlns:a16="http://schemas.microsoft.com/office/drawing/2014/main" xmlns="" id="{9EBE303A-E60A-49EA-A8A7-E057A9C8AE85}"/>
                  </a:ext>
                </a:extLst>
              </p:cNvPr>
              <p:cNvSpPr>
                <a:spLocks/>
              </p:cNvSpPr>
              <p:nvPr/>
            </p:nvSpPr>
            <p:spPr bwMode="auto">
              <a:xfrm>
                <a:off x="1733" y="6582"/>
                <a:ext cx="66" cy="82"/>
              </a:xfrm>
              <a:custGeom>
                <a:avLst/>
                <a:gdLst>
                  <a:gd name="T0" fmla="*/ 0 w 66"/>
                  <a:gd name="T1" fmla="*/ 44 h 82"/>
                  <a:gd name="T2" fmla="*/ 38 w 66"/>
                  <a:gd name="T3" fmla="*/ 82 h 82"/>
                  <a:gd name="T4" fmla="*/ 66 w 66"/>
                  <a:gd name="T5" fmla="*/ 39 h 82"/>
                  <a:gd name="T6" fmla="*/ 22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9"/>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4359">
                <a:extLst>
                  <a:ext uri="{FF2B5EF4-FFF2-40B4-BE49-F238E27FC236}">
                    <a16:creationId xmlns:a16="http://schemas.microsoft.com/office/drawing/2014/main" xmlns="" id="{F77B80C4-A4C9-4FCD-AF47-9C35E3381280}"/>
                  </a:ext>
                </a:extLst>
              </p:cNvPr>
              <p:cNvSpPr>
                <a:spLocks/>
              </p:cNvSpPr>
              <p:nvPr/>
            </p:nvSpPr>
            <p:spPr bwMode="auto">
              <a:xfrm>
                <a:off x="1733" y="6582"/>
                <a:ext cx="66" cy="82"/>
              </a:xfrm>
              <a:custGeom>
                <a:avLst/>
                <a:gdLst>
                  <a:gd name="T0" fmla="*/ 0 w 12"/>
                  <a:gd name="T1" fmla="*/ 8 h 15"/>
                  <a:gd name="T2" fmla="*/ 7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Freeform 4360">
                <a:extLst>
                  <a:ext uri="{FF2B5EF4-FFF2-40B4-BE49-F238E27FC236}">
                    <a16:creationId xmlns:a16="http://schemas.microsoft.com/office/drawing/2014/main" xmlns="" id="{E9D38178-B7D8-432A-8957-388165F52EBD}"/>
                  </a:ext>
                </a:extLst>
              </p:cNvPr>
              <p:cNvSpPr>
                <a:spLocks/>
              </p:cNvSpPr>
              <p:nvPr/>
            </p:nvSpPr>
            <p:spPr bwMode="auto">
              <a:xfrm>
                <a:off x="2110" y="6675"/>
                <a:ext cx="61" cy="88"/>
              </a:xfrm>
              <a:custGeom>
                <a:avLst/>
                <a:gdLst>
                  <a:gd name="T0" fmla="*/ 0 w 61"/>
                  <a:gd name="T1" fmla="*/ 44 h 88"/>
                  <a:gd name="T2" fmla="*/ 39 w 61"/>
                  <a:gd name="T3" fmla="*/ 88 h 88"/>
                  <a:gd name="T4" fmla="*/ 61 w 61"/>
                  <a:gd name="T5" fmla="*/ 44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44"/>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4361">
                <a:extLst>
                  <a:ext uri="{FF2B5EF4-FFF2-40B4-BE49-F238E27FC236}">
                    <a16:creationId xmlns:a16="http://schemas.microsoft.com/office/drawing/2014/main" xmlns="" id="{96D9BA6B-4D8A-41C7-A2F5-D2A4EDCC0D35}"/>
                  </a:ext>
                </a:extLst>
              </p:cNvPr>
              <p:cNvSpPr>
                <a:spLocks/>
              </p:cNvSpPr>
              <p:nvPr/>
            </p:nvSpPr>
            <p:spPr bwMode="auto">
              <a:xfrm>
                <a:off x="2110" y="6675"/>
                <a:ext cx="61" cy="88"/>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Freeform 4362">
                <a:extLst>
                  <a:ext uri="{FF2B5EF4-FFF2-40B4-BE49-F238E27FC236}">
                    <a16:creationId xmlns:a16="http://schemas.microsoft.com/office/drawing/2014/main" xmlns="" id="{FAA3859E-BA3A-46FD-A95F-74A95616EA44}"/>
                  </a:ext>
                </a:extLst>
              </p:cNvPr>
              <p:cNvSpPr>
                <a:spLocks/>
              </p:cNvSpPr>
              <p:nvPr/>
            </p:nvSpPr>
            <p:spPr bwMode="auto">
              <a:xfrm>
                <a:off x="2471" y="6779"/>
                <a:ext cx="60" cy="88"/>
              </a:xfrm>
              <a:custGeom>
                <a:avLst/>
                <a:gdLst>
                  <a:gd name="T0" fmla="*/ 0 w 60"/>
                  <a:gd name="T1" fmla="*/ 49 h 88"/>
                  <a:gd name="T2" fmla="*/ 39 w 60"/>
                  <a:gd name="T3" fmla="*/ 88 h 88"/>
                  <a:gd name="T4" fmla="*/ 60 w 60"/>
                  <a:gd name="T5" fmla="*/ 44 h 88"/>
                  <a:gd name="T6" fmla="*/ 22 w 60"/>
                  <a:gd name="T7" fmla="*/ 0 h 88"/>
                  <a:gd name="T8" fmla="*/ 0 w 60"/>
                  <a:gd name="T9" fmla="*/ 49 h 88"/>
                </a:gdLst>
                <a:ahLst/>
                <a:cxnLst>
                  <a:cxn ang="0">
                    <a:pos x="T0" y="T1"/>
                  </a:cxn>
                  <a:cxn ang="0">
                    <a:pos x="T2" y="T3"/>
                  </a:cxn>
                  <a:cxn ang="0">
                    <a:pos x="T4" y="T5"/>
                  </a:cxn>
                  <a:cxn ang="0">
                    <a:pos x="T6" y="T7"/>
                  </a:cxn>
                  <a:cxn ang="0">
                    <a:pos x="T8" y="T9"/>
                  </a:cxn>
                </a:cxnLst>
                <a:rect l="0" t="0" r="r" b="b"/>
                <a:pathLst>
                  <a:path w="60" h="88">
                    <a:moveTo>
                      <a:pt x="0" y="49"/>
                    </a:moveTo>
                    <a:lnTo>
                      <a:pt x="39" y="88"/>
                    </a:lnTo>
                    <a:lnTo>
                      <a:pt x="60" y="44"/>
                    </a:lnTo>
                    <a:lnTo>
                      <a:pt x="22"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4363">
                <a:extLst>
                  <a:ext uri="{FF2B5EF4-FFF2-40B4-BE49-F238E27FC236}">
                    <a16:creationId xmlns:a16="http://schemas.microsoft.com/office/drawing/2014/main" xmlns="" id="{0285E517-7334-49E8-A794-9094FDF878D2}"/>
                  </a:ext>
                </a:extLst>
              </p:cNvPr>
              <p:cNvSpPr>
                <a:spLocks/>
              </p:cNvSpPr>
              <p:nvPr/>
            </p:nvSpPr>
            <p:spPr bwMode="auto">
              <a:xfrm>
                <a:off x="2471" y="6779"/>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Freeform 4364">
                <a:extLst>
                  <a:ext uri="{FF2B5EF4-FFF2-40B4-BE49-F238E27FC236}">
                    <a16:creationId xmlns:a16="http://schemas.microsoft.com/office/drawing/2014/main" xmlns="" id="{7770C0FF-7660-4C57-980C-99B52562412C}"/>
                  </a:ext>
                </a:extLst>
              </p:cNvPr>
              <p:cNvSpPr>
                <a:spLocks/>
              </p:cNvSpPr>
              <p:nvPr/>
            </p:nvSpPr>
            <p:spPr bwMode="auto">
              <a:xfrm>
                <a:off x="1454" y="6539"/>
                <a:ext cx="66" cy="82"/>
              </a:xfrm>
              <a:custGeom>
                <a:avLst/>
                <a:gdLst>
                  <a:gd name="T0" fmla="*/ 0 w 66"/>
                  <a:gd name="T1" fmla="*/ 43 h 82"/>
                  <a:gd name="T2" fmla="*/ 39 w 66"/>
                  <a:gd name="T3" fmla="*/ 82 h 82"/>
                  <a:gd name="T4" fmla="*/ 66 w 66"/>
                  <a:gd name="T5" fmla="*/ 32 h 82"/>
                  <a:gd name="T6" fmla="*/ 28 w 66"/>
                  <a:gd name="T7" fmla="*/ 0 h 82"/>
                  <a:gd name="T8" fmla="*/ 0 w 66"/>
                  <a:gd name="T9" fmla="*/ 43 h 82"/>
                </a:gdLst>
                <a:ahLst/>
                <a:cxnLst>
                  <a:cxn ang="0">
                    <a:pos x="T0" y="T1"/>
                  </a:cxn>
                  <a:cxn ang="0">
                    <a:pos x="T2" y="T3"/>
                  </a:cxn>
                  <a:cxn ang="0">
                    <a:pos x="T4" y="T5"/>
                  </a:cxn>
                  <a:cxn ang="0">
                    <a:pos x="T6" y="T7"/>
                  </a:cxn>
                  <a:cxn ang="0">
                    <a:pos x="T8" y="T9"/>
                  </a:cxn>
                </a:cxnLst>
                <a:rect l="0" t="0" r="r" b="b"/>
                <a:pathLst>
                  <a:path w="66" h="82">
                    <a:moveTo>
                      <a:pt x="0" y="43"/>
                    </a:moveTo>
                    <a:lnTo>
                      <a:pt x="39" y="82"/>
                    </a:lnTo>
                    <a:lnTo>
                      <a:pt x="66" y="32"/>
                    </a:lnTo>
                    <a:lnTo>
                      <a:pt x="28" y="0"/>
                    </a:lnTo>
                    <a:lnTo>
                      <a:pt x="0" y="4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4365">
                <a:extLst>
                  <a:ext uri="{FF2B5EF4-FFF2-40B4-BE49-F238E27FC236}">
                    <a16:creationId xmlns:a16="http://schemas.microsoft.com/office/drawing/2014/main" xmlns="" id="{A13BE9D5-D8BC-40D2-A331-B4E177754690}"/>
                  </a:ext>
                </a:extLst>
              </p:cNvPr>
              <p:cNvSpPr>
                <a:spLocks/>
              </p:cNvSpPr>
              <p:nvPr/>
            </p:nvSpPr>
            <p:spPr bwMode="auto">
              <a:xfrm>
                <a:off x="1454" y="6539"/>
                <a:ext cx="66" cy="82"/>
              </a:xfrm>
              <a:custGeom>
                <a:avLst/>
                <a:gdLst>
                  <a:gd name="T0" fmla="*/ 0 w 12"/>
                  <a:gd name="T1" fmla="*/ 8 h 15"/>
                  <a:gd name="T2" fmla="*/ 7 w 12"/>
                  <a:gd name="T3" fmla="*/ 15 h 15"/>
                  <a:gd name="T4" fmla="*/ 12 w 12"/>
                  <a:gd name="T5" fmla="*/ 6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 name="Freeform 4366">
                <a:extLst>
                  <a:ext uri="{FF2B5EF4-FFF2-40B4-BE49-F238E27FC236}">
                    <a16:creationId xmlns:a16="http://schemas.microsoft.com/office/drawing/2014/main" xmlns="" id="{3C580567-8434-4FAE-935F-97EC1202BC45}"/>
                  </a:ext>
                </a:extLst>
              </p:cNvPr>
              <p:cNvSpPr>
                <a:spLocks/>
              </p:cNvSpPr>
              <p:nvPr/>
            </p:nvSpPr>
            <p:spPr bwMode="auto">
              <a:xfrm>
                <a:off x="2821" y="6883"/>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4367">
                <a:extLst>
                  <a:ext uri="{FF2B5EF4-FFF2-40B4-BE49-F238E27FC236}">
                    <a16:creationId xmlns:a16="http://schemas.microsoft.com/office/drawing/2014/main" xmlns="" id="{F60CFAB4-8B56-405E-ABF5-7DEE285BC6FC}"/>
                  </a:ext>
                </a:extLst>
              </p:cNvPr>
              <p:cNvSpPr>
                <a:spLocks/>
              </p:cNvSpPr>
              <p:nvPr/>
            </p:nvSpPr>
            <p:spPr bwMode="auto">
              <a:xfrm>
                <a:off x="2821" y="6883"/>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Freeform 4368">
                <a:extLst>
                  <a:ext uri="{FF2B5EF4-FFF2-40B4-BE49-F238E27FC236}">
                    <a16:creationId xmlns:a16="http://schemas.microsoft.com/office/drawing/2014/main" xmlns="" id="{35655F03-2FD9-4F7C-B171-86117B05BD82}"/>
                  </a:ext>
                </a:extLst>
              </p:cNvPr>
              <p:cNvSpPr>
                <a:spLocks/>
              </p:cNvSpPr>
              <p:nvPr/>
            </p:nvSpPr>
            <p:spPr bwMode="auto">
              <a:xfrm>
                <a:off x="1837" y="6610"/>
                <a:ext cx="66" cy="87"/>
              </a:xfrm>
              <a:custGeom>
                <a:avLst/>
                <a:gdLst>
                  <a:gd name="T0" fmla="*/ 0 w 66"/>
                  <a:gd name="T1" fmla="*/ 49 h 87"/>
                  <a:gd name="T2" fmla="*/ 38 w 66"/>
                  <a:gd name="T3" fmla="*/ 87 h 87"/>
                  <a:gd name="T4" fmla="*/ 66 w 66"/>
                  <a:gd name="T5" fmla="*/ 38 h 87"/>
                  <a:gd name="T6" fmla="*/ 27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38" y="87"/>
                    </a:lnTo>
                    <a:lnTo>
                      <a:pt x="66" y="38"/>
                    </a:lnTo>
                    <a:lnTo>
                      <a:pt x="27" y="0"/>
                    </a:lnTo>
                    <a:lnTo>
                      <a:pt x="0" y="4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4369">
                <a:extLst>
                  <a:ext uri="{FF2B5EF4-FFF2-40B4-BE49-F238E27FC236}">
                    <a16:creationId xmlns:a16="http://schemas.microsoft.com/office/drawing/2014/main" xmlns="" id="{8D7DB5D6-30EF-4D17-91DE-F2612DB0F158}"/>
                  </a:ext>
                </a:extLst>
              </p:cNvPr>
              <p:cNvSpPr>
                <a:spLocks/>
              </p:cNvSpPr>
              <p:nvPr/>
            </p:nvSpPr>
            <p:spPr bwMode="auto">
              <a:xfrm>
                <a:off x="1837" y="6610"/>
                <a:ext cx="66" cy="87"/>
              </a:xfrm>
              <a:custGeom>
                <a:avLst/>
                <a:gdLst>
                  <a:gd name="T0" fmla="*/ 0 w 12"/>
                  <a:gd name="T1" fmla="*/ 9 h 16"/>
                  <a:gd name="T2" fmla="*/ 7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Freeform 4370">
                <a:extLst>
                  <a:ext uri="{FF2B5EF4-FFF2-40B4-BE49-F238E27FC236}">
                    <a16:creationId xmlns:a16="http://schemas.microsoft.com/office/drawing/2014/main" xmlns="" id="{33D59C83-C294-413C-BFEB-5A335BFB8880}"/>
                  </a:ext>
                </a:extLst>
              </p:cNvPr>
              <p:cNvSpPr>
                <a:spLocks/>
              </p:cNvSpPr>
              <p:nvPr/>
            </p:nvSpPr>
            <p:spPr bwMode="auto">
              <a:xfrm>
                <a:off x="2209" y="6714"/>
                <a:ext cx="65" cy="87"/>
              </a:xfrm>
              <a:custGeom>
                <a:avLst/>
                <a:gdLst>
                  <a:gd name="T0" fmla="*/ 0 w 65"/>
                  <a:gd name="T1" fmla="*/ 43 h 87"/>
                  <a:gd name="T2" fmla="*/ 38 w 65"/>
                  <a:gd name="T3" fmla="*/ 87 h 87"/>
                  <a:gd name="T4" fmla="*/ 65 w 65"/>
                  <a:gd name="T5" fmla="*/ 38 h 87"/>
                  <a:gd name="T6" fmla="*/ 22 w 65"/>
                  <a:gd name="T7" fmla="*/ 0 h 87"/>
                  <a:gd name="T8" fmla="*/ 0 w 65"/>
                  <a:gd name="T9" fmla="*/ 43 h 87"/>
                </a:gdLst>
                <a:ahLst/>
                <a:cxnLst>
                  <a:cxn ang="0">
                    <a:pos x="T0" y="T1"/>
                  </a:cxn>
                  <a:cxn ang="0">
                    <a:pos x="T2" y="T3"/>
                  </a:cxn>
                  <a:cxn ang="0">
                    <a:pos x="T4" y="T5"/>
                  </a:cxn>
                  <a:cxn ang="0">
                    <a:pos x="T6" y="T7"/>
                  </a:cxn>
                  <a:cxn ang="0">
                    <a:pos x="T8" y="T9"/>
                  </a:cxn>
                </a:cxnLst>
                <a:rect l="0" t="0" r="r" b="b"/>
                <a:pathLst>
                  <a:path w="65" h="87">
                    <a:moveTo>
                      <a:pt x="0" y="43"/>
                    </a:moveTo>
                    <a:lnTo>
                      <a:pt x="38" y="87"/>
                    </a:lnTo>
                    <a:lnTo>
                      <a:pt x="65" y="38"/>
                    </a:lnTo>
                    <a:lnTo>
                      <a:pt x="22" y="0"/>
                    </a:lnTo>
                    <a:lnTo>
                      <a:pt x="0" y="43"/>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4371">
                <a:extLst>
                  <a:ext uri="{FF2B5EF4-FFF2-40B4-BE49-F238E27FC236}">
                    <a16:creationId xmlns:a16="http://schemas.microsoft.com/office/drawing/2014/main" xmlns="" id="{1D354420-BC7E-4391-B871-C8400B2D0AC2}"/>
                  </a:ext>
                </a:extLst>
              </p:cNvPr>
              <p:cNvSpPr>
                <a:spLocks/>
              </p:cNvSpPr>
              <p:nvPr/>
            </p:nvSpPr>
            <p:spPr bwMode="auto">
              <a:xfrm>
                <a:off x="2209" y="6714"/>
                <a:ext cx="65" cy="87"/>
              </a:xfrm>
              <a:custGeom>
                <a:avLst/>
                <a:gdLst>
                  <a:gd name="T0" fmla="*/ 0 w 12"/>
                  <a:gd name="T1" fmla="*/ 8 h 16"/>
                  <a:gd name="T2" fmla="*/ 7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Freeform 4372">
                <a:extLst>
                  <a:ext uri="{FF2B5EF4-FFF2-40B4-BE49-F238E27FC236}">
                    <a16:creationId xmlns:a16="http://schemas.microsoft.com/office/drawing/2014/main" xmlns="" id="{63C6C23E-059A-4046-95BA-0BFC706EACEF}"/>
                  </a:ext>
                </a:extLst>
              </p:cNvPr>
              <p:cNvSpPr>
                <a:spLocks/>
              </p:cNvSpPr>
              <p:nvPr/>
            </p:nvSpPr>
            <p:spPr bwMode="auto">
              <a:xfrm>
                <a:off x="2570" y="6818"/>
                <a:ext cx="60" cy="87"/>
              </a:xfrm>
              <a:custGeom>
                <a:avLst/>
                <a:gdLst>
                  <a:gd name="T0" fmla="*/ 0 w 60"/>
                  <a:gd name="T1" fmla="*/ 43 h 87"/>
                  <a:gd name="T2" fmla="*/ 38 w 60"/>
                  <a:gd name="T3" fmla="*/ 87 h 87"/>
                  <a:gd name="T4" fmla="*/ 60 w 60"/>
                  <a:gd name="T5" fmla="*/ 38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38"/>
                    </a:lnTo>
                    <a:lnTo>
                      <a:pt x="22" y="0"/>
                    </a:lnTo>
                    <a:lnTo>
                      <a:pt x="0" y="43"/>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4373">
                <a:extLst>
                  <a:ext uri="{FF2B5EF4-FFF2-40B4-BE49-F238E27FC236}">
                    <a16:creationId xmlns:a16="http://schemas.microsoft.com/office/drawing/2014/main" xmlns="" id="{CDD83AF5-16C1-4794-8FD5-858FED2E9B44}"/>
                  </a:ext>
                </a:extLst>
              </p:cNvPr>
              <p:cNvSpPr>
                <a:spLocks/>
              </p:cNvSpPr>
              <p:nvPr/>
            </p:nvSpPr>
            <p:spPr bwMode="auto">
              <a:xfrm>
                <a:off x="2570" y="6818"/>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Freeform 4374">
                <a:extLst>
                  <a:ext uri="{FF2B5EF4-FFF2-40B4-BE49-F238E27FC236}">
                    <a16:creationId xmlns:a16="http://schemas.microsoft.com/office/drawing/2014/main" xmlns="" id="{242BD00B-BF82-48C7-84C5-57C4EC8D08EB}"/>
                  </a:ext>
                </a:extLst>
              </p:cNvPr>
              <p:cNvSpPr>
                <a:spLocks/>
              </p:cNvSpPr>
              <p:nvPr/>
            </p:nvSpPr>
            <p:spPr bwMode="auto">
              <a:xfrm>
                <a:off x="1558" y="6561"/>
                <a:ext cx="66" cy="82"/>
              </a:xfrm>
              <a:custGeom>
                <a:avLst/>
                <a:gdLst>
                  <a:gd name="T0" fmla="*/ 0 w 66"/>
                  <a:gd name="T1" fmla="*/ 43 h 82"/>
                  <a:gd name="T2" fmla="*/ 38 w 66"/>
                  <a:gd name="T3" fmla="*/ 82 h 82"/>
                  <a:gd name="T4" fmla="*/ 66 w 66"/>
                  <a:gd name="T5" fmla="*/ 38 h 82"/>
                  <a:gd name="T6" fmla="*/ 27 w 66"/>
                  <a:gd name="T7" fmla="*/ 0 h 82"/>
                  <a:gd name="T8" fmla="*/ 0 w 66"/>
                  <a:gd name="T9" fmla="*/ 43 h 82"/>
                </a:gdLst>
                <a:ahLst/>
                <a:cxnLst>
                  <a:cxn ang="0">
                    <a:pos x="T0" y="T1"/>
                  </a:cxn>
                  <a:cxn ang="0">
                    <a:pos x="T2" y="T3"/>
                  </a:cxn>
                  <a:cxn ang="0">
                    <a:pos x="T4" y="T5"/>
                  </a:cxn>
                  <a:cxn ang="0">
                    <a:pos x="T6" y="T7"/>
                  </a:cxn>
                  <a:cxn ang="0">
                    <a:pos x="T8" y="T9"/>
                  </a:cxn>
                </a:cxnLst>
                <a:rect l="0" t="0" r="r" b="b"/>
                <a:pathLst>
                  <a:path w="66" h="82">
                    <a:moveTo>
                      <a:pt x="0" y="43"/>
                    </a:moveTo>
                    <a:lnTo>
                      <a:pt x="38" y="82"/>
                    </a:lnTo>
                    <a:lnTo>
                      <a:pt x="66" y="38"/>
                    </a:lnTo>
                    <a:lnTo>
                      <a:pt x="27" y="0"/>
                    </a:lnTo>
                    <a:lnTo>
                      <a:pt x="0" y="4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4375">
                <a:extLst>
                  <a:ext uri="{FF2B5EF4-FFF2-40B4-BE49-F238E27FC236}">
                    <a16:creationId xmlns:a16="http://schemas.microsoft.com/office/drawing/2014/main" xmlns="" id="{CA6DA4E4-2F50-4A1C-8B82-60E63407B53D}"/>
                  </a:ext>
                </a:extLst>
              </p:cNvPr>
              <p:cNvSpPr>
                <a:spLocks/>
              </p:cNvSpPr>
              <p:nvPr/>
            </p:nvSpPr>
            <p:spPr bwMode="auto">
              <a:xfrm>
                <a:off x="1558" y="6561"/>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Freeform 4376">
                <a:extLst>
                  <a:ext uri="{FF2B5EF4-FFF2-40B4-BE49-F238E27FC236}">
                    <a16:creationId xmlns:a16="http://schemas.microsoft.com/office/drawing/2014/main" xmlns="" id="{E124A581-0C4B-49F3-87B7-ADE05F385DEF}"/>
                  </a:ext>
                </a:extLst>
              </p:cNvPr>
              <p:cNvSpPr>
                <a:spLocks/>
              </p:cNvSpPr>
              <p:nvPr/>
            </p:nvSpPr>
            <p:spPr bwMode="auto">
              <a:xfrm>
                <a:off x="2920" y="6916"/>
                <a:ext cx="54" cy="87"/>
              </a:xfrm>
              <a:custGeom>
                <a:avLst/>
                <a:gdLst>
                  <a:gd name="T0" fmla="*/ 0 w 54"/>
                  <a:gd name="T1" fmla="*/ 44 h 87"/>
                  <a:gd name="T2" fmla="*/ 38 w 54"/>
                  <a:gd name="T3" fmla="*/ 87 h 87"/>
                  <a:gd name="T4" fmla="*/ 54 w 54"/>
                  <a:gd name="T5" fmla="*/ 44 h 87"/>
                  <a:gd name="T6" fmla="*/ 16 w 54"/>
                  <a:gd name="T7" fmla="*/ 0 h 87"/>
                  <a:gd name="T8" fmla="*/ 0 w 54"/>
                  <a:gd name="T9" fmla="*/ 44 h 87"/>
                </a:gdLst>
                <a:ahLst/>
                <a:cxnLst>
                  <a:cxn ang="0">
                    <a:pos x="T0" y="T1"/>
                  </a:cxn>
                  <a:cxn ang="0">
                    <a:pos x="T2" y="T3"/>
                  </a:cxn>
                  <a:cxn ang="0">
                    <a:pos x="T4" y="T5"/>
                  </a:cxn>
                  <a:cxn ang="0">
                    <a:pos x="T6" y="T7"/>
                  </a:cxn>
                  <a:cxn ang="0">
                    <a:pos x="T8" y="T9"/>
                  </a:cxn>
                </a:cxnLst>
                <a:rect l="0" t="0" r="r" b="b"/>
                <a:pathLst>
                  <a:path w="54" h="87">
                    <a:moveTo>
                      <a:pt x="0" y="44"/>
                    </a:moveTo>
                    <a:lnTo>
                      <a:pt x="38" y="87"/>
                    </a:lnTo>
                    <a:lnTo>
                      <a:pt x="54" y="44"/>
                    </a:lnTo>
                    <a:lnTo>
                      <a:pt x="16" y="0"/>
                    </a:lnTo>
                    <a:lnTo>
                      <a:pt x="0" y="44"/>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4377">
                <a:extLst>
                  <a:ext uri="{FF2B5EF4-FFF2-40B4-BE49-F238E27FC236}">
                    <a16:creationId xmlns:a16="http://schemas.microsoft.com/office/drawing/2014/main" xmlns="" id="{C23F950E-98AA-4EE1-A68C-0864A2A44607}"/>
                  </a:ext>
                </a:extLst>
              </p:cNvPr>
              <p:cNvSpPr>
                <a:spLocks/>
              </p:cNvSpPr>
              <p:nvPr/>
            </p:nvSpPr>
            <p:spPr bwMode="auto">
              <a:xfrm>
                <a:off x="2920" y="6916"/>
                <a:ext cx="54" cy="87"/>
              </a:xfrm>
              <a:custGeom>
                <a:avLst/>
                <a:gdLst>
                  <a:gd name="T0" fmla="*/ 0 w 10"/>
                  <a:gd name="T1" fmla="*/ 8 h 16"/>
                  <a:gd name="T2" fmla="*/ 7 w 10"/>
                  <a:gd name="T3" fmla="*/ 16 h 16"/>
                  <a:gd name="T4" fmla="*/ 10 w 10"/>
                  <a:gd name="T5" fmla="*/ 8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8"/>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 name="Freeform 4378">
                <a:extLst>
                  <a:ext uri="{FF2B5EF4-FFF2-40B4-BE49-F238E27FC236}">
                    <a16:creationId xmlns:a16="http://schemas.microsoft.com/office/drawing/2014/main" xmlns="" id="{0A3A1CAF-6B61-4556-8C57-8748EA98EFF9}"/>
                  </a:ext>
                </a:extLst>
              </p:cNvPr>
              <p:cNvSpPr>
                <a:spLocks/>
              </p:cNvSpPr>
              <p:nvPr/>
            </p:nvSpPr>
            <p:spPr bwMode="auto">
              <a:xfrm>
                <a:off x="1941" y="6643"/>
                <a:ext cx="65" cy="87"/>
              </a:xfrm>
              <a:custGeom>
                <a:avLst/>
                <a:gdLst>
                  <a:gd name="T0" fmla="*/ 0 w 65"/>
                  <a:gd name="T1" fmla="*/ 49 h 87"/>
                  <a:gd name="T2" fmla="*/ 38 w 65"/>
                  <a:gd name="T3" fmla="*/ 87 h 87"/>
                  <a:gd name="T4" fmla="*/ 65 w 65"/>
                  <a:gd name="T5" fmla="*/ 43 h 87"/>
                  <a:gd name="T6" fmla="*/ 27 w 65"/>
                  <a:gd name="T7" fmla="*/ 0 h 87"/>
                  <a:gd name="T8" fmla="*/ 0 w 65"/>
                  <a:gd name="T9" fmla="*/ 49 h 87"/>
                </a:gdLst>
                <a:ahLst/>
                <a:cxnLst>
                  <a:cxn ang="0">
                    <a:pos x="T0" y="T1"/>
                  </a:cxn>
                  <a:cxn ang="0">
                    <a:pos x="T2" y="T3"/>
                  </a:cxn>
                  <a:cxn ang="0">
                    <a:pos x="T4" y="T5"/>
                  </a:cxn>
                  <a:cxn ang="0">
                    <a:pos x="T6" y="T7"/>
                  </a:cxn>
                  <a:cxn ang="0">
                    <a:pos x="T8" y="T9"/>
                  </a:cxn>
                </a:cxnLst>
                <a:rect l="0" t="0" r="r" b="b"/>
                <a:pathLst>
                  <a:path w="65" h="87">
                    <a:moveTo>
                      <a:pt x="0" y="49"/>
                    </a:moveTo>
                    <a:lnTo>
                      <a:pt x="38" y="87"/>
                    </a:lnTo>
                    <a:lnTo>
                      <a:pt x="65" y="43"/>
                    </a:lnTo>
                    <a:lnTo>
                      <a:pt x="27" y="0"/>
                    </a:lnTo>
                    <a:lnTo>
                      <a:pt x="0" y="4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4379">
                <a:extLst>
                  <a:ext uri="{FF2B5EF4-FFF2-40B4-BE49-F238E27FC236}">
                    <a16:creationId xmlns:a16="http://schemas.microsoft.com/office/drawing/2014/main" xmlns="" id="{C9B068FD-6A11-4F24-BDB1-BEDB586C4C9E}"/>
                  </a:ext>
                </a:extLst>
              </p:cNvPr>
              <p:cNvSpPr>
                <a:spLocks/>
              </p:cNvSpPr>
              <p:nvPr/>
            </p:nvSpPr>
            <p:spPr bwMode="auto">
              <a:xfrm>
                <a:off x="1941" y="6643"/>
                <a:ext cx="65" cy="87"/>
              </a:xfrm>
              <a:custGeom>
                <a:avLst/>
                <a:gdLst>
                  <a:gd name="T0" fmla="*/ 0 w 12"/>
                  <a:gd name="T1" fmla="*/ 9 h 16"/>
                  <a:gd name="T2" fmla="*/ 7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Freeform 4380">
                <a:extLst>
                  <a:ext uri="{FF2B5EF4-FFF2-40B4-BE49-F238E27FC236}">
                    <a16:creationId xmlns:a16="http://schemas.microsoft.com/office/drawing/2014/main" xmlns="" id="{569CBE99-4E8B-449F-8BD2-63EC415E2150}"/>
                  </a:ext>
                </a:extLst>
              </p:cNvPr>
              <p:cNvSpPr>
                <a:spLocks/>
              </p:cNvSpPr>
              <p:nvPr/>
            </p:nvSpPr>
            <p:spPr bwMode="auto">
              <a:xfrm>
                <a:off x="2313" y="6746"/>
                <a:ext cx="60" cy="88"/>
              </a:xfrm>
              <a:custGeom>
                <a:avLst/>
                <a:gdLst>
                  <a:gd name="T0" fmla="*/ 0 w 60"/>
                  <a:gd name="T1" fmla="*/ 50 h 88"/>
                  <a:gd name="T2" fmla="*/ 38 w 60"/>
                  <a:gd name="T3" fmla="*/ 88 h 88"/>
                  <a:gd name="T4" fmla="*/ 60 w 60"/>
                  <a:gd name="T5" fmla="*/ 44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38" y="88"/>
                    </a:lnTo>
                    <a:lnTo>
                      <a:pt x="60" y="44"/>
                    </a:lnTo>
                    <a:lnTo>
                      <a:pt x="22" y="0"/>
                    </a:lnTo>
                    <a:lnTo>
                      <a:pt x="0" y="5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4381">
                <a:extLst>
                  <a:ext uri="{FF2B5EF4-FFF2-40B4-BE49-F238E27FC236}">
                    <a16:creationId xmlns:a16="http://schemas.microsoft.com/office/drawing/2014/main" xmlns="" id="{8893AEBD-00AF-4E66-A057-582EB80C5BD2}"/>
                  </a:ext>
                </a:extLst>
              </p:cNvPr>
              <p:cNvSpPr>
                <a:spLocks/>
              </p:cNvSpPr>
              <p:nvPr/>
            </p:nvSpPr>
            <p:spPr bwMode="auto">
              <a:xfrm>
                <a:off x="2313" y="6746"/>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Freeform 4382">
                <a:extLst>
                  <a:ext uri="{FF2B5EF4-FFF2-40B4-BE49-F238E27FC236}">
                    <a16:creationId xmlns:a16="http://schemas.microsoft.com/office/drawing/2014/main" xmlns="" id="{A82E1DD2-9C0D-4A62-B3F8-CD26712529E5}"/>
                  </a:ext>
                </a:extLst>
              </p:cNvPr>
              <p:cNvSpPr>
                <a:spLocks/>
              </p:cNvSpPr>
              <p:nvPr/>
            </p:nvSpPr>
            <p:spPr bwMode="auto">
              <a:xfrm>
                <a:off x="2668" y="6856"/>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4383">
                <a:extLst>
                  <a:ext uri="{FF2B5EF4-FFF2-40B4-BE49-F238E27FC236}">
                    <a16:creationId xmlns:a16="http://schemas.microsoft.com/office/drawing/2014/main" xmlns="" id="{6A944543-839A-4980-AEF3-B7BB7916DC02}"/>
                  </a:ext>
                </a:extLst>
              </p:cNvPr>
              <p:cNvSpPr>
                <a:spLocks/>
              </p:cNvSpPr>
              <p:nvPr/>
            </p:nvSpPr>
            <p:spPr bwMode="auto">
              <a:xfrm>
                <a:off x="2668" y="6856"/>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Freeform 4384">
                <a:extLst>
                  <a:ext uri="{FF2B5EF4-FFF2-40B4-BE49-F238E27FC236}">
                    <a16:creationId xmlns:a16="http://schemas.microsoft.com/office/drawing/2014/main" xmlns="" id="{7E09B17A-5AA4-41D9-984B-05557198C33A}"/>
                  </a:ext>
                </a:extLst>
              </p:cNvPr>
              <p:cNvSpPr>
                <a:spLocks/>
              </p:cNvSpPr>
              <p:nvPr/>
            </p:nvSpPr>
            <p:spPr bwMode="auto">
              <a:xfrm>
                <a:off x="1667" y="6588"/>
                <a:ext cx="66" cy="82"/>
              </a:xfrm>
              <a:custGeom>
                <a:avLst/>
                <a:gdLst>
                  <a:gd name="T0" fmla="*/ 0 w 66"/>
                  <a:gd name="T1" fmla="*/ 44 h 82"/>
                  <a:gd name="T2" fmla="*/ 39 w 66"/>
                  <a:gd name="T3" fmla="*/ 82 h 82"/>
                  <a:gd name="T4" fmla="*/ 66 w 66"/>
                  <a:gd name="T5" fmla="*/ 38 h 82"/>
                  <a:gd name="T6" fmla="*/ 22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9" y="82"/>
                    </a:lnTo>
                    <a:lnTo>
                      <a:pt x="66" y="38"/>
                    </a:lnTo>
                    <a:lnTo>
                      <a:pt x="22"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4385">
                <a:extLst>
                  <a:ext uri="{FF2B5EF4-FFF2-40B4-BE49-F238E27FC236}">
                    <a16:creationId xmlns:a16="http://schemas.microsoft.com/office/drawing/2014/main" xmlns="" id="{04A918E8-7117-4DF3-BDC2-59ABE7932E56}"/>
                  </a:ext>
                </a:extLst>
              </p:cNvPr>
              <p:cNvSpPr>
                <a:spLocks/>
              </p:cNvSpPr>
              <p:nvPr/>
            </p:nvSpPr>
            <p:spPr bwMode="auto">
              <a:xfrm>
                <a:off x="1667" y="6588"/>
                <a:ext cx="66" cy="82"/>
              </a:xfrm>
              <a:custGeom>
                <a:avLst/>
                <a:gdLst>
                  <a:gd name="T0" fmla="*/ 0 w 12"/>
                  <a:gd name="T1" fmla="*/ 8 h 15"/>
                  <a:gd name="T2" fmla="*/ 7 w 12"/>
                  <a:gd name="T3" fmla="*/ 15 h 15"/>
                  <a:gd name="T4" fmla="*/ 12 w 12"/>
                  <a:gd name="T5" fmla="*/ 7 h 15"/>
                  <a:gd name="T6" fmla="*/ 4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Freeform 4386">
                <a:extLst>
                  <a:ext uri="{FF2B5EF4-FFF2-40B4-BE49-F238E27FC236}">
                    <a16:creationId xmlns:a16="http://schemas.microsoft.com/office/drawing/2014/main" xmlns="" id="{AD79D069-34FE-4999-9E8B-6C8EBC2C752F}"/>
                  </a:ext>
                </a:extLst>
              </p:cNvPr>
              <p:cNvSpPr>
                <a:spLocks/>
              </p:cNvSpPr>
              <p:nvPr/>
            </p:nvSpPr>
            <p:spPr bwMode="auto">
              <a:xfrm>
                <a:off x="2045" y="6681"/>
                <a:ext cx="65" cy="87"/>
              </a:xfrm>
              <a:custGeom>
                <a:avLst/>
                <a:gdLst>
                  <a:gd name="T0" fmla="*/ 0 w 65"/>
                  <a:gd name="T1" fmla="*/ 44 h 87"/>
                  <a:gd name="T2" fmla="*/ 38 w 65"/>
                  <a:gd name="T3" fmla="*/ 87 h 87"/>
                  <a:gd name="T4" fmla="*/ 65 w 65"/>
                  <a:gd name="T5" fmla="*/ 38 h 87"/>
                  <a:gd name="T6" fmla="*/ 22 w 65"/>
                  <a:gd name="T7" fmla="*/ 0 h 87"/>
                  <a:gd name="T8" fmla="*/ 0 w 65"/>
                  <a:gd name="T9" fmla="*/ 44 h 87"/>
                </a:gdLst>
                <a:ahLst/>
                <a:cxnLst>
                  <a:cxn ang="0">
                    <a:pos x="T0" y="T1"/>
                  </a:cxn>
                  <a:cxn ang="0">
                    <a:pos x="T2" y="T3"/>
                  </a:cxn>
                  <a:cxn ang="0">
                    <a:pos x="T4" y="T5"/>
                  </a:cxn>
                  <a:cxn ang="0">
                    <a:pos x="T6" y="T7"/>
                  </a:cxn>
                  <a:cxn ang="0">
                    <a:pos x="T8" y="T9"/>
                  </a:cxn>
                </a:cxnLst>
                <a:rect l="0" t="0" r="r" b="b"/>
                <a:pathLst>
                  <a:path w="65" h="87">
                    <a:moveTo>
                      <a:pt x="0" y="44"/>
                    </a:moveTo>
                    <a:lnTo>
                      <a:pt x="38" y="87"/>
                    </a:lnTo>
                    <a:lnTo>
                      <a:pt x="65" y="38"/>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4387">
                <a:extLst>
                  <a:ext uri="{FF2B5EF4-FFF2-40B4-BE49-F238E27FC236}">
                    <a16:creationId xmlns:a16="http://schemas.microsoft.com/office/drawing/2014/main" xmlns="" id="{9C198DAB-FC9A-4A7F-BE82-8D3DFC34FC29}"/>
                  </a:ext>
                </a:extLst>
              </p:cNvPr>
              <p:cNvSpPr>
                <a:spLocks/>
              </p:cNvSpPr>
              <p:nvPr/>
            </p:nvSpPr>
            <p:spPr bwMode="auto">
              <a:xfrm>
                <a:off x="2045" y="6681"/>
                <a:ext cx="65" cy="87"/>
              </a:xfrm>
              <a:custGeom>
                <a:avLst/>
                <a:gdLst>
                  <a:gd name="T0" fmla="*/ 0 w 12"/>
                  <a:gd name="T1" fmla="*/ 8 h 16"/>
                  <a:gd name="T2" fmla="*/ 7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Freeform 4388">
                <a:extLst>
                  <a:ext uri="{FF2B5EF4-FFF2-40B4-BE49-F238E27FC236}">
                    <a16:creationId xmlns:a16="http://schemas.microsoft.com/office/drawing/2014/main" xmlns="" id="{2D6522E7-D33F-4E2F-891F-0586A2C4BF9A}"/>
                  </a:ext>
                </a:extLst>
              </p:cNvPr>
              <p:cNvSpPr>
                <a:spLocks/>
              </p:cNvSpPr>
              <p:nvPr/>
            </p:nvSpPr>
            <p:spPr bwMode="auto">
              <a:xfrm>
                <a:off x="2411" y="6785"/>
                <a:ext cx="60" cy="87"/>
              </a:xfrm>
              <a:custGeom>
                <a:avLst/>
                <a:gdLst>
                  <a:gd name="T0" fmla="*/ 0 w 60"/>
                  <a:gd name="T1" fmla="*/ 43 h 87"/>
                  <a:gd name="T2" fmla="*/ 38 w 60"/>
                  <a:gd name="T3" fmla="*/ 87 h 87"/>
                  <a:gd name="T4" fmla="*/ 60 w 60"/>
                  <a:gd name="T5" fmla="*/ 43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43"/>
                    </a:lnTo>
                    <a:lnTo>
                      <a:pt x="22"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4389">
                <a:extLst>
                  <a:ext uri="{FF2B5EF4-FFF2-40B4-BE49-F238E27FC236}">
                    <a16:creationId xmlns:a16="http://schemas.microsoft.com/office/drawing/2014/main" xmlns="" id="{AF72664A-E28B-4746-9A91-0A51D532E467}"/>
                  </a:ext>
                </a:extLst>
              </p:cNvPr>
              <p:cNvSpPr>
                <a:spLocks/>
              </p:cNvSpPr>
              <p:nvPr/>
            </p:nvSpPr>
            <p:spPr bwMode="auto">
              <a:xfrm>
                <a:off x="2411" y="6785"/>
                <a:ext cx="60" cy="87"/>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Freeform 4390">
                <a:extLst>
                  <a:ext uri="{FF2B5EF4-FFF2-40B4-BE49-F238E27FC236}">
                    <a16:creationId xmlns:a16="http://schemas.microsoft.com/office/drawing/2014/main" xmlns="" id="{38362601-2A00-43AD-99D9-9859577F5C2C}"/>
                  </a:ext>
                </a:extLst>
              </p:cNvPr>
              <p:cNvSpPr>
                <a:spLocks/>
              </p:cNvSpPr>
              <p:nvPr/>
            </p:nvSpPr>
            <p:spPr bwMode="auto">
              <a:xfrm>
                <a:off x="2767" y="6889"/>
                <a:ext cx="54" cy="82"/>
              </a:xfrm>
              <a:custGeom>
                <a:avLst/>
                <a:gdLst>
                  <a:gd name="T0" fmla="*/ 0 w 54"/>
                  <a:gd name="T1" fmla="*/ 43 h 82"/>
                  <a:gd name="T2" fmla="*/ 38 w 54"/>
                  <a:gd name="T3" fmla="*/ 82 h 82"/>
                  <a:gd name="T4" fmla="*/ 54 w 54"/>
                  <a:gd name="T5" fmla="*/ 38 h 82"/>
                  <a:gd name="T6" fmla="*/ 16 w 54"/>
                  <a:gd name="T7" fmla="*/ 0 h 82"/>
                  <a:gd name="T8" fmla="*/ 0 w 54"/>
                  <a:gd name="T9" fmla="*/ 43 h 82"/>
                </a:gdLst>
                <a:ahLst/>
                <a:cxnLst>
                  <a:cxn ang="0">
                    <a:pos x="T0" y="T1"/>
                  </a:cxn>
                  <a:cxn ang="0">
                    <a:pos x="T2" y="T3"/>
                  </a:cxn>
                  <a:cxn ang="0">
                    <a:pos x="T4" y="T5"/>
                  </a:cxn>
                  <a:cxn ang="0">
                    <a:pos x="T6" y="T7"/>
                  </a:cxn>
                  <a:cxn ang="0">
                    <a:pos x="T8" y="T9"/>
                  </a:cxn>
                </a:cxnLst>
                <a:rect l="0" t="0" r="r" b="b"/>
                <a:pathLst>
                  <a:path w="54" h="82">
                    <a:moveTo>
                      <a:pt x="0" y="43"/>
                    </a:moveTo>
                    <a:lnTo>
                      <a:pt x="38" y="82"/>
                    </a:lnTo>
                    <a:lnTo>
                      <a:pt x="54" y="38"/>
                    </a:lnTo>
                    <a:lnTo>
                      <a:pt x="16" y="0"/>
                    </a:lnTo>
                    <a:lnTo>
                      <a:pt x="0" y="4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4391">
                <a:extLst>
                  <a:ext uri="{FF2B5EF4-FFF2-40B4-BE49-F238E27FC236}">
                    <a16:creationId xmlns:a16="http://schemas.microsoft.com/office/drawing/2014/main" xmlns="" id="{31601BF5-9C43-4551-96DF-F9B9ABB32A57}"/>
                  </a:ext>
                </a:extLst>
              </p:cNvPr>
              <p:cNvSpPr>
                <a:spLocks/>
              </p:cNvSpPr>
              <p:nvPr/>
            </p:nvSpPr>
            <p:spPr bwMode="auto">
              <a:xfrm>
                <a:off x="2767" y="6889"/>
                <a:ext cx="54"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Freeform 4392">
                <a:extLst>
                  <a:ext uri="{FF2B5EF4-FFF2-40B4-BE49-F238E27FC236}">
                    <a16:creationId xmlns:a16="http://schemas.microsoft.com/office/drawing/2014/main" xmlns="" id="{1537314E-2439-4CA5-AFB7-EF8B06EA6E01}"/>
                  </a:ext>
                </a:extLst>
              </p:cNvPr>
              <p:cNvSpPr>
                <a:spLocks/>
              </p:cNvSpPr>
              <p:nvPr/>
            </p:nvSpPr>
            <p:spPr bwMode="auto">
              <a:xfrm>
                <a:off x="1771" y="6621"/>
                <a:ext cx="66" cy="82"/>
              </a:xfrm>
              <a:custGeom>
                <a:avLst/>
                <a:gdLst>
                  <a:gd name="T0" fmla="*/ 0 w 66"/>
                  <a:gd name="T1" fmla="*/ 43 h 82"/>
                  <a:gd name="T2" fmla="*/ 39 w 66"/>
                  <a:gd name="T3" fmla="*/ 82 h 82"/>
                  <a:gd name="T4" fmla="*/ 66 w 66"/>
                  <a:gd name="T5" fmla="*/ 38 h 82"/>
                  <a:gd name="T6" fmla="*/ 28 w 66"/>
                  <a:gd name="T7" fmla="*/ 0 h 82"/>
                  <a:gd name="T8" fmla="*/ 0 w 66"/>
                  <a:gd name="T9" fmla="*/ 43 h 82"/>
                </a:gdLst>
                <a:ahLst/>
                <a:cxnLst>
                  <a:cxn ang="0">
                    <a:pos x="T0" y="T1"/>
                  </a:cxn>
                  <a:cxn ang="0">
                    <a:pos x="T2" y="T3"/>
                  </a:cxn>
                  <a:cxn ang="0">
                    <a:pos x="T4" y="T5"/>
                  </a:cxn>
                  <a:cxn ang="0">
                    <a:pos x="T6" y="T7"/>
                  </a:cxn>
                  <a:cxn ang="0">
                    <a:pos x="T8" y="T9"/>
                  </a:cxn>
                </a:cxnLst>
                <a:rect l="0" t="0" r="r" b="b"/>
                <a:pathLst>
                  <a:path w="66" h="82">
                    <a:moveTo>
                      <a:pt x="0" y="43"/>
                    </a:moveTo>
                    <a:lnTo>
                      <a:pt x="39" y="82"/>
                    </a:lnTo>
                    <a:lnTo>
                      <a:pt x="66" y="38"/>
                    </a:lnTo>
                    <a:lnTo>
                      <a:pt x="28" y="0"/>
                    </a:lnTo>
                    <a:lnTo>
                      <a:pt x="0" y="4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4393">
                <a:extLst>
                  <a:ext uri="{FF2B5EF4-FFF2-40B4-BE49-F238E27FC236}">
                    <a16:creationId xmlns:a16="http://schemas.microsoft.com/office/drawing/2014/main" xmlns="" id="{1AED32CC-D0B3-4756-8F8D-D8170951F053}"/>
                  </a:ext>
                </a:extLst>
              </p:cNvPr>
              <p:cNvSpPr>
                <a:spLocks/>
              </p:cNvSpPr>
              <p:nvPr/>
            </p:nvSpPr>
            <p:spPr bwMode="auto">
              <a:xfrm>
                <a:off x="1771" y="6621"/>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 name="Freeform 4394">
                <a:extLst>
                  <a:ext uri="{FF2B5EF4-FFF2-40B4-BE49-F238E27FC236}">
                    <a16:creationId xmlns:a16="http://schemas.microsoft.com/office/drawing/2014/main" xmlns="" id="{ACC7BD2E-C5B1-4C0D-96DE-3064955F5F17}"/>
                  </a:ext>
                </a:extLst>
              </p:cNvPr>
              <p:cNvSpPr>
                <a:spLocks/>
              </p:cNvSpPr>
              <p:nvPr/>
            </p:nvSpPr>
            <p:spPr bwMode="auto">
              <a:xfrm>
                <a:off x="2149" y="6719"/>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4395">
                <a:extLst>
                  <a:ext uri="{FF2B5EF4-FFF2-40B4-BE49-F238E27FC236}">
                    <a16:creationId xmlns:a16="http://schemas.microsoft.com/office/drawing/2014/main" xmlns="" id="{D5264639-4457-4C20-803B-887E79C2C44B}"/>
                  </a:ext>
                </a:extLst>
              </p:cNvPr>
              <p:cNvSpPr>
                <a:spLocks/>
              </p:cNvSpPr>
              <p:nvPr/>
            </p:nvSpPr>
            <p:spPr bwMode="auto">
              <a:xfrm>
                <a:off x="2149" y="6719"/>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Freeform 4396">
                <a:extLst>
                  <a:ext uri="{FF2B5EF4-FFF2-40B4-BE49-F238E27FC236}">
                    <a16:creationId xmlns:a16="http://schemas.microsoft.com/office/drawing/2014/main" xmlns="" id="{B278965E-72E5-4638-89C6-CFD417E5250C}"/>
                  </a:ext>
                </a:extLst>
              </p:cNvPr>
              <p:cNvSpPr>
                <a:spLocks/>
              </p:cNvSpPr>
              <p:nvPr/>
            </p:nvSpPr>
            <p:spPr bwMode="auto">
              <a:xfrm>
                <a:off x="2510" y="6823"/>
                <a:ext cx="60" cy="88"/>
              </a:xfrm>
              <a:custGeom>
                <a:avLst/>
                <a:gdLst>
                  <a:gd name="T0" fmla="*/ 0 w 60"/>
                  <a:gd name="T1" fmla="*/ 44 h 88"/>
                  <a:gd name="T2" fmla="*/ 38 w 60"/>
                  <a:gd name="T3" fmla="*/ 88 h 88"/>
                  <a:gd name="T4" fmla="*/ 60 w 60"/>
                  <a:gd name="T5" fmla="*/ 38 h 88"/>
                  <a:gd name="T6" fmla="*/ 21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8"/>
                    </a:lnTo>
                    <a:lnTo>
                      <a:pt x="21"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4397">
                <a:extLst>
                  <a:ext uri="{FF2B5EF4-FFF2-40B4-BE49-F238E27FC236}">
                    <a16:creationId xmlns:a16="http://schemas.microsoft.com/office/drawing/2014/main" xmlns="" id="{0F5D3E59-56D0-4891-BA2E-0739FBE146E7}"/>
                  </a:ext>
                </a:extLst>
              </p:cNvPr>
              <p:cNvSpPr>
                <a:spLocks/>
              </p:cNvSpPr>
              <p:nvPr/>
            </p:nvSpPr>
            <p:spPr bwMode="auto">
              <a:xfrm>
                <a:off x="2510" y="6823"/>
                <a:ext cx="60"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Freeform 4398">
                <a:extLst>
                  <a:ext uri="{FF2B5EF4-FFF2-40B4-BE49-F238E27FC236}">
                    <a16:creationId xmlns:a16="http://schemas.microsoft.com/office/drawing/2014/main" xmlns="" id="{A0CD9D46-B6ED-4424-B1FD-6707B156CB91}"/>
                  </a:ext>
                </a:extLst>
              </p:cNvPr>
              <p:cNvSpPr>
                <a:spLocks/>
              </p:cNvSpPr>
              <p:nvPr/>
            </p:nvSpPr>
            <p:spPr bwMode="auto">
              <a:xfrm>
                <a:off x="1493" y="6571"/>
                <a:ext cx="65" cy="82"/>
              </a:xfrm>
              <a:custGeom>
                <a:avLst/>
                <a:gdLst>
                  <a:gd name="T0" fmla="*/ 0 w 65"/>
                  <a:gd name="T1" fmla="*/ 50 h 82"/>
                  <a:gd name="T2" fmla="*/ 38 w 65"/>
                  <a:gd name="T3" fmla="*/ 82 h 82"/>
                  <a:gd name="T4" fmla="*/ 65 w 65"/>
                  <a:gd name="T5" fmla="*/ 33 h 82"/>
                  <a:gd name="T6" fmla="*/ 27 w 65"/>
                  <a:gd name="T7" fmla="*/ 0 h 82"/>
                  <a:gd name="T8" fmla="*/ 0 w 65"/>
                  <a:gd name="T9" fmla="*/ 50 h 82"/>
                </a:gdLst>
                <a:ahLst/>
                <a:cxnLst>
                  <a:cxn ang="0">
                    <a:pos x="T0" y="T1"/>
                  </a:cxn>
                  <a:cxn ang="0">
                    <a:pos x="T2" y="T3"/>
                  </a:cxn>
                  <a:cxn ang="0">
                    <a:pos x="T4" y="T5"/>
                  </a:cxn>
                  <a:cxn ang="0">
                    <a:pos x="T6" y="T7"/>
                  </a:cxn>
                  <a:cxn ang="0">
                    <a:pos x="T8" y="T9"/>
                  </a:cxn>
                </a:cxnLst>
                <a:rect l="0" t="0" r="r" b="b"/>
                <a:pathLst>
                  <a:path w="65" h="82">
                    <a:moveTo>
                      <a:pt x="0" y="50"/>
                    </a:moveTo>
                    <a:lnTo>
                      <a:pt x="38" y="82"/>
                    </a:lnTo>
                    <a:lnTo>
                      <a:pt x="65" y="33"/>
                    </a:lnTo>
                    <a:lnTo>
                      <a:pt x="27" y="0"/>
                    </a:lnTo>
                    <a:lnTo>
                      <a:pt x="0" y="5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4399">
                <a:extLst>
                  <a:ext uri="{FF2B5EF4-FFF2-40B4-BE49-F238E27FC236}">
                    <a16:creationId xmlns:a16="http://schemas.microsoft.com/office/drawing/2014/main" xmlns="" id="{40617A10-4047-450A-90E9-69EE0DAE630B}"/>
                  </a:ext>
                </a:extLst>
              </p:cNvPr>
              <p:cNvSpPr>
                <a:spLocks/>
              </p:cNvSpPr>
              <p:nvPr/>
            </p:nvSpPr>
            <p:spPr bwMode="auto">
              <a:xfrm>
                <a:off x="1493" y="6571"/>
                <a:ext cx="65" cy="82"/>
              </a:xfrm>
              <a:custGeom>
                <a:avLst/>
                <a:gdLst>
                  <a:gd name="T0" fmla="*/ 0 w 12"/>
                  <a:gd name="T1" fmla="*/ 9 h 15"/>
                  <a:gd name="T2" fmla="*/ 7 w 12"/>
                  <a:gd name="T3" fmla="*/ 15 h 15"/>
                  <a:gd name="T4" fmla="*/ 12 w 12"/>
                  <a:gd name="T5" fmla="*/ 6 h 15"/>
                  <a:gd name="T6" fmla="*/ 5 w 12"/>
                  <a:gd name="T7" fmla="*/ 0 h 15"/>
                  <a:gd name="T8" fmla="*/ 0 w 12"/>
                  <a:gd name="T9" fmla="*/ 9 h 15"/>
                </a:gdLst>
                <a:ahLst/>
                <a:cxnLst>
                  <a:cxn ang="0">
                    <a:pos x="T0" y="T1"/>
                  </a:cxn>
                  <a:cxn ang="0">
                    <a:pos x="T2" y="T3"/>
                  </a:cxn>
                  <a:cxn ang="0">
                    <a:pos x="T4" y="T5"/>
                  </a:cxn>
                  <a:cxn ang="0">
                    <a:pos x="T6" y="T7"/>
                  </a:cxn>
                  <a:cxn ang="0">
                    <a:pos x="T8" y="T9"/>
                  </a:cxn>
                </a:cxnLst>
                <a:rect l="0" t="0" r="r" b="b"/>
                <a:pathLst>
                  <a:path w="12" h="15">
                    <a:moveTo>
                      <a:pt x="0" y="9"/>
                    </a:moveTo>
                    <a:lnTo>
                      <a:pt x="7" y="15"/>
                    </a:lnTo>
                    <a:lnTo>
                      <a:pt x="12" y="6"/>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Freeform 4400">
                <a:extLst>
                  <a:ext uri="{FF2B5EF4-FFF2-40B4-BE49-F238E27FC236}">
                    <a16:creationId xmlns:a16="http://schemas.microsoft.com/office/drawing/2014/main" xmlns="" id="{10DDF0A3-2576-4F76-A8B6-61747BE721A4}"/>
                  </a:ext>
                </a:extLst>
              </p:cNvPr>
              <p:cNvSpPr>
                <a:spLocks/>
              </p:cNvSpPr>
              <p:nvPr/>
            </p:nvSpPr>
            <p:spPr bwMode="auto">
              <a:xfrm>
                <a:off x="2859" y="6921"/>
                <a:ext cx="61" cy="88"/>
              </a:xfrm>
              <a:custGeom>
                <a:avLst/>
                <a:gdLst>
                  <a:gd name="T0" fmla="*/ 0 w 61"/>
                  <a:gd name="T1" fmla="*/ 44 h 88"/>
                  <a:gd name="T2" fmla="*/ 39 w 61"/>
                  <a:gd name="T3" fmla="*/ 88 h 88"/>
                  <a:gd name="T4" fmla="*/ 61 w 61"/>
                  <a:gd name="T5" fmla="*/ 39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39"/>
                    </a:lnTo>
                    <a:lnTo>
                      <a:pt x="22" y="0"/>
                    </a:lnTo>
                    <a:lnTo>
                      <a:pt x="0" y="44"/>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4401">
                <a:extLst>
                  <a:ext uri="{FF2B5EF4-FFF2-40B4-BE49-F238E27FC236}">
                    <a16:creationId xmlns:a16="http://schemas.microsoft.com/office/drawing/2014/main" xmlns="" id="{4B1E8BC1-58B3-4183-A41D-3318E69CC726}"/>
                  </a:ext>
                </a:extLst>
              </p:cNvPr>
              <p:cNvSpPr>
                <a:spLocks/>
              </p:cNvSpPr>
              <p:nvPr/>
            </p:nvSpPr>
            <p:spPr bwMode="auto">
              <a:xfrm>
                <a:off x="2859" y="6921"/>
                <a:ext cx="61"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Freeform 4402">
                <a:extLst>
                  <a:ext uri="{FF2B5EF4-FFF2-40B4-BE49-F238E27FC236}">
                    <a16:creationId xmlns:a16="http://schemas.microsoft.com/office/drawing/2014/main" xmlns="" id="{6C2B659E-A5D5-4D1D-89D0-0E04AF66F369}"/>
                  </a:ext>
                </a:extLst>
              </p:cNvPr>
              <p:cNvSpPr>
                <a:spLocks/>
              </p:cNvSpPr>
              <p:nvPr/>
            </p:nvSpPr>
            <p:spPr bwMode="auto">
              <a:xfrm>
                <a:off x="1875" y="6648"/>
                <a:ext cx="66" cy="88"/>
              </a:xfrm>
              <a:custGeom>
                <a:avLst/>
                <a:gdLst>
                  <a:gd name="T0" fmla="*/ 0 w 66"/>
                  <a:gd name="T1" fmla="*/ 49 h 88"/>
                  <a:gd name="T2" fmla="*/ 39 w 66"/>
                  <a:gd name="T3" fmla="*/ 88 h 88"/>
                  <a:gd name="T4" fmla="*/ 66 w 66"/>
                  <a:gd name="T5" fmla="*/ 44 h 88"/>
                  <a:gd name="T6" fmla="*/ 28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39" y="88"/>
                    </a:lnTo>
                    <a:lnTo>
                      <a:pt x="66" y="44"/>
                    </a:lnTo>
                    <a:lnTo>
                      <a:pt x="28" y="0"/>
                    </a:lnTo>
                    <a:lnTo>
                      <a:pt x="0" y="4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4403">
                <a:extLst>
                  <a:ext uri="{FF2B5EF4-FFF2-40B4-BE49-F238E27FC236}">
                    <a16:creationId xmlns:a16="http://schemas.microsoft.com/office/drawing/2014/main" xmlns="" id="{E526DDC2-3B52-470D-A523-E73C15D6E9F8}"/>
                  </a:ext>
                </a:extLst>
              </p:cNvPr>
              <p:cNvSpPr>
                <a:spLocks/>
              </p:cNvSpPr>
              <p:nvPr/>
            </p:nvSpPr>
            <p:spPr bwMode="auto">
              <a:xfrm>
                <a:off x="1875" y="6648"/>
                <a:ext cx="66" cy="88"/>
              </a:xfrm>
              <a:custGeom>
                <a:avLst/>
                <a:gdLst>
                  <a:gd name="T0" fmla="*/ 0 w 12"/>
                  <a:gd name="T1" fmla="*/ 9 h 16"/>
                  <a:gd name="T2" fmla="*/ 7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Freeform 4404">
                <a:extLst>
                  <a:ext uri="{FF2B5EF4-FFF2-40B4-BE49-F238E27FC236}">
                    <a16:creationId xmlns:a16="http://schemas.microsoft.com/office/drawing/2014/main" xmlns="" id="{81382C80-D166-47AF-B1E2-BD0C94770D28}"/>
                  </a:ext>
                </a:extLst>
              </p:cNvPr>
              <p:cNvSpPr>
                <a:spLocks/>
              </p:cNvSpPr>
              <p:nvPr/>
            </p:nvSpPr>
            <p:spPr bwMode="auto">
              <a:xfrm>
                <a:off x="2247" y="6752"/>
                <a:ext cx="66" cy="87"/>
              </a:xfrm>
              <a:custGeom>
                <a:avLst/>
                <a:gdLst>
                  <a:gd name="T0" fmla="*/ 0 w 66"/>
                  <a:gd name="T1" fmla="*/ 49 h 87"/>
                  <a:gd name="T2" fmla="*/ 44 w 66"/>
                  <a:gd name="T3" fmla="*/ 87 h 87"/>
                  <a:gd name="T4" fmla="*/ 66 w 66"/>
                  <a:gd name="T5" fmla="*/ 44 h 87"/>
                  <a:gd name="T6" fmla="*/ 27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44" y="87"/>
                    </a:lnTo>
                    <a:lnTo>
                      <a:pt x="66" y="44"/>
                    </a:lnTo>
                    <a:lnTo>
                      <a:pt x="27"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4405">
                <a:extLst>
                  <a:ext uri="{FF2B5EF4-FFF2-40B4-BE49-F238E27FC236}">
                    <a16:creationId xmlns:a16="http://schemas.microsoft.com/office/drawing/2014/main" xmlns="" id="{7EC630D9-5C7A-4522-9310-3FA1943BB45D}"/>
                  </a:ext>
                </a:extLst>
              </p:cNvPr>
              <p:cNvSpPr>
                <a:spLocks/>
              </p:cNvSpPr>
              <p:nvPr/>
            </p:nvSpPr>
            <p:spPr bwMode="auto">
              <a:xfrm>
                <a:off x="2247" y="6752"/>
                <a:ext cx="66" cy="87"/>
              </a:xfrm>
              <a:custGeom>
                <a:avLst/>
                <a:gdLst>
                  <a:gd name="T0" fmla="*/ 0 w 12"/>
                  <a:gd name="T1" fmla="*/ 9 h 16"/>
                  <a:gd name="T2" fmla="*/ 8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Freeform 4406">
                <a:extLst>
                  <a:ext uri="{FF2B5EF4-FFF2-40B4-BE49-F238E27FC236}">
                    <a16:creationId xmlns:a16="http://schemas.microsoft.com/office/drawing/2014/main" xmlns="" id="{2B5CFC09-24A4-4012-A14F-2CAC69A03443}"/>
                  </a:ext>
                </a:extLst>
              </p:cNvPr>
              <p:cNvSpPr>
                <a:spLocks/>
              </p:cNvSpPr>
              <p:nvPr/>
            </p:nvSpPr>
            <p:spPr bwMode="auto">
              <a:xfrm>
                <a:off x="2608" y="6856"/>
                <a:ext cx="60" cy="87"/>
              </a:xfrm>
              <a:custGeom>
                <a:avLst/>
                <a:gdLst>
                  <a:gd name="T0" fmla="*/ 0 w 60"/>
                  <a:gd name="T1" fmla="*/ 49 h 87"/>
                  <a:gd name="T2" fmla="*/ 38 w 60"/>
                  <a:gd name="T3" fmla="*/ 87 h 87"/>
                  <a:gd name="T4" fmla="*/ 60 w 60"/>
                  <a:gd name="T5" fmla="*/ 44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4"/>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4407">
                <a:extLst>
                  <a:ext uri="{FF2B5EF4-FFF2-40B4-BE49-F238E27FC236}">
                    <a16:creationId xmlns:a16="http://schemas.microsoft.com/office/drawing/2014/main" xmlns="" id="{4D43C8DB-E236-4E83-9726-C80AB861E88A}"/>
                  </a:ext>
                </a:extLst>
              </p:cNvPr>
              <p:cNvSpPr>
                <a:spLocks/>
              </p:cNvSpPr>
              <p:nvPr/>
            </p:nvSpPr>
            <p:spPr bwMode="auto">
              <a:xfrm>
                <a:off x="2608" y="6856"/>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Freeform 4408">
                <a:extLst>
                  <a:ext uri="{FF2B5EF4-FFF2-40B4-BE49-F238E27FC236}">
                    <a16:creationId xmlns:a16="http://schemas.microsoft.com/office/drawing/2014/main" xmlns="" id="{6CD34462-5293-46B0-B75B-ED85F9F45795}"/>
                  </a:ext>
                </a:extLst>
              </p:cNvPr>
              <p:cNvSpPr>
                <a:spLocks/>
              </p:cNvSpPr>
              <p:nvPr/>
            </p:nvSpPr>
            <p:spPr bwMode="auto">
              <a:xfrm>
                <a:off x="1596" y="6599"/>
                <a:ext cx="71" cy="82"/>
              </a:xfrm>
              <a:custGeom>
                <a:avLst/>
                <a:gdLst>
                  <a:gd name="T0" fmla="*/ 0 w 71"/>
                  <a:gd name="T1" fmla="*/ 44 h 82"/>
                  <a:gd name="T2" fmla="*/ 44 w 71"/>
                  <a:gd name="T3" fmla="*/ 82 h 82"/>
                  <a:gd name="T4" fmla="*/ 71 w 71"/>
                  <a:gd name="T5" fmla="*/ 33 h 82"/>
                  <a:gd name="T6" fmla="*/ 28 w 71"/>
                  <a:gd name="T7" fmla="*/ 0 h 82"/>
                  <a:gd name="T8" fmla="*/ 0 w 71"/>
                  <a:gd name="T9" fmla="*/ 44 h 82"/>
                </a:gdLst>
                <a:ahLst/>
                <a:cxnLst>
                  <a:cxn ang="0">
                    <a:pos x="T0" y="T1"/>
                  </a:cxn>
                  <a:cxn ang="0">
                    <a:pos x="T2" y="T3"/>
                  </a:cxn>
                  <a:cxn ang="0">
                    <a:pos x="T4" y="T5"/>
                  </a:cxn>
                  <a:cxn ang="0">
                    <a:pos x="T6" y="T7"/>
                  </a:cxn>
                  <a:cxn ang="0">
                    <a:pos x="T8" y="T9"/>
                  </a:cxn>
                </a:cxnLst>
                <a:rect l="0" t="0" r="r" b="b"/>
                <a:pathLst>
                  <a:path w="71" h="82">
                    <a:moveTo>
                      <a:pt x="0" y="44"/>
                    </a:moveTo>
                    <a:lnTo>
                      <a:pt x="44" y="82"/>
                    </a:lnTo>
                    <a:lnTo>
                      <a:pt x="71" y="33"/>
                    </a:lnTo>
                    <a:lnTo>
                      <a:pt x="28"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4409">
                <a:extLst>
                  <a:ext uri="{FF2B5EF4-FFF2-40B4-BE49-F238E27FC236}">
                    <a16:creationId xmlns:a16="http://schemas.microsoft.com/office/drawing/2014/main" xmlns="" id="{27EBA9AF-CA2F-4A60-B63E-801CC0C77C86}"/>
                  </a:ext>
                </a:extLst>
              </p:cNvPr>
              <p:cNvSpPr>
                <a:spLocks/>
              </p:cNvSpPr>
              <p:nvPr/>
            </p:nvSpPr>
            <p:spPr bwMode="auto">
              <a:xfrm>
                <a:off x="1596" y="6599"/>
                <a:ext cx="71" cy="82"/>
              </a:xfrm>
              <a:custGeom>
                <a:avLst/>
                <a:gdLst>
                  <a:gd name="T0" fmla="*/ 0 w 13"/>
                  <a:gd name="T1" fmla="*/ 8 h 15"/>
                  <a:gd name="T2" fmla="*/ 8 w 13"/>
                  <a:gd name="T3" fmla="*/ 15 h 15"/>
                  <a:gd name="T4" fmla="*/ 13 w 13"/>
                  <a:gd name="T5" fmla="*/ 6 h 15"/>
                  <a:gd name="T6" fmla="*/ 5 w 13"/>
                  <a:gd name="T7" fmla="*/ 0 h 15"/>
                  <a:gd name="T8" fmla="*/ 0 w 13"/>
                  <a:gd name="T9" fmla="*/ 8 h 15"/>
                </a:gdLst>
                <a:ahLst/>
                <a:cxnLst>
                  <a:cxn ang="0">
                    <a:pos x="T0" y="T1"/>
                  </a:cxn>
                  <a:cxn ang="0">
                    <a:pos x="T2" y="T3"/>
                  </a:cxn>
                  <a:cxn ang="0">
                    <a:pos x="T4" y="T5"/>
                  </a:cxn>
                  <a:cxn ang="0">
                    <a:pos x="T6" y="T7"/>
                  </a:cxn>
                  <a:cxn ang="0">
                    <a:pos x="T8" y="T9"/>
                  </a:cxn>
                </a:cxnLst>
                <a:rect l="0" t="0" r="r" b="b"/>
                <a:pathLst>
                  <a:path w="13" h="15">
                    <a:moveTo>
                      <a:pt x="0" y="8"/>
                    </a:moveTo>
                    <a:lnTo>
                      <a:pt x="8" y="15"/>
                    </a:lnTo>
                    <a:lnTo>
                      <a:pt x="13" y="6"/>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Freeform 4410">
                <a:extLst>
                  <a:ext uri="{FF2B5EF4-FFF2-40B4-BE49-F238E27FC236}">
                    <a16:creationId xmlns:a16="http://schemas.microsoft.com/office/drawing/2014/main" xmlns="" id="{2BDA5605-EC8A-4B2C-BAC5-ACA34231FDF8}"/>
                  </a:ext>
                </a:extLst>
              </p:cNvPr>
              <p:cNvSpPr>
                <a:spLocks/>
              </p:cNvSpPr>
              <p:nvPr/>
            </p:nvSpPr>
            <p:spPr bwMode="auto">
              <a:xfrm>
                <a:off x="1979" y="6686"/>
                <a:ext cx="66" cy="88"/>
              </a:xfrm>
              <a:custGeom>
                <a:avLst/>
                <a:gdLst>
                  <a:gd name="T0" fmla="*/ 0 w 66"/>
                  <a:gd name="T1" fmla="*/ 44 h 88"/>
                  <a:gd name="T2" fmla="*/ 44 w 66"/>
                  <a:gd name="T3" fmla="*/ 88 h 88"/>
                  <a:gd name="T4" fmla="*/ 66 w 66"/>
                  <a:gd name="T5" fmla="*/ 39 h 88"/>
                  <a:gd name="T6" fmla="*/ 27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44" y="88"/>
                    </a:lnTo>
                    <a:lnTo>
                      <a:pt x="66" y="39"/>
                    </a:lnTo>
                    <a:lnTo>
                      <a:pt x="27"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4411">
                <a:extLst>
                  <a:ext uri="{FF2B5EF4-FFF2-40B4-BE49-F238E27FC236}">
                    <a16:creationId xmlns:a16="http://schemas.microsoft.com/office/drawing/2014/main" xmlns="" id="{1AE037C9-8BC2-4530-A079-23F24BD77A0C}"/>
                  </a:ext>
                </a:extLst>
              </p:cNvPr>
              <p:cNvSpPr>
                <a:spLocks/>
              </p:cNvSpPr>
              <p:nvPr/>
            </p:nvSpPr>
            <p:spPr bwMode="auto">
              <a:xfrm>
                <a:off x="1979" y="6686"/>
                <a:ext cx="66" cy="88"/>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Freeform 4412">
                <a:extLst>
                  <a:ext uri="{FF2B5EF4-FFF2-40B4-BE49-F238E27FC236}">
                    <a16:creationId xmlns:a16="http://schemas.microsoft.com/office/drawing/2014/main" xmlns="" id="{9D3862A6-2960-4A36-9E8A-9AEE9039CFC9}"/>
                  </a:ext>
                </a:extLst>
              </p:cNvPr>
              <p:cNvSpPr>
                <a:spLocks/>
              </p:cNvSpPr>
              <p:nvPr/>
            </p:nvSpPr>
            <p:spPr bwMode="auto">
              <a:xfrm>
                <a:off x="2351" y="6790"/>
                <a:ext cx="60" cy="88"/>
              </a:xfrm>
              <a:custGeom>
                <a:avLst/>
                <a:gdLst>
                  <a:gd name="T0" fmla="*/ 0 w 60"/>
                  <a:gd name="T1" fmla="*/ 44 h 88"/>
                  <a:gd name="T2" fmla="*/ 38 w 60"/>
                  <a:gd name="T3" fmla="*/ 88 h 88"/>
                  <a:gd name="T4" fmla="*/ 60 w 60"/>
                  <a:gd name="T5" fmla="*/ 38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8"/>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4413">
                <a:extLst>
                  <a:ext uri="{FF2B5EF4-FFF2-40B4-BE49-F238E27FC236}">
                    <a16:creationId xmlns:a16="http://schemas.microsoft.com/office/drawing/2014/main" xmlns="" id="{FA098CDC-3D5B-4301-8F14-DA667C92F787}"/>
                  </a:ext>
                </a:extLst>
              </p:cNvPr>
              <p:cNvSpPr>
                <a:spLocks/>
              </p:cNvSpPr>
              <p:nvPr/>
            </p:nvSpPr>
            <p:spPr bwMode="auto">
              <a:xfrm>
                <a:off x="2351" y="6790"/>
                <a:ext cx="60"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Freeform 4414">
                <a:extLst>
                  <a:ext uri="{FF2B5EF4-FFF2-40B4-BE49-F238E27FC236}">
                    <a16:creationId xmlns:a16="http://schemas.microsoft.com/office/drawing/2014/main" xmlns="" id="{A294FBD7-6B7C-49F9-B449-4417DDE58664}"/>
                  </a:ext>
                </a:extLst>
              </p:cNvPr>
              <p:cNvSpPr>
                <a:spLocks/>
              </p:cNvSpPr>
              <p:nvPr/>
            </p:nvSpPr>
            <p:spPr bwMode="auto">
              <a:xfrm>
                <a:off x="2706" y="6894"/>
                <a:ext cx="61" cy="88"/>
              </a:xfrm>
              <a:custGeom>
                <a:avLst/>
                <a:gdLst>
                  <a:gd name="T0" fmla="*/ 0 w 61"/>
                  <a:gd name="T1" fmla="*/ 44 h 88"/>
                  <a:gd name="T2" fmla="*/ 39 w 61"/>
                  <a:gd name="T3" fmla="*/ 88 h 88"/>
                  <a:gd name="T4" fmla="*/ 61 w 61"/>
                  <a:gd name="T5" fmla="*/ 38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38"/>
                    </a:lnTo>
                    <a:lnTo>
                      <a:pt x="22"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4415">
                <a:extLst>
                  <a:ext uri="{FF2B5EF4-FFF2-40B4-BE49-F238E27FC236}">
                    <a16:creationId xmlns:a16="http://schemas.microsoft.com/office/drawing/2014/main" xmlns="" id="{2E899BF6-5F15-491A-A80E-6F61F3BABF91}"/>
                  </a:ext>
                </a:extLst>
              </p:cNvPr>
              <p:cNvSpPr>
                <a:spLocks/>
              </p:cNvSpPr>
              <p:nvPr/>
            </p:nvSpPr>
            <p:spPr bwMode="auto">
              <a:xfrm>
                <a:off x="2706" y="6894"/>
                <a:ext cx="61"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Freeform 4416">
                <a:extLst>
                  <a:ext uri="{FF2B5EF4-FFF2-40B4-BE49-F238E27FC236}">
                    <a16:creationId xmlns:a16="http://schemas.microsoft.com/office/drawing/2014/main" xmlns="" id="{3D54D55E-5636-4B64-BED2-987562120063}"/>
                  </a:ext>
                </a:extLst>
              </p:cNvPr>
              <p:cNvSpPr>
                <a:spLocks/>
              </p:cNvSpPr>
              <p:nvPr/>
            </p:nvSpPr>
            <p:spPr bwMode="auto">
              <a:xfrm>
                <a:off x="1706" y="6626"/>
                <a:ext cx="65" cy="82"/>
              </a:xfrm>
              <a:custGeom>
                <a:avLst/>
                <a:gdLst>
                  <a:gd name="T0" fmla="*/ 0 w 65"/>
                  <a:gd name="T1" fmla="*/ 44 h 82"/>
                  <a:gd name="T2" fmla="*/ 38 w 65"/>
                  <a:gd name="T3" fmla="*/ 82 h 82"/>
                  <a:gd name="T4" fmla="*/ 65 w 65"/>
                  <a:gd name="T5" fmla="*/ 38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38" y="82"/>
                    </a:lnTo>
                    <a:lnTo>
                      <a:pt x="65" y="38"/>
                    </a:lnTo>
                    <a:lnTo>
                      <a:pt x="27" y="0"/>
                    </a:lnTo>
                    <a:lnTo>
                      <a:pt x="0" y="4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4417">
                <a:extLst>
                  <a:ext uri="{FF2B5EF4-FFF2-40B4-BE49-F238E27FC236}">
                    <a16:creationId xmlns:a16="http://schemas.microsoft.com/office/drawing/2014/main" xmlns="" id="{FEEB804B-789A-4690-9858-06C89E2B90F5}"/>
                  </a:ext>
                </a:extLst>
              </p:cNvPr>
              <p:cNvSpPr>
                <a:spLocks/>
              </p:cNvSpPr>
              <p:nvPr/>
            </p:nvSpPr>
            <p:spPr bwMode="auto">
              <a:xfrm>
                <a:off x="1706" y="6626"/>
                <a:ext cx="65"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Freeform 4418">
                <a:extLst>
                  <a:ext uri="{FF2B5EF4-FFF2-40B4-BE49-F238E27FC236}">
                    <a16:creationId xmlns:a16="http://schemas.microsoft.com/office/drawing/2014/main" xmlns="" id="{12023E25-9004-44CA-86FD-7159F87EB443}"/>
                  </a:ext>
                </a:extLst>
              </p:cNvPr>
              <p:cNvSpPr>
                <a:spLocks/>
              </p:cNvSpPr>
              <p:nvPr/>
            </p:nvSpPr>
            <p:spPr bwMode="auto">
              <a:xfrm>
                <a:off x="2083" y="6719"/>
                <a:ext cx="66" cy="88"/>
              </a:xfrm>
              <a:custGeom>
                <a:avLst/>
                <a:gdLst>
                  <a:gd name="T0" fmla="*/ 0 w 66"/>
                  <a:gd name="T1" fmla="*/ 49 h 88"/>
                  <a:gd name="T2" fmla="*/ 44 w 66"/>
                  <a:gd name="T3" fmla="*/ 88 h 88"/>
                  <a:gd name="T4" fmla="*/ 66 w 66"/>
                  <a:gd name="T5" fmla="*/ 44 h 88"/>
                  <a:gd name="T6" fmla="*/ 27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44" y="88"/>
                    </a:lnTo>
                    <a:lnTo>
                      <a:pt x="66" y="44"/>
                    </a:lnTo>
                    <a:lnTo>
                      <a:pt x="27"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4419">
                <a:extLst>
                  <a:ext uri="{FF2B5EF4-FFF2-40B4-BE49-F238E27FC236}">
                    <a16:creationId xmlns:a16="http://schemas.microsoft.com/office/drawing/2014/main" xmlns="" id="{7A7F3DA9-3E51-4708-B90F-AD87EB303505}"/>
                  </a:ext>
                </a:extLst>
              </p:cNvPr>
              <p:cNvSpPr>
                <a:spLocks/>
              </p:cNvSpPr>
              <p:nvPr/>
            </p:nvSpPr>
            <p:spPr bwMode="auto">
              <a:xfrm>
                <a:off x="2083" y="6719"/>
                <a:ext cx="66" cy="88"/>
              </a:xfrm>
              <a:custGeom>
                <a:avLst/>
                <a:gdLst>
                  <a:gd name="T0" fmla="*/ 0 w 12"/>
                  <a:gd name="T1" fmla="*/ 9 h 16"/>
                  <a:gd name="T2" fmla="*/ 8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Freeform 4420">
                <a:extLst>
                  <a:ext uri="{FF2B5EF4-FFF2-40B4-BE49-F238E27FC236}">
                    <a16:creationId xmlns:a16="http://schemas.microsoft.com/office/drawing/2014/main" xmlns="" id="{FBE351A3-7E3E-48C9-A204-056B5F03E561}"/>
                  </a:ext>
                </a:extLst>
              </p:cNvPr>
              <p:cNvSpPr>
                <a:spLocks/>
              </p:cNvSpPr>
              <p:nvPr/>
            </p:nvSpPr>
            <p:spPr bwMode="auto">
              <a:xfrm>
                <a:off x="2449" y="6828"/>
                <a:ext cx="61" cy="88"/>
              </a:xfrm>
              <a:custGeom>
                <a:avLst/>
                <a:gdLst>
                  <a:gd name="T0" fmla="*/ 0 w 61"/>
                  <a:gd name="T1" fmla="*/ 44 h 88"/>
                  <a:gd name="T2" fmla="*/ 39 w 61"/>
                  <a:gd name="T3" fmla="*/ 88 h 88"/>
                  <a:gd name="T4" fmla="*/ 61 w 61"/>
                  <a:gd name="T5" fmla="*/ 39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39"/>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4421">
                <a:extLst>
                  <a:ext uri="{FF2B5EF4-FFF2-40B4-BE49-F238E27FC236}">
                    <a16:creationId xmlns:a16="http://schemas.microsoft.com/office/drawing/2014/main" xmlns="" id="{A6134F07-FC8A-4511-8200-C07CD62115FA}"/>
                  </a:ext>
                </a:extLst>
              </p:cNvPr>
              <p:cNvSpPr>
                <a:spLocks/>
              </p:cNvSpPr>
              <p:nvPr/>
            </p:nvSpPr>
            <p:spPr bwMode="auto">
              <a:xfrm>
                <a:off x="2449" y="6828"/>
                <a:ext cx="61"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Freeform 4422">
                <a:extLst>
                  <a:ext uri="{FF2B5EF4-FFF2-40B4-BE49-F238E27FC236}">
                    <a16:creationId xmlns:a16="http://schemas.microsoft.com/office/drawing/2014/main" xmlns="" id="{72E99099-3D6A-4AFB-BF0D-A33318B4348D}"/>
                  </a:ext>
                </a:extLst>
              </p:cNvPr>
              <p:cNvSpPr>
                <a:spLocks/>
              </p:cNvSpPr>
              <p:nvPr/>
            </p:nvSpPr>
            <p:spPr bwMode="auto">
              <a:xfrm>
                <a:off x="2805" y="6927"/>
                <a:ext cx="54" cy="87"/>
              </a:xfrm>
              <a:custGeom>
                <a:avLst/>
                <a:gdLst>
                  <a:gd name="T0" fmla="*/ 0 w 54"/>
                  <a:gd name="T1" fmla="*/ 44 h 87"/>
                  <a:gd name="T2" fmla="*/ 38 w 54"/>
                  <a:gd name="T3" fmla="*/ 87 h 87"/>
                  <a:gd name="T4" fmla="*/ 54 w 54"/>
                  <a:gd name="T5" fmla="*/ 38 h 87"/>
                  <a:gd name="T6" fmla="*/ 16 w 54"/>
                  <a:gd name="T7" fmla="*/ 0 h 87"/>
                  <a:gd name="T8" fmla="*/ 0 w 54"/>
                  <a:gd name="T9" fmla="*/ 44 h 87"/>
                </a:gdLst>
                <a:ahLst/>
                <a:cxnLst>
                  <a:cxn ang="0">
                    <a:pos x="T0" y="T1"/>
                  </a:cxn>
                  <a:cxn ang="0">
                    <a:pos x="T2" y="T3"/>
                  </a:cxn>
                  <a:cxn ang="0">
                    <a:pos x="T4" y="T5"/>
                  </a:cxn>
                  <a:cxn ang="0">
                    <a:pos x="T6" y="T7"/>
                  </a:cxn>
                  <a:cxn ang="0">
                    <a:pos x="T8" y="T9"/>
                  </a:cxn>
                </a:cxnLst>
                <a:rect l="0" t="0" r="r" b="b"/>
                <a:pathLst>
                  <a:path w="54" h="87">
                    <a:moveTo>
                      <a:pt x="0" y="44"/>
                    </a:moveTo>
                    <a:lnTo>
                      <a:pt x="38" y="87"/>
                    </a:lnTo>
                    <a:lnTo>
                      <a:pt x="54" y="38"/>
                    </a:lnTo>
                    <a:lnTo>
                      <a:pt x="16"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4423">
                <a:extLst>
                  <a:ext uri="{FF2B5EF4-FFF2-40B4-BE49-F238E27FC236}">
                    <a16:creationId xmlns:a16="http://schemas.microsoft.com/office/drawing/2014/main" xmlns="" id="{C493B411-6F34-451E-B828-BA4AE45B805D}"/>
                  </a:ext>
                </a:extLst>
              </p:cNvPr>
              <p:cNvSpPr>
                <a:spLocks/>
              </p:cNvSpPr>
              <p:nvPr/>
            </p:nvSpPr>
            <p:spPr bwMode="auto">
              <a:xfrm>
                <a:off x="2805" y="6927"/>
                <a:ext cx="54" cy="87"/>
              </a:xfrm>
              <a:custGeom>
                <a:avLst/>
                <a:gdLst>
                  <a:gd name="T0" fmla="*/ 0 w 10"/>
                  <a:gd name="T1" fmla="*/ 8 h 16"/>
                  <a:gd name="T2" fmla="*/ 7 w 10"/>
                  <a:gd name="T3" fmla="*/ 16 h 16"/>
                  <a:gd name="T4" fmla="*/ 10 w 10"/>
                  <a:gd name="T5" fmla="*/ 7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Freeform 4424">
                <a:extLst>
                  <a:ext uri="{FF2B5EF4-FFF2-40B4-BE49-F238E27FC236}">
                    <a16:creationId xmlns:a16="http://schemas.microsoft.com/office/drawing/2014/main" xmlns="" id="{D771D10D-5667-4240-9045-1D96E9253ECF}"/>
                  </a:ext>
                </a:extLst>
              </p:cNvPr>
              <p:cNvSpPr>
                <a:spLocks/>
              </p:cNvSpPr>
              <p:nvPr/>
            </p:nvSpPr>
            <p:spPr bwMode="auto">
              <a:xfrm>
                <a:off x="1810" y="6659"/>
                <a:ext cx="65" cy="82"/>
              </a:xfrm>
              <a:custGeom>
                <a:avLst/>
                <a:gdLst>
                  <a:gd name="T0" fmla="*/ 0 w 65"/>
                  <a:gd name="T1" fmla="*/ 44 h 82"/>
                  <a:gd name="T2" fmla="*/ 43 w 65"/>
                  <a:gd name="T3" fmla="*/ 82 h 82"/>
                  <a:gd name="T4" fmla="*/ 65 w 65"/>
                  <a:gd name="T5" fmla="*/ 38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43" y="82"/>
                    </a:lnTo>
                    <a:lnTo>
                      <a:pt x="65" y="38"/>
                    </a:lnTo>
                    <a:lnTo>
                      <a:pt x="27"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4425">
                <a:extLst>
                  <a:ext uri="{FF2B5EF4-FFF2-40B4-BE49-F238E27FC236}">
                    <a16:creationId xmlns:a16="http://schemas.microsoft.com/office/drawing/2014/main" xmlns="" id="{589873A7-2443-466C-8A76-9116AB0BEB6A}"/>
                  </a:ext>
                </a:extLst>
              </p:cNvPr>
              <p:cNvSpPr>
                <a:spLocks/>
              </p:cNvSpPr>
              <p:nvPr/>
            </p:nvSpPr>
            <p:spPr bwMode="auto">
              <a:xfrm>
                <a:off x="1810" y="6659"/>
                <a:ext cx="65" cy="82"/>
              </a:xfrm>
              <a:custGeom>
                <a:avLst/>
                <a:gdLst>
                  <a:gd name="T0" fmla="*/ 0 w 12"/>
                  <a:gd name="T1" fmla="*/ 8 h 15"/>
                  <a:gd name="T2" fmla="*/ 8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8"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627">
              <a:extLst>
                <a:ext uri="{FF2B5EF4-FFF2-40B4-BE49-F238E27FC236}">
                  <a16:creationId xmlns:a16="http://schemas.microsoft.com/office/drawing/2014/main" xmlns="" id="{AFB392FD-EA72-4C6A-B000-541A578B6318}"/>
                </a:ext>
              </a:extLst>
            </p:cNvPr>
            <p:cNvGrpSpPr>
              <a:grpSpLocks/>
            </p:cNvGrpSpPr>
            <p:nvPr/>
          </p:nvGrpSpPr>
          <p:grpSpPr bwMode="auto">
            <a:xfrm>
              <a:off x="1531" y="6604"/>
              <a:ext cx="1427" cy="629"/>
              <a:chOff x="1531" y="6604"/>
              <a:chExt cx="1427" cy="629"/>
            </a:xfrm>
          </p:grpSpPr>
          <p:sp>
            <p:nvSpPr>
              <p:cNvPr id="284" name="Freeform 4427">
                <a:extLst>
                  <a:ext uri="{FF2B5EF4-FFF2-40B4-BE49-F238E27FC236}">
                    <a16:creationId xmlns:a16="http://schemas.microsoft.com/office/drawing/2014/main" xmlns="" id="{A753A600-5ED6-4EE8-B4C3-BAD7DBA2FD16}"/>
                  </a:ext>
                </a:extLst>
              </p:cNvPr>
              <p:cNvSpPr>
                <a:spLocks/>
              </p:cNvSpPr>
              <p:nvPr/>
            </p:nvSpPr>
            <p:spPr bwMode="auto">
              <a:xfrm>
                <a:off x="2187" y="6757"/>
                <a:ext cx="60" cy="88"/>
              </a:xfrm>
              <a:custGeom>
                <a:avLst/>
                <a:gdLst>
                  <a:gd name="T0" fmla="*/ 0 w 60"/>
                  <a:gd name="T1" fmla="*/ 44 h 88"/>
                  <a:gd name="T2" fmla="*/ 38 w 60"/>
                  <a:gd name="T3" fmla="*/ 88 h 88"/>
                  <a:gd name="T4" fmla="*/ 60 w 60"/>
                  <a:gd name="T5" fmla="*/ 44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44"/>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4428">
                <a:extLst>
                  <a:ext uri="{FF2B5EF4-FFF2-40B4-BE49-F238E27FC236}">
                    <a16:creationId xmlns:a16="http://schemas.microsoft.com/office/drawing/2014/main" xmlns="" id="{EE608E9A-BA8F-48A5-80DD-849020C14251}"/>
                  </a:ext>
                </a:extLst>
              </p:cNvPr>
              <p:cNvSpPr>
                <a:spLocks/>
              </p:cNvSpPr>
              <p:nvPr/>
            </p:nvSpPr>
            <p:spPr bwMode="auto">
              <a:xfrm>
                <a:off x="2187" y="6757"/>
                <a:ext cx="60" cy="88"/>
              </a:xfrm>
              <a:custGeom>
                <a:avLst/>
                <a:gdLst>
                  <a:gd name="T0" fmla="*/ 0 w 11"/>
                  <a:gd name="T1" fmla="*/ 8 h 16"/>
                  <a:gd name="T2" fmla="*/ 7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4429">
                <a:extLst>
                  <a:ext uri="{FF2B5EF4-FFF2-40B4-BE49-F238E27FC236}">
                    <a16:creationId xmlns:a16="http://schemas.microsoft.com/office/drawing/2014/main" xmlns="" id="{3D92666F-B4E2-49A4-B777-7233C252BBA3}"/>
                  </a:ext>
                </a:extLst>
              </p:cNvPr>
              <p:cNvSpPr>
                <a:spLocks/>
              </p:cNvSpPr>
              <p:nvPr/>
            </p:nvSpPr>
            <p:spPr bwMode="auto">
              <a:xfrm>
                <a:off x="2548" y="6861"/>
                <a:ext cx="60" cy="88"/>
              </a:xfrm>
              <a:custGeom>
                <a:avLst/>
                <a:gdLst>
                  <a:gd name="T0" fmla="*/ 0 w 60"/>
                  <a:gd name="T1" fmla="*/ 50 h 88"/>
                  <a:gd name="T2" fmla="*/ 44 w 60"/>
                  <a:gd name="T3" fmla="*/ 88 h 88"/>
                  <a:gd name="T4" fmla="*/ 60 w 60"/>
                  <a:gd name="T5" fmla="*/ 44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44" y="88"/>
                    </a:lnTo>
                    <a:lnTo>
                      <a:pt x="60" y="44"/>
                    </a:lnTo>
                    <a:lnTo>
                      <a:pt x="22" y="0"/>
                    </a:lnTo>
                    <a:lnTo>
                      <a:pt x="0" y="5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4430">
                <a:extLst>
                  <a:ext uri="{FF2B5EF4-FFF2-40B4-BE49-F238E27FC236}">
                    <a16:creationId xmlns:a16="http://schemas.microsoft.com/office/drawing/2014/main" xmlns="" id="{8327F671-BB82-4A43-8693-7C0989333137}"/>
                  </a:ext>
                </a:extLst>
              </p:cNvPr>
              <p:cNvSpPr>
                <a:spLocks/>
              </p:cNvSpPr>
              <p:nvPr/>
            </p:nvSpPr>
            <p:spPr bwMode="auto">
              <a:xfrm>
                <a:off x="2548" y="6861"/>
                <a:ext cx="60" cy="88"/>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4431">
                <a:extLst>
                  <a:ext uri="{FF2B5EF4-FFF2-40B4-BE49-F238E27FC236}">
                    <a16:creationId xmlns:a16="http://schemas.microsoft.com/office/drawing/2014/main" xmlns="" id="{DC092617-FAD9-4A81-8888-AC38E663AC4C}"/>
                  </a:ext>
                </a:extLst>
              </p:cNvPr>
              <p:cNvSpPr>
                <a:spLocks/>
              </p:cNvSpPr>
              <p:nvPr/>
            </p:nvSpPr>
            <p:spPr bwMode="auto">
              <a:xfrm>
                <a:off x="1531" y="6604"/>
                <a:ext cx="65" cy="88"/>
              </a:xfrm>
              <a:custGeom>
                <a:avLst/>
                <a:gdLst>
                  <a:gd name="T0" fmla="*/ 0 w 65"/>
                  <a:gd name="T1" fmla="*/ 49 h 88"/>
                  <a:gd name="T2" fmla="*/ 38 w 65"/>
                  <a:gd name="T3" fmla="*/ 88 h 88"/>
                  <a:gd name="T4" fmla="*/ 65 w 65"/>
                  <a:gd name="T5" fmla="*/ 39 h 88"/>
                  <a:gd name="T6" fmla="*/ 27 w 65"/>
                  <a:gd name="T7" fmla="*/ 0 h 88"/>
                  <a:gd name="T8" fmla="*/ 0 w 65"/>
                  <a:gd name="T9" fmla="*/ 49 h 88"/>
                </a:gdLst>
                <a:ahLst/>
                <a:cxnLst>
                  <a:cxn ang="0">
                    <a:pos x="T0" y="T1"/>
                  </a:cxn>
                  <a:cxn ang="0">
                    <a:pos x="T2" y="T3"/>
                  </a:cxn>
                  <a:cxn ang="0">
                    <a:pos x="T4" y="T5"/>
                  </a:cxn>
                  <a:cxn ang="0">
                    <a:pos x="T6" y="T7"/>
                  </a:cxn>
                  <a:cxn ang="0">
                    <a:pos x="T8" y="T9"/>
                  </a:cxn>
                </a:cxnLst>
                <a:rect l="0" t="0" r="r" b="b"/>
                <a:pathLst>
                  <a:path w="65" h="88">
                    <a:moveTo>
                      <a:pt x="0" y="49"/>
                    </a:moveTo>
                    <a:lnTo>
                      <a:pt x="38" y="88"/>
                    </a:lnTo>
                    <a:lnTo>
                      <a:pt x="65" y="39"/>
                    </a:lnTo>
                    <a:lnTo>
                      <a:pt x="27" y="0"/>
                    </a:lnTo>
                    <a:lnTo>
                      <a:pt x="0" y="4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4432">
                <a:extLst>
                  <a:ext uri="{FF2B5EF4-FFF2-40B4-BE49-F238E27FC236}">
                    <a16:creationId xmlns:a16="http://schemas.microsoft.com/office/drawing/2014/main" xmlns="" id="{3CA85FB3-C866-4103-8262-19765A6288A2}"/>
                  </a:ext>
                </a:extLst>
              </p:cNvPr>
              <p:cNvSpPr>
                <a:spLocks/>
              </p:cNvSpPr>
              <p:nvPr/>
            </p:nvSpPr>
            <p:spPr bwMode="auto">
              <a:xfrm>
                <a:off x="1531" y="6604"/>
                <a:ext cx="65" cy="88"/>
              </a:xfrm>
              <a:custGeom>
                <a:avLst/>
                <a:gdLst>
                  <a:gd name="T0" fmla="*/ 0 w 12"/>
                  <a:gd name="T1" fmla="*/ 9 h 16"/>
                  <a:gd name="T2" fmla="*/ 7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Freeform 4433">
                <a:extLst>
                  <a:ext uri="{FF2B5EF4-FFF2-40B4-BE49-F238E27FC236}">
                    <a16:creationId xmlns:a16="http://schemas.microsoft.com/office/drawing/2014/main" xmlns="" id="{DDD06082-8AB3-446B-8F7D-C5B77945DE1C}"/>
                  </a:ext>
                </a:extLst>
              </p:cNvPr>
              <p:cNvSpPr>
                <a:spLocks/>
              </p:cNvSpPr>
              <p:nvPr/>
            </p:nvSpPr>
            <p:spPr bwMode="auto">
              <a:xfrm>
                <a:off x="2898" y="6960"/>
                <a:ext cx="60" cy="87"/>
              </a:xfrm>
              <a:custGeom>
                <a:avLst/>
                <a:gdLst>
                  <a:gd name="T0" fmla="*/ 0 w 60"/>
                  <a:gd name="T1" fmla="*/ 49 h 87"/>
                  <a:gd name="T2" fmla="*/ 38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3"/>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4434">
                <a:extLst>
                  <a:ext uri="{FF2B5EF4-FFF2-40B4-BE49-F238E27FC236}">
                    <a16:creationId xmlns:a16="http://schemas.microsoft.com/office/drawing/2014/main" xmlns="" id="{F48A292A-640C-499B-A315-AD5BD304431F}"/>
                  </a:ext>
                </a:extLst>
              </p:cNvPr>
              <p:cNvSpPr>
                <a:spLocks/>
              </p:cNvSpPr>
              <p:nvPr/>
            </p:nvSpPr>
            <p:spPr bwMode="auto">
              <a:xfrm>
                <a:off x="2898" y="6960"/>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Freeform 4435">
                <a:extLst>
                  <a:ext uri="{FF2B5EF4-FFF2-40B4-BE49-F238E27FC236}">
                    <a16:creationId xmlns:a16="http://schemas.microsoft.com/office/drawing/2014/main" xmlns="" id="{C2BB3A73-D90A-40B3-AC6A-0D39570D285F}"/>
                  </a:ext>
                </a:extLst>
              </p:cNvPr>
              <p:cNvSpPr>
                <a:spLocks/>
              </p:cNvSpPr>
              <p:nvPr/>
            </p:nvSpPr>
            <p:spPr bwMode="auto">
              <a:xfrm>
                <a:off x="1914" y="6692"/>
                <a:ext cx="65" cy="87"/>
              </a:xfrm>
              <a:custGeom>
                <a:avLst/>
                <a:gdLst>
                  <a:gd name="T0" fmla="*/ 0 w 65"/>
                  <a:gd name="T1" fmla="*/ 44 h 87"/>
                  <a:gd name="T2" fmla="*/ 43 w 65"/>
                  <a:gd name="T3" fmla="*/ 87 h 87"/>
                  <a:gd name="T4" fmla="*/ 65 w 65"/>
                  <a:gd name="T5" fmla="*/ 38 h 87"/>
                  <a:gd name="T6" fmla="*/ 27 w 65"/>
                  <a:gd name="T7" fmla="*/ 0 h 87"/>
                  <a:gd name="T8" fmla="*/ 0 w 65"/>
                  <a:gd name="T9" fmla="*/ 44 h 87"/>
                </a:gdLst>
                <a:ahLst/>
                <a:cxnLst>
                  <a:cxn ang="0">
                    <a:pos x="T0" y="T1"/>
                  </a:cxn>
                  <a:cxn ang="0">
                    <a:pos x="T2" y="T3"/>
                  </a:cxn>
                  <a:cxn ang="0">
                    <a:pos x="T4" y="T5"/>
                  </a:cxn>
                  <a:cxn ang="0">
                    <a:pos x="T6" y="T7"/>
                  </a:cxn>
                  <a:cxn ang="0">
                    <a:pos x="T8" y="T9"/>
                  </a:cxn>
                </a:cxnLst>
                <a:rect l="0" t="0" r="r" b="b"/>
                <a:pathLst>
                  <a:path w="65" h="87">
                    <a:moveTo>
                      <a:pt x="0" y="44"/>
                    </a:moveTo>
                    <a:lnTo>
                      <a:pt x="43" y="87"/>
                    </a:lnTo>
                    <a:lnTo>
                      <a:pt x="65" y="38"/>
                    </a:lnTo>
                    <a:lnTo>
                      <a:pt x="27"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4436">
                <a:extLst>
                  <a:ext uri="{FF2B5EF4-FFF2-40B4-BE49-F238E27FC236}">
                    <a16:creationId xmlns:a16="http://schemas.microsoft.com/office/drawing/2014/main" xmlns="" id="{77C34A5F-4DA1-4F4F-AB01-E0CA8E213EE2}"/>
                  </a:ext>
                </a:extLst>
              </p:cNvPr>
              <p:cNvSpPr>
                <a:spLocks/>
              </p:cNvSpPr>
              <p:nvPr/>
            </p:nvSpPr>
            <p:spPr bwMode="auto">
              <a:xfrm>
                <a:off x="1914" y="6692"/>
                <a:ext cx="65" cy="87"/>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Freeform 4437">
                <a:extLst>
                  <a:ext uri="{FF2B5EF4-FFF2-40B4-BE49-F238E27FC236}">
                    <a16:creationId xmlns:a16="http://schemas.microsoft.com/office/drawing/2014/main" xmlns="" id="{6B8E3BED-E6F2-46FA-97B2-65317D550AAA}"/>
                  </a:ext>
                </a:extLst>
              </p:cNvPr>
              <p:cNvSpPr>
                <a:spLocks/>
              </p:cNvSpPr>
              <p:nvPr/>
            </p:nvSpPr>
            <p:spPr bwMode="auto">
              <a:xfrm>
                <a:off x="2291" y="6796"/>
                <a:ext cx="60" cy="87"/>
              </a:xfrm>
              <a:custGeom>
                <a:avLst/>
                <a:gdLst>
                  <a:gd name="T0" fmla="*/ 0 w 60"/>
                  <a:gd name="T1" fmla="*/ 43 h 87"/>
                  <a:gd name="T2" fmla="*/ 38 w 60"/>
                  <a:gd name="T3" fmla="*/ 87 h 87"/>
                  <a:gd name="T4" fmla="*/ 60 w 60"/>
                  <a:gd name="T5" fmla="*/ 38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38"/>
                    </a:lnTo>
                    <a:lnTo>
                      <a:pt x="22" y="0"/>
                    </a:lnTo>
                    <a:lnTo>
                      <a:pt x="0" y="4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4438">
                <a:extLst>
                  <a:ext uri="{FF2B5EF4-FFF2-40B4-BE49-F238E27FC236}">
                    <a16:creationId xmlns:a16="http://schemas.microsoft.com/office/drawing/2014/main" xmlns="" id="{D087E39C-A76E-448E-B4C7-F259990EDC55}"/>
                  </a:ext>
                </a:extLst>
              </p:cNvPr>
              <p:cNvSpPr>
                <a:spLocks/>
              </p:cNvSpPr>
              <p:nvPr/>
            </p:nvSpPr>
            <p:spPr bwMode="auto">
              <a:xfrm>
                <a:off x="2291" y="6796"/>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Freeform 4439">
                <a:extLst>
                  <a:ext uri="{FF2B5EF4-FFF2-40B4-BE49-F238E27FC236}">
                    <a16:creationId xmlns:a16="http://schemas.microsoft.com/office/drawing/2014/main" xmlns="" id="{5D95A2A6-2F16-4A8A-8D59-E6E943EF495A}"/>
                  </a:ext>
                </a:extLst>
              </p:cNvPr>
              <p:cNvSpPr>
                <a:spLocks/>
              </p:cNvSpPr>
              <p:nvPr/>
            </p:nvSpPr>
            <p:spPr bwMode="auto">
              <a:xfrm>
                <a:off x="2646" y="6900"/>
                <a:ext cx="60" cy="87"/>
              </a:xfrm>
              <a:custGeom>
                <a:avLst/>
                <a:gdLst>
                  <a:gd name="T0" fmla="*/ 0 w 60"/>
                  <a:gd name="T1" fmla="*/ 43 h 87"/>
                  <a:gd name="T2" fmla="*/ 44 w 60"/>
                  <a:gd name="T3" fmla="*/ 87 h 87"/>
                  <a:gd name="T4" fmla="*/ 60 w 60"/>
                  <a:gd name="T5" fmla="*/ 38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44" y="87"/>
                    </a:lnTo>
                    <a:lnTo>
                      <a:pt x="60" y="38"/>
                    </a:lnTo>
                    <a:lnTo>
                      <a:pt x="22" y="0"/>
                    </a:lnTo>
                    <a:lnTo>
                      <a:pt x="0" y="43"/>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4440">
                <a:extLst>
                  <a:ext uri="{FF2B5EF4-FFF2-40B4-BE49-F238E27FC236}">
                    <a16:creationId xmlns:a16="http://schemas.microsoft.com/office/drawing/2014/main" xmlns="" id="{2A7AD637-FEC4-490D-B010-7C32E53FDE00}"/>
                  </a:ext>
                </a:extLst>
              </p:cNvPr>
              <p:cNvSpPr>
                <a:spLocks/>
              </p:cNvSpPr>
              <p:nvPr/>
            </p:nvSpPr>
            <p:spPr bwMode="auto">
              <a:xfrm>
                <a:off x="2646" y="6900"/>
                <a:ext cx="60" cy="87"/>
              </a:xfrm>
              <a:custGeom>
                <a:avLst/>
                <a:gdLst>
                  <a:gd name="T0" fmla="*/ 0 w 11"/>
                  <a:gd name="T1" fmla="*/ 8 h 16"/>
                  <a:gd name="T2" fmla="*/ 8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8"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Freeform 4441">
                <a:extLst>
                  <a:ext uri="{FF2B5EF4-FFF2-40B4-BE49-F238E27FC236}">
                    <a16:creationId xmlns:a16="http://schemas.microsoft.com/office/drawing/2014/main" xmlns="" id="{223137D9-F4C4-4B0B-97E0-7232B48027FC}"/>
                  </a:ext>
                </a:extLst>
              </p:cNvPr>
              <p:cNvSpPr>
                <a:spLocks/>
              </p:cNvSpPr>
              <p:nvPr/>
            </p:nvSpPr>
            <p:spPr bwMode="auto">
              <a:xfrm>
                <a:off x="1640" y="6632"/>
                <a:ext cx="66" cy="87"/>
              </a:xfrm>
              <a:custGeom>
                <a:avLst/>
                <a:gdLst>
                  <a:gd name="T0" fmla="*/ 0 w 66"/>
                  <a:gd name="T1" fmla="*/ 49 h 87"/>
                  <a:gd name="T2" fmla="*/ 38 w 66"/>
                  <a:gd name="T3" fmla="*/ 87 h 87"/>
                  <a:gd name="T4" fmla="*/ 66 w 66"/>
                  <a:gd name="T5" fmla="*/ 38 h 87"/>
                  <a:gd name="T6" fmla="*/ 27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38" y="87"/>
                    </a:lnTo>
                    <a:lnTo>
                      <a:pt x="66" y="38"/>
                    </a:lnTo>
                    <a:lnTo>
                      <a:pt x="27" y="0"/>
                    </a:lnTo>
                    <a:lnTo>
                      <a:pt x="0" y="4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4442">
                <a:extLst>
                  <a:ext uri="{FF2B5EF4-FFF2-40B4-BE49-F238E27FC236}">
                    <a16:creationId xmlns:a16="http://schemas.microsoft.com/office/drawing/2014/main" xmlns="" id="{8BFC98FF-A3EF-483B-9756-C2C3C388710F}"/>
                  </a:ext>
                </a:extLst>
              </p:cNvPr>
              <p:cNvSpPr>
                <a:spLocks/>
              </p:cNvSpPr>
              <p:nvPr/>
            </p:nvSpPr>
            <p:spPr bwMode="auto">
              <a:xfrm>
                <a:off x="1640" y="6632"/>
                <a:ext cx="66" cy="87"/>
              </a:xfrm>
              <a:custGeom>
                <a:avLst/>
                <a:gdLst>
                  <a:gd name="T0" fmla="*/ 0 w 12"/>
                  <a:gd name="T1" fmla="*/ 9 h 16"/>
                  <a:gd name="T2" fmla="*/ 7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Freeform 4443">
                <a:extLst>
                  <a:ext uri="{FF2B5EF4-FFF2-40B4-BE49-F238E27FC236}">
                    <a16:creationId xmlns:a16="http://schemas.microsoft.com/office/drawing/2014/main" xmlns="" id="{264DD523-0A59-4C44-B5DD-1F754A86C296}"/>
                  </a:ext>
                </a:extLst>
              </p:cNvPr>
              <p:cNvSpPr>
                <a:spLocks/>
              </p:cNvSpPr>
              <p:nvPr/>
            </p:nvSpPr>
            <p:spPr bwMode="auto">
              <a:xfrm>
                <a:off x="2023" y="6725"/>
                <a:ext cx="60" cy="87"/>
              </a:xfrm>
              <a:custGeom>
                <a:avLst/>
                <a:gdLst>
                  <a:gd name="T0" fmla="*/ 0 w 60"/>
                  <a:gd name="T1" fmla="*/ 49 h 87"/>
                  <a:gd name="T2" fmla="*/ 38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3"/>
                    </a:lnTo>
                    <a:lnTo>
                      <a:pt x="22"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4444">
                <a:extLst>
                  <a:ext uri="{FF2B5EF4-FFF2-40B4-BE49-F238E27FC236}">
                    <a16:creationId xmlns:a16="http://schemas.microsoft.com/office/drawing/2014/main" xmlns="" id="{64009C04-75EC-4E16-8AA3-F8F92A27FC24}"/>
                  </a:ext>
                </a:extLst>
              </p:cNvPr>
              <p:cNvSpPr>
                <a:spLocks/>
              </p:cNvSpPr>
              <p:nvPr/>
            </p:nvSpPr>
            <p:spPr bwMode="auto">
              <a:xfrm>
                <a:off x="2023" y="6725"/>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Freeform 4445">
                <a:extLst>
                  <a:ext uri="{FF2B5EF4-FFF2-40B4-BE49-F238E27FC236}">
                    <a16:creationId xmlns:a16="http://schemas.microsoft.com/office/drawing/2014/main" xmlns="" id="{2D1C971D-26C1-47D5-8D19-4D091876B341}"/>
                  </a:ext>
                </a:extLst>
              </p:cNvPr>
              <p:cNvSpPr>
                <a:spLocks/>
              </p:cNvSpPr>
              <p:nvPr/>
            </p:nvSpPr>
            <p:spPr bwMode="auto">
              <a:xfrm>
                <a:off x="2389" y="6828"/>
                <a:ext cx="60" cy="88"/>
              </a:xfrm>
              <a:custGeom>
                <a:avLst/>
                <a:gdLst>
                  <a:gd name="T0" fmla="*/ 0 w 60"/>
                  <a:gd name="T1" fmla="*/ 50 h 88"/>
                  <a:gd name="T2" fmla="*/ 39 w 60"/>
                  <a:gd name="T3" fmla="*/ 88 h 88"/>
                  <a:gd name="T4" fmla="*/ 60 w 60"/>
                  <a:gd name="T5" fmla="*/ 44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39" y="88"/>
                    </a:lnTo>
                    <a:lnTo>
                      <a:pt x="60" y="44"/>
                    </a:lnTo>
                    <a:lnTo>
                      <a:pt x="22" y="0"/>
                    </a:lnTo>
                    <a:lnTo>
                      <a:pt x="0" y="50"/>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4446">
                <a:extLst>
                  <a:ext uri="{FF2B5EF4-FFF2-40B4-BE49-F238E27FC236}">
                    <a16:creationId xmlns:a16="http://schemas.microsoft.com/office/drawing/2014/main" xmlns="" id="{FAF984C2-5E62-4B32-AEA0-4908E0F25539}"/>
                  </a:ext>
                </a:extLst>
              </p:cNvPr>
              <p:cNvSpPr>
                <a:spLocks/>
              </p:cNvSpPr>
              <p:nvPr/>
            </p:nvSpPr>
            <p:spPr bwMode="auto">
              <a:xfrm>
                <a:off x="2389" y="6828"/>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Freeform 4447">
                <a:extLst>
                  <a:ext uri="{FF2B5EF4-FFF2-40B4-BE49-F238E27FC236}">
                    <a16:creationId xmlns:a16="http://schemas.microsoft.com/office/drawing/2014/main" xmlns="" id="{A4878A65-4263-46D8-8309-7300C58FDEB8}"/>
                  </a:ext>
                </a:extLst>
              </p:cNvPr>
              <p:cNvSpPr>
                <a:spLocks/>
              </p:cNvSpPr>
              <p:nvPr/>
            </p:nvSpPr>
            <p:spPr bwMode="auto">
              <a:xfrm>
                <a:off x="2745" y="6932"/>
                <a:ext cx="60" cy="88"/>
              </a:xfrm>
              <a:custGeom>
                <a:avLst/>
                <a:gdLst>
                  <a:gd name="T0" fmla="*/ 0 w 60"/>
                  <a:gd name="T1" fmla="*/ 50 h 88"/>
                  <a:gd name="T2" fmla="*/ 38 w 60"/>
                  <a:gd name="T3" fmla="*/ 88 h 88"/>
                  <a:gd name="T4" fmla="*/ 60 w 60"/>
                  <a:gd name="T5" fmla="*/ 39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38" y="88"/>
                    </a:lnTo>
                    <a:lnTo>
                      <a:pt x="60" y="39"/>
                    </a:lnTo>
                    <a:lnTo>
                      <a:pt x="22" y="0"/>
                    </a:lnTo>
                    <a:lnTo>
                      <a:pt x="0" y="5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4448">
                <a:extLst>
                  <a:ext uri="{FF2B5EF4-FFF2-40B4-BE49-F238E27FC236}">
                    <a16:creationId xmlns:a16="http://schemas.microsoft.com/office/drawing/2014/main" xmlns="" id="{436828C7-2E1E-435D-9F57-9A9F4EDF5A0A}"/>
                  </a:ext>
                </a:extLst>
              </p:cNvPr>
              <p:cNvSpPr>
                <a:spLocks/>
              </p:cNvSpPr>
              <p:nvPr/>
            </p:nvSpPr>
            <p:spPr bwMode="auto">
              <a:xfrm>
                <a:off x="2745" y="6932"/>
                <a:ext cx="60" cy="88"/>
              </a:xfrm>
              <a:custGeom>
                <a:avLst/>
                <a:gdLst>
                  <a:gd name="T0" fmla="*/ 0 w 11"/>
                  <a:gd name="T1" fmla="*/ 9 h 16"/>
                  <a:gd name="T2" fmla="*/ 7 w 11"/>
                  <a:gd name="T3" fmla="*/ 16 h 16"/>
                  <a:gd name="T4" fmla="*/ 11 w 11"/>
                  <a:gd name="T5" fmla="*/ 7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Freeform 4449">
                <a:extLst>
                  <a:ext uri="{FF2B5EF4-FFF2-40B4-BE49-F238E27FC236}">
                    <a16:creationId xmlns:a16="http://schemas.microsoft.com/office/drawing/2014/main" xmlns="" id="{EDFDBC63-7098-487D-B912-78724072B006}"/>
                  </a:ext>
                </a:extLst>
              </p:cNvPr>
              <p:cNvSpPr>
                <a:spLocks/>
              </p:cNvSpPr>
              <p:nvPr/>
            </p:nvSpPr>
            <p:spPr bwMode="auto">
              <a:xfrm>
                <a:off x="1744" y="6664"/>
                <a:ext cx="66" cy="82"/>
              </a:xfrm>
              <a:custGeom>
                <a:avLst/>
                <a:gdLst>
                  <a:gd name="T0" fmla="*/ 0 w 66"/>
                  <a:gd name="T1" fmla="*/ 44 h 82"/>
                  <a:gd name="T2" fmla="*/ 38 w 66"/>
                  <a:gd name="T3" fmla="*/ 82 h 82"/>
                  <a:gd name="T4" fmla="*/ 66 w 66"/>
                  <a:gd name="T5" fmla="*/ 39 h 82"/>
                  <a:gd name="T6" fmla="*/ 27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9"/>
                    </a:lnTo>
                    <a:lnTo>
                      <a:pt x="27"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4450">
                <a:extLst>
                  <a:ext uri="{FF2B5EF4-FFF2-40B4-BE49-F238E27FC236}">
                    <a16:creationId xmlns:a16="http://schemas.microsoft.com/office/drawing/2014/main" xmlns="" id="{3161475B-37D0-44DE-AC8F-6B66A475634A}"/>
                  </a:ext>
                </a:extLst>
              </p:cNvPr>
              <p:cNvSpPr>
                <a:spLocks/>
              </p:cNvSpPr>
              <p:nvPr/>
            </p:nvSpPr>
            <p:spPr bwMode="auto">
              <a:xfrm>
                <a:off x="1744" y="6664"/>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Freeform 4451">
                <a:extLst>
                  <a:ext uri="{FF2B5EF4-FFF2-40B4-BE49-F238E27FC236}">
                    <a16:creationId xmlns:a16="http://schemas.microsoft.com/office/drawing/2014/main" xmlns="" id="{23E46D3F-2942-4CBC-A39F-AC639E41C497}"/>
                  </a:ext>
                </a:extLst>
              </p:cNvPr>
              <p:cNvSpPr>
                <a:spLocks/>
              </p:cNvSpPr>
              <p:nvPr/>
            </p:nvSpPr>
            <p:spPr bwMode="auto">
              <a:xfrm>
                <a:off x="2127" y="6763"/>
                <a:ext cx="60" cy="87"/>
              </a:xfrm>
              <a:custGeom>
                <a:avLst/>
                <a:gdLst>
                  <a:gd name="T0" fmla="*/ 0 w 60"/>
                  <a:gd name="T1" fmla="*/ 44 h 87"/>
                  <a:gd name="T2" fmla="*/ 38 w 60"/>
                  <a:gd name="T3" fmla="*/ 87 h 87"/>
                  <a:gd name="T4" fmla="*/ 60 w 60"/>
                  <a:gd name="T5" fmla="*/ 38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4452">
                <a:extLst>
                  <a:ext uri="{FF2B5EF4-FFF2-40B4-BE49-F238E27FC236}">
                    <a16:creationId xmlns:a16="http://schemas.microsoft.com/office/drawing/2014/main" xmlns="" id="{9AD316C5-C730-4B7B-AEDA-ABC69F79E486}"/>
                  </a:ext>
                </a:extLst>
              </p:cNvPr>
              <p:cNvSpPr>
                <a:spLocks/>
              </p:cNvSpPr>
              <p:nvPr/>
            </p:nvSpPr>
            <p:spPr bwMode="auto">
              <a:xfrm>
                <a:off x="2127" y="6763"/>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Freeform 4453">
                <a:extLst>
                  <a:ext uri="{FF2B5EF4-FFF2-40B4-BE49-F238E27FC236}">
                    <a16:creationId xmlns:a16="http://schemas.microsoft.com/office/drawing/2014/main" xmlns="" id="{EB80C3EB-120D-49D1-B1F4-908EF3240531}"/>
                  </a:ext>
                </a:extLst>
              </p:cNvPr>
              <p:cNvSpPr>
                <a:spLocks/>
              </p:cNvSpPr>
              <p:nvPr/>
            </p:nvSpPr>
            <p:spPr bwMode="auto">
              <a:xfrm>
                <a:off x="2488" y="6867"/>
                <a:ext cx="60" cy="87"/>
              </a:xfrm>
              <a:custGeom>
                <a:avLst/>
                <a:gdLst>
                  <a:gd name="T0" fmla="*/ 0 w 60"/>
                  <a:gd name="T1" fmla="*/ 49 h 87"/>
                  <a:gd name="T2" fmla="*/ 43 w 60"/>
                  <a:gd name="T3" fmla="*/ 87 h 87"/>
                  <a:gd name="T4" fmla="*/ 60 w 60"/>
                  <a:gd name="T5" fmla="*/ 44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3" y="87"/>
                    </a:lnTo>
                    <a:lnTo>
                      <a:pt x="60" y="44"/>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454">
                <a:extLst>
                  <a:ext uri="{FF2B5EF4-FFF2-40B4-BE49-F238E27FC236}">
                    <a16:creationId xmlns:a16="http://schemas.microsoft.com/office/drawing/2014/main" xmlns="" id="{427F1ECD-7C55-43DF-BE0F-DCD155A98F85}"/>
                  </a:ext>
                </a:extLst>
              </p:cNvPr>
              <p:cNvSpPr>
                <a:spLocks/>
              </p:cNvSpPr>
              <p:nvPr/>
            </p:nvSpPr>
            <p:spPr bwMode="auto">
              <a:xfrm>
                <a:off x="2488" y="6867"/>
                <a:ext cx="60" cy="87"/>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Freeform 4455">
                <a:extLst>
                  <a:ext uri="{FF2B5EF4-FFF2-40B4-BE49-F238E27FC236}">
                    <a16:creationId xmlns:a16="http://schemas.microsoft.com/office/drawing/2014/main" xmlns="" id="{A647B720-223C-4FD3-ADE0-34F078C84864}"/>
                  </a:ext>
                </a:extLst>
              </p:cNvPr>
              <p:cNvSpPr>
                <a:spLocks/>
              </p:cNvSpPr>
              <p:nvPr/>
            </p:nvSpPr>
            <p:spPr bwMode="auto">
              <a:xfrm>
                <a:off x="2843" y="6965"/>
                <a:ext cx="55" cy="88"/>
              </a:xfrm>
              <a:custGeom>
                <a:avLst/>
                <a:gdLst>
                  <a:gd name="T0" fmla="*/ 0 w 55"/>
                  <a:gd name="T1" fmla="*/ 49 h 88"/>
                  <a:gd name="T2" fmla="*/ 38 w 55"/>
                  <a:gd name="T3" fmla="*/ 88 h 88"/>
                  <a:gd name="T4" fmla="*/ 55 w 55"/>
                  <a:gd name="T5" fmla="*/ 44 h 88"/>
                  <a:gd name="T6" fmla="*/ 16 w 55"/>
                  <a:gd name="T7" fmla="*/ 0 h 88"/>
                  <a:gd name="T8" fmla="*/ 0 w 55"/>
                  <a:gd name="T9" fmla="*/ 49 h 88"/>
                </a:gdLst>
                <a:ahLst/>
                <a:cxnLst>
                  <a:cxn ang="0">
                    <a:pos x="T0" y="T1"/>
                  </a:cxn>
                  <a:cxn ang="0">
                    <a:pos x="T2" y="T3"/>
                  </a:cxn>
                  <a:cxn ang="0">
                    <a:pos x="T4" y="T5"/>
                  </a:cxn>
                  <a:cxn ang="0">
                    <a:pos x="T6" y="T7"/>
                  </a:cxn>
                  <a:cxn ang="0">
                    <a:pos x="T8" y="T9"/>
                  </a:cxn>
                </a:cxnLst>
                <a:rect l="0" t="0" r="r" b="b"/>
                <a:pathLst>
                  <a:path w="55" h="88">
                    <a:moveTo>
                      <a:pt x="0" y="49"/>
                    </a:moveTo>
                    <a:lnTo>
                      <a:pt x="38" y="88"/>
                    </a:lnTo>
                    <a:lnTo>
                      <a:pt x="55" y="44"/>
                    </a:lnTo>
                    <a:lnTo>
                      <a:pt x="16"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456">
                <a:extLst>
                  <a:ext uri="{FF2B5EF4-FFF2-40B4-BE49-F238E27FC236}">
                    <a16:creationId xmlns:a16="http://schemas.microsoft.com/office/drawing/2014/main" xmlns="" id="{F3D362E9-C229-4975-98A2-3E1B954798B4}"/>
                  </a:ext>
                </a:extLst>
              </p:cNvPr>
              <p:cNvSpPr>
                <a:spLocks/>
              </p:cNvSpPr>
              <p:nvPr/>
            </p:nvSpPr>
            <p:spPr bwMode="auto">
              <a:xfrm>
                <a:off x="2843" y="6965"/>
                <a:ext cx="55" cy="88"/>
              </a:xfrm>
              <a:custGeom>
                <a:avLst/>
                <a:gdLst>
                  <a:gd name="T0" fmla="*/ 0 w 10"/>
                  <a:gd name="T1" fmla="*/ 9 h 16"/>
                  <a:gd name="T2" fmla="*/ 7 w 10"/>
                  <a:gd name="T3" fmla="*/ 16 h 16"/>
                  <a:gd name="T4" fmla="*/ 10 w 10"/>
                  <a:gd name="T5" fmla="*/ 8 h 16"/>
                  <a:gd name="T6" fmla="*/ 3 w 10"/>
                  <a:gd name="T7" fmla="*/ 0 h 16"/>
                  <a:gd name="T8" fmla="*/ 0 w 10"/>
                  <a:gd name="T9" fmla="*/ 9 h 16"/>
                </a:gdLst>
                <a:ahLst/>
                <a:cxnLst>
                  <a:cxn ang="0">
                    <a:pos x="T0" y="T1"/>
                  </a:cxn>
                  <a:cxn ang="0">
                    <a:pos x="T2" y="T3"/>
                  </a:cxn>
                  <a:cxn ang="0">
                    <a:pos x="T4" y="T5"/>
                  </a:cxn>
                  <a:cxn ang="0">
                    <a:pos x="T6" y="T7"/>
                  </a:cxn>
                  <a:cxn ang="0">
                    <a:pos x="T8" y="T9"/>
                  </a:cxn>
                </a:cxnLst>
                <a:rect l="0" t="0" r="r" b="b"/>
                <a:pathLst>
                  <a:path w="10" h="16">
                    <a:moveTo>
                      <a:pt x="0" y="9"/>
                    </a:moveTo>
                    <a:lnTo>
                      <a:pt x="7" y="16"/>
                    </a:lnTo>
                    <a:lnTo>
                      <a:pt x="10"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Freeform 4457">
                <a:extLst>
                  <a:ext uri="{FF2B5EF4-FFF2-40B4-BE49-F238E27FC236}">
                    <a16:creationId xmlns:a16="http://schemas.microsoft.com/office/drawing/2014/main" xmlns="" id="{6F94BD69-92A3-4DA7-BC08-EE1188EF8B90}"/>
                  </a:ext>
                </a:extLst>
              </p:cNvPr>
              <p:cNvSpPr>
                <a:spLocks/>
              </p:cNvSpPr>
              <p:nvPr/>
            </p:nvSpPr>
            <p:spPr bwMode="auto">
              <a:xfrm>
                <a:off x="1853" y="6697"/>
                <a:ext cx="61" cy="88"/>
              </a:xfrm>
              <a:custGeom>
                <a:avLst/>
                <a:gdLst>
                  <a:gd name="T0" fmla="*/ 0 w 61"/>
                  <a:gd name="T1" fmla="*/ 44 h 88"/>
                  <a:gd name="T2" fmla="*/ 39 w 61"/>
                  <a:gd name="T3" fmla="*/ 88 h 88"/>
                  <a:gd name="T4" fmla="*/ 61 w 61"/>
                  <a:gd name="T5" fmla="*/ 39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39"/>
                    </a:lnTo>
                    <a:lnTo>
                      <a:pt x="22"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458">
                <a:extLst>
                  <a:ext uri="{FF2B5EF4-FFF2-40B4-BE49-F238E27FC236}">
                    <a16:creationId xmlns:a16="http://schemas.microsoft.com/office/drawing/2014/main" xmlns="" id="{7BA6EB3D-0595-4FDE-9C47-7C2D4209979B}"/>
                  </a:ext>
                </a:extLst>
              </p:cNvPr>
              <p:cNvSpPr>
                <a:spLocks/>
              </p:cNvSpPr>
              <p:nvPr/>
            </p:nvSpPr>
            <p:spPr bwMode="auto">
              <a:xfrm>
                <a:off x="1853" y="6697"/>
                <a:ext cx="61"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4459">
                <a:extLst>
                  <a:ext uri="{FF2B5EF4-FFF2-40B4-BE49-F238E27FC236}">
                    <a16:creationId xmlns:a16="http://schemas.microsoft.com/office/drawing/2014/main" xmlns="" id="{5B44F8E4-B8BF-41DC-8CD2-99003CD7DA1E}"/>
                  </a:ext>
                </a:extLst>
              </p:cNvPr>
              <p:cNvSpPr>
                <a:spLocks/>
              </p:cNvSpPr>
              <p:nvPr/>
            </p:nvSpPr>
            <p:spPr bwMode="auto">
              <a:xfrm>
                <a:off x="2225" y="6801"/>
                <a:ext cx="66" cy="88"/>
              </a:xfrm>
              <a:custGeom>
                <a:avLst/>
                <a:gdLst>
                  <a:gd name="T0" fmla="*/ 0 w 66"/>
                  <a:gd name="T1" fmla="*/ 44 h 88"/>
                  <a:gd name="T2" fmla="*/ 44 w 66"/>
                  <a:gd name="T3" fmla="*/ 88 h 88"/>
                  <a:gd name="T4" fmla="*/ 66 w 66"/>
                  <a:gd name="T5" fmla="*/ 38 h 88"/>
                  <a:gd name="T6" fmla="*/ 22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44" y="88"/>
                    </a:lnTo>
                    <a:lnTo>
                      <a:pt x="66" y="38"/>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4460">
                <a:extLst>
                  <a:ext uri="{FF2B5EF4-FFF2-40B4-BE49-F238E27FC236}">
                    <a16:creationId xmlns:a16="http://schemas.microsoft.com/office/drawing/2014/main" xmlns="" id="{CB8B1CF0-0F64-405F-AF5B-E2BB60AC080D}"/>
                  </a:ext>
                </a:extLst>
              </p:cNvPr>
              <p:cNvSpPr>
                <a:spLocks/>
              </p:cNvSpPr>
              <p:nvPr/>
            </p:nvSpPr>
            <p:spPr bwMode="auto">
              <a:xfrm>
                <a:off x="2225" y="6801"/>
                <a:ext cx="66" cy="88"/>
              </a:xfrm>
              <a:custGeom>
                <a:avLst/>
                <a:gdLst>
                  <a:gd name="T0" fmla="*/ 0 w 12"/>
                  <a:gd name="T1" fmla="*/ 8 h 16"/>
                  <a:gd name="T2" fmla="*/ 8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4461">
                <a:extLst>
                  <a:ext uri="{FF2B5EF4-FFF2-40B4-BE49-F238E27FC236}">
                    <a16:creationId xmlns:a16="http://schemas.microsoft.com/office/drawing/2014/main" xmlns="" id="{ADA2E628-4993-47BD-A62C-874794426BB0}"/>
                  </a:ext>
                </a:extLst>
              </p:cNvPr>
              <p:cNvSpPr>
                <a:spLocks/>
              </p:cNvSpPr>
              <p:nvPr/>
            </p:nvSpPr>
            <p:spPr bwMode="auto">
              <a:xfrm>
                <a:off x="2592" y="6905"/>
                <a:ext cx="54" cy="88"/>
              </a:xfrm>
              <a:custGeom>
                <a:avLst/>
                <a:gdLst>
                  <a:gd name="T0" fmla="*/ 0 w 54"/>
                  <a:gd name="T1" fmla="*/ 44 h 88"/>
                  <a:gd name="T2" fmla="*/ 38 w 54"/>
                  <a:gd name="T3" fmla="*/ 88 h 88"/>
                  <a:gd name="T4" fmla="*/ 54 w 54"/>
                  <a:gd name="T5" fmla="*/ 38 h 88"/>
                  <a:gd name="T6" fmla="*/ 16 w 54"/>
                  <a:gd name="T7" fmla="*/ 0 h 88"/>
                  <a:gd name="T8" fmla="*/ 0 w 54"/>
                  <a:gd name="T9" fmla="*/ 44 h 88"/>
                </a:gdLst>
                <a:ahLst/>
                <a:cxnLst>
                  <a:cxn ang="0">
                    <a:pos x="T0" y="T1"/>
                  </a:cxn>
                  <a:cxn ang="0">
                    <a:pos x="T2" y="T3"/>
                  </a:cxn>
                  <a:cxn ang="0">
                    <a:pos x="T4" y="T5"/>
                  </a:cxn>
                  <a:cxn ang="0">
                    <a:pos x="T6" y="T7"/>
                  </a:cxn>
                  <a:cxn ang="0">
                    <a:pos x="T8" y="T9"/>
                  </a:cxn>
                </a:cxnLst>
                <a:rect l="0" t="0" r="r" b="b"/>
                <a:pathLst>
                  <a:path w="54" h="88">
                    <a:moveTo>
                      <a:pt x="0" y="44"/>
                    </a:moveTo>
                    <a:lnTo>
                      <a:pt x="38" y="88"/>
                    </a:lnTo>
                    <a:lnTo>
                      <a:pt x="54" y="38"/>
                    </a:lnTo>
                    <a:lnTo>
                      <a:pt x="16"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4462">
                <a:extLst>
                  <a:ext uri="{FF2B5EF4-FFF2-40B4-BE49-F238E27FC236}">
                    <a16:creationId xmlns:a16="http://schemas.microsoft.com/office/drawing/2014/main" xmlns="" id="{27CBE1EB-BFD1-47CA-8B0B-ED080723648A}"/>
                  </a:ext>
                </a:extLst>
              </p:cNvPr>
              <p:cNvSpPr>
                <a:spLocks/>
              </p:cNvSpPr>
              <p:nvPr/>
            </p:nvSpPr>
            <p:spPr bwMode="auto">
              <a:xfrm>
                <a:off x="2592" y="6905"/>
                <a:ext cx="54" cy="88"/>
              </a:xfrm>
              <a:custGeom>
                <a:avLst/>
                <a:gdLst>
                  <a:gd name="T0" fmla="*/ 0 w 10"/>
                  <a:gd name="T1" fmla="*/ 8 h 16"/>
                  <a:gd name="T2" fmla="*/ 7 w 10"/>
                  <a:gd name="T3" fmla="*/ 16 h 16"/>
                  <a:gd name="T4" fmla="*/ 10 w 10"/>
                  <a:gd name="T5" fmla="*/ 7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4463">
                <a:extLst>
                  <a:ext uri="{FF2B5EF4-FFF2-40B4-BE49-F238E27FC236}">
                    <a16:creationId xmlns:a16="http://schemas.microsoft.com/office/drawing/2014/main" xmlns="" id="{8094A6C0-932B-4206-8032-C4AD8227280F}"/>
                  </a:ext>
                </a:extLst>
              </p:cNvPr>
              <p:cNvSpPr>
                <a:spLocks/>
              </p:cNvSpPr>
              <p:nvPr/>
            </p:nvSpPr>
            <p:spPr bwMode="auto">
              <a:xfrm>
                <a:off x="1569" y="6643"/>
                <a:ext cx="71" cy="82"/>
              </a:xfrm>
              <a:custGeom>
                <a:avLst/>
                <a:gdLst>
                  <a:gd name="T0" fmla="*/ 0 w 71"/>
                  <a:gd name="T1" fmla="*/ 49 h 82"/>
                  <a:gd name="T2" fmla="*/ 44 w 71"/>
                  <a:gd name="T3" fmla="*/ 82 h 82"/>
                  <a:gd name="T4" fmla="*/ 71 w 71"/>
                  <a:gd name="T5" fmla="*/ 38 h 82"/>
                  <a:gd name="T6" fmla="*/ 27 w 71"/>
                  <a:gd name="T7" fmla="*/ 0 h 82"/>
                  <a:gd name="T8" fmla="*/ 0 w 71"/>
                  <a:gd name="T9" fmla="*/ 49 h 82"/>
                </a:gdLst>
                <a:ahLst/>
                <a:cxnLst>
                  <a:cxn ang="0">
                    <a:pos x="T0" y="T1"/>
                  </a:cxn>
                  <a:cxn ang="0">
                    <a:pos x="T2" y="T3"/>
                  </a:cxn>
                  <a:cxn ang="0">
                    <a:pos x="T4" y="T5"/>
                  </a:cxn>
                  <a:cxn ang="0">
                    <a:pos x="T6" y="T7"/>
                  </a:cxn>
                  <a:cxn ang="0">
                    <a:pos x="T8" y="T9"/>
                  </a:cxn>
                </a:cxnLst>
                <a:rect l="0" t="0" r="r" b="b"/>
                <a:pathLst>
                  <a:path w="71" h="82">
                    <a:moveTo>
                      <a:pt x="0" y="49"/>
                    </a:moveTo>
                    <a:lnTo>
                      <a:pt x="44" y="82"/>
                    </a:lnTo>
                    <a:lnTo>
                      <a:pt x="71" y="38"/>
                    </a:lnTo>
                    <a:lnTo>
                      <a:pt x="27" y="0"/>
                    </a:lnTo>
                    <a:lnTo>
                      <a:pt x="0" y="49"/>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4464">
                <a:extLst>
                  <a:ext uri="{FF2B5EF4-FFF2-40B4-BE49-F238E27FC236}">
                    <a16:creationId xmlns:a16="http://schemas.microsoft.com/office/drawing/2014/main" xmlns="" id="{DE0EAD6D-247F-420C-9045-21B85B28D678}"/>
                  </a:ext>
                </a:extLst>
              </p:cNvPr>
              <p:cNvSpPr>
                <a:spLocks/>
              </p:cNvSpPr>
              <p:nvPr/>
            </p:nvSpPr>
            <p:spPr bwMode="auto">
              <a:xfrm>
                <a:off x="1569" y="6643"/>
                <a:ext cx="71" cy="82"/>
              </a:xfrm>
              <a:custGeom>
                <a:avLst/>
                <a:gdLst>
                  <a:gd name="T0" fmla="*/ 0 w 13"/>
                  <a:gd name="T1" fmla="*/ 9 h 15"/>
                  <a:gd name="T2" fmla="*/ 8 w 13"/>
                  <a:gd name="T3" fmla="*/ 15 h 15"/>
                  <a:gd name="T4" fmla="*/ 13 w 13"/>
                  <a:gd name="T5" fmla="*/ 7 h 15"/>
                  <a:gd name="T6" fmla="*/ 5 w 13"/>
                  <a:gd name="T7" fmla="*/ 0 h 15"/>
                  <a:gd name="T8" fmla="*/ 0 w 13"/>
                  <a:gd name="T9" fmla="*/ 9 h 15"/>
                </a:gdLst>
                <a:ahLst/>
                <a:cxnLst>
                  <a:cxn ang="0">
                    <a:pos x="T0" y="T1"/>
                  </a:cxn>
                  <a:cxn ang="0">
                    <a:pos x="T2" y="T3"/>
                  </a:cxn>
                  <a:cxn ang="0">
                    <a:pos x="T4" y="T5"/>
                  </a:cxn>
                  <a:cxn ang="0">
                    <a:pos x="T6" y="T7"/>
                  </a:cxn>
                  <a:cxn ang="0">
                    <a:pos x="T8" y="T9"/>
                  </a:cxn>
                </a:cxnLst>
                <a:rect l="0" t="0" r="r" b="b"/>
                <a:pathLst>
                  <a:path w="13" h="15">
                    <a:moveTo>
                      <a:pt x="0" y="9"/>
                    </a:moveTo>
                    <a:lnTo>
                      <a:pt x="8" y="15"/>
                    </a:lnTo>
                    <a:lnTo>
                      <a:pt x="13"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4465">
                <a:extLst>
                  <a:ext uri="{FF2B5EF4-FFF2-40B4-BE49-F238E27FC236}">
                    <a16:creationId xmlns:a16="http://schemas.microsoft.com/office/drawing/2014/main" xmlns="" id="{303BED2C-0E7F-4259-A7A6-EC1DAE0F23FF}"/>
                  </a:ext>
                </a:extLst>
              </p:cNvPr>
              <p:cNvSpPr>
                <a:spLocks/>
              </p:cNvSpPr>
              <p:nvPr/>
            </p:nvSpPr>
            <p:spPr bwMode="auto">
              <a:xfrm>
                <a:off x="1957" y="6730"/>
                <a:ext cx="66" cy="88"/>
              </a:xfrm>
              <a:custGeom>
                <a:avLst/>
                <a:gdLst>
                  <a:gd name="T0" fmla="*/ 0 w 66"/>
                  <a:gd name="T1" fmla="*/ 49 h 88"/>
                  <a:gd name="T2" fmla="*/ 39 w 66"/>
                  <a:gd name="T3" fmla="*/ 88 h 88"/>
                  <a:gd name="T4" fmla="*/ 66 w 66"/>
                  <a:gd name="T5" fmla="*/ 44 h 88"/>
                  <a:gd name="T6" fmla="*/ 22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39" y="88"/>
                    </a:lnTo>
                    <a:lnTo>
                      <a:pt x="66" y="44"/>
                    </a:lnTo>
                    <a:lnTo>
                      <a:pt x="22"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4466">
                <a:extLst>
                  <a:ext uri="{FF2B5EF4-FFF2-40B4-BE49-F238E27FC236}">
                    <a16:creationId xmlns:a16="http://schemas.microsoft.com/office/drawing/2014/main" xmlns="" id="{E446D9F4-DE8E-43EA-9068-8BC3A9E8425D}"/>
                  </a:ext>
                </a:extLst>
              </p:cNvPr>
              <p:cNvSpPr>
                <a:spLocks/>
              </p:cNvSpPr>
              <p:nvPr/>
            </p:nvSpPr>
            <p:spPr bwMode="auto">
              <a:xfrm>
                <a:off x="1957" y="6730"/>
                <a:ext cx="66" cy="88"/>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4467">
                <a:extLst>
                  <a:ext uri="{FF2B5EF4-FFF2-40B4-BE49-F238E27FC236}">
                    <a16:creationId xmlns:a16="http://schemas.microsoft.com/office/drawing/2014/main" xmlns="" id="{C58C941F-A23B-4FC5-8505-352B506CC70E}"/>
                  </a:ext>
                </a:extLst>
              </p:cNvPr>
              <p:cNvSpPr>
                <a:spLocks/>
              </p:cNvSpPr>
              <p:nvPr/>
            </p:nvSpPr>
            <p:spPr bwMode="auto">
              <a:xfrm>
                <a:off x="2329" y="6834"/>
                <a:ext cx="60" cy="87"/>
              </a:xfrm>
              <a:custGeom>
                <a:avLst/>
                <a:gdLst>
                  <a:gd name="T0" fmla="*/ 0 w 60"/>
                  <a:gd name="T1" fmla="*/ 49 h 87"/>
                  <a:gd name="T2" fmla="*/ 38 w 60"/>
                  <a:gd name="T3" fmla="*/ 87 h 87"/>
                  <a:gd name="T4" fmla="*/ 60 w 60"/>
                  <a:gd name="T5" fmla="*/ 44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4"/>
                    </a:lnTo>
                    <a:lnTo>
                      <a:pt x="22"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4468">
                <a:extLst>
                  <a:ext uri="{FF2B5EF4-FFF2-40B4-BE49-F238E27FC236}">
                    <a16:creationId xmlns:a16="http://schemas.microsoft.com/office/drawing/2014/main" xmlns="" id="{C11D9E02-08CF-4D63-87FB-792E9DC0DBC2}"/>
                  </a:ext>
                </a:extLst>
              </p:cNvPr>
              <p:cNvSpPr>
                <a:spLocks/>
              </p:cNvSpPr>
              <p:nvPr/>
            </p:nvSpPr>
            <p:spPr bwMode="auto">
              <a:xfrm>
                <a:off x="2329" y="6834"/>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4469">
                <a:extLst>
                  <a:ext uri="{FF2B5EF4-FFF2-40B4-BE49-F238E27FC236}">
                    <a16:creationId xmlns:a16="http://schemas.microsoft.com/office/drawing/2014/main" xmlns="" id="{1E85BA27-E1BF-4591-899D-5F8DADAE31CC}"/>
                  </a:ext>
                </a:extLst>
              </p:cNvPr>
              <p:cNvSpPr>
                <a:spLocks/>
              </p:cNvSpPr>
              <p:nvPr/>
            </p:nvSpPr>
            <p:spPr bwMode="auto">
              <a:xfrm>
                <a:off x="2690" y="6938"/>
                <a:ext cx="55" cy="87"/>
              </a:xfrm>
              <a:custGeom>
                <a:avLst/>
                <a:gdLst>
                  <a:gd name="T0" fmla="*/ 0 w 55"/>
                  <a:gd name="T1" fmla="*/ 49 h 87"/>
                  <a:gd name="T2" fmla="*/ 38 w 55"/>
                  <a:gd name="T3" fmla="*/ 87 h 87"/>
                  <a:gd name="T4" fmla="*/ 55 w 55"/>
                  <a:gd name="T5" fmla="*/ 44 h 87"/>
                  <a:gd name="T6" fmla="*/ 16 w 55"/>
                  <a:gd name="T7" fmla="*/ 0 h 87"/>
                  <a:gd name="T8" fmla="*/ 0 w 55"/>
                  <a:gd name="T9" fmla="*/ 49 h 87"/>
                </a:gdLst>
                <a:ahLst/>
                <a:cxnLst>
                  <a:cxn ang="0">
                    <a:pos x="T0" y="T1"/>
                  </a:cxn>
                  <a:cxn ang="0">
                    <a:pos x="T2" y="T3"/>
                  </a:cxn>
                  <a:cxn ang="0">
                    <a:pos x="T4" y="T5"/>
                  </a:cxn>
                  <a:cxn ang="0">
                    <a:pos x="T6" y="T7"/>
                  </a:cxn>
                  <a:cxn ang="0">
                    <a:pos x="T8" y="T9"/>
                  </a:cxn>
                </a:cxnLst>
                <a:rect l="0" t="0" r="r" b="b"/>
                <a:pathLst>
                  <a:path w="55" h="87">
                    <a:moveTo>
                      <a:pt x="0" y="49"/>
                    </a:moveTo>
                    <a:lnTo>
                      <a:pt x="38" y="87"/>
                    </a:lnTo>
                    <a:lnTo>
                      <a:pt x="55" y="44"/>
                    </a:lnTo>
                    <a:lnTo>
                      <a:pt x="16"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4470">
                <a:extLst>
                  <a:ext uri="{FF2B5EF4-FFF2-40B4-BE49-F238E27FC236}">
                    <a16:creationId xmlns:a16="http://schemas.microsoft.com/office/drawing/2014/main" xmlns="" id="{295450A6-467F-4824-A86B-36B541E97BEF}"/>
                  </a:ext>
                </a:extLst>
              </p:cNvPr>
              <p:cNvSpPr>
                <a:spLocks/>
              </p:cNvSpPr>
              <p:nvPr/>
            </p:nvSpPr>
            <p:spPr bwMode="auto">
              <a:xfrm>
                <a:off x="2690" y="6938"/>
                <a:ext cx="55" cy="87"/>
              </a:xfrm>
              <a:custGeom>
                <a:avLst/>
                <a:gdLst>
                  <a:gd name="T0" fmla="*/ 0 w 10"/>
                  <a:gd name="T1" fmla="*/ 9 h 16"/>
                  <a:gd name="T2" fmla="*/ 7 w 10"/>
                  <a:gd name="T3" fmla="*/ 16 h 16"/>
                  <a:gd name="T4" fmla="*/ 10 w 10"/>
                  <a:gd name="T5" fmla="*/ 8 h 16"/>
                  <a:gd name="T6" fmla="*/ 3 w 10"/>
                  <a:gd name="T7" fmla="*/ 0 h 16"/>
                  <a:gd name="T8" fmla="*/ 0 w 10"/>
                  <a:gd name="T9" fmla="*/ 9 h 16"/>
                </a:gdLst>
                <a:ahLst/>
                <a:cxnLst>
                  <a:cxn ang="0">
                    <a:pos x="T0" y="T1"/>
                  </a:cxn>
                  <a:cxn ang="0">
                    <a:pos x="T2" y="T3"/>
                  </a:cxn>
                  <a:cxn ang="0">
                    <a:pos x="T4" y="T5"/>
                  </a:cxn>
                  <a:cxn ang="0">
                    <a:pos x="T6" y="T7"/>
                  </a:cxn>
                  <a:cxn ang="0">
                    <a:pos x="T8" y="T9"/>
                  </a:cxn>
                </a:cxnLst>
                <a:rect l="0" t="0" r="r" b="b"/>
                <a:pathLst>
                  <a:path w="10" h="16">
                    <a:moveTo>
                      <a:pt x="0" y="9"/>
                    </a:moveTo>
                    <a:lnTo>
                      <a:pt x="7" y="16"/>
                    </a:lnTo>
                    <a:lnTo>
                      <a:pt x="10"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4471">
                <a:extLst>
                  <a:ext uri="{FF2B5EF4-FFF2-40B4-BE49-F238E27FC236}">
                    <a16:creationId xmlns:a16="http://schemas.microsoft.com/office/drawing/2014/main" xmlns="" id="{608ADFAA-DD0A-4BA1-BEA9-299762956925}"/>
                  </a:ext>
                </a:extLst>
              </p:cNvPr>
              <p:cNvSpPr>
                <a:spLocks/>
              </p:cNvSpPr>
              <p:nvPr/>
            </p:nvSpPr>
            <p:spPr bwMode="auto">
              <a:xfrm>
                <a:off x="1678" y="6670"/>
                <a:ext cx="66" cy="87"/>
              </a:xfrm>
              <a:custGeom>
                <a:avLst/>
                <a:gdLst>
                  <a:gd name="T0" fmla="*/ 0 w 66"/>
                  <a:gd name="T1" fmla="*/ 49 h 87"/>
                  <a:gd name="T2" fmla="*/ 39 w 66"/>
                  <a:gd name="T3" fmla="*/ 87 h 87"/>
                  <a:gd name="T4" fmla="*/ 66 w 66"/>
                  <a:gd name="T5" fmla="*/ 38 h 87"/>
                  <a:gd name="T6" fmla="*/ 28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39" y="87"/>
                    </a:lnTo>
                    <a:lnTo>
                      <a:pt x="66" y="38"/>
                    </a:lnTo>
                    <a:lnTo>
                      <a:pt x="28" y="0"/>
                    </a:lnTo>
                    <a:lnTo>
                      <a:pt x="0" y="4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4472">
                <a:extLst>
                  <a:ext uri="{FF2B5EF4-FFF2-40B4-BE49-F238E27FC236}">
                    <a16:creationId xmlns:a16="http://schemas.microsoft.com/office/drawing/2014/main" xmlns="" id="{87F93150-0C3F-4726-8168-BA5E83B6AF90}"/>
                  </a:ext>
                </a:extLst>
              </p:cNvPr>
              <p:cNvSpPr>
                <a:spLocks/>
              </p:cNvSpPr>
              <p:nvPr/>
            </p:nvSpPr>
            <p:spPr bwMode="auto">
              <a:xfrm>
                <a:off x="1678" y="6670"/>
                <a:ext cx="66" cy="87"/>
              </a:xfrm>
              <a:custGeom>
                <a:avLst/>
                <a:gdLst>
                  <a:gd name="T0" fmla="*/ 0 w 12"/>
                  <a:gd name="T1" fmla="*/ 9 h 16"/>
                  <a:gd name="T2" fmla="*/ 7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4473">
                <a:extLst>
                  <a:ext uri="{FF2B5EF4-FFF2-40B4-BE49-F238E27FC236}">
                    <a16:creationId xmlns:a16="http://schemas.microsoft.com/office/drawing/2014/main" xmlns="" id="{0EB8CCE0-5197-4B20-80EB-851D41ACC91E}"/>
                  </a:ext>
                </a:extLst>
              </p:cNvPr>
              <p:cNvSpPr>
                <a:spLocks/>
              </p:cNvSpPr>
              <p:nvPr/>
            </p:nvSpPr>
            <p:spPr bwMode="auto">
              <a:xfrm>
                <a:off x="2061" y="6768"/>
                <a:ext cx="66" cy="88"/>
              </a:xfrm>
              <a:custGeom>
                <a:avLst/>
                <a:gdLst>
                  <a:gd name="T0" fmla="*/ 0 w 66"/>
                  <a:gd name="T1" fmla="*/ 44 h 88"/>
                  <a:gd name="T2" fmla="*/ 38 w 66"/>
                  <a:gd name="T3" fmla="*/ 88 h 88"/>
                  <a:gd name="T4" fmla="*/ 66 w 66"/>
                  <a:gd name="T5" fmla="*/ 39 h 88"/>
                  <a:gd name="T6" fmla="*/ 22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38" y="88"/>
                    </a:lnTo>
                    <a:lnTo>
                      <a:pt x="66" y="39"/>
                    </a:lnTo>
                    <a:lnTo>
                      <a:pt x="22" y="0"/>
                    </a:lnTo>
                    <a:lnTo>
                      <a:pt x="0" y="4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4474">
                <a:extLst>
                  <a:ext uri="{FF2B5EF4-FFF2-40B4-BE49-F238E27FC236}">
                    <a16:creationId xmlns:a16="http://schemas.microsoft.com/office/drawing/2014/main" xmlns="" id="{59EC3CF5-BA45-4396-94EB-24B3078C2669}"/>
                  </a:ext>
                </a:extLst>
              </p:cNvPr>
              <p:cNvSpPr>
                <a:spLocks/>
              </p:cNvSpPr>
              <p:nvPr/>
            </p:nvSpPr>
            <p:spPr bwMode="auto">
              <a:xfrm>
                <a:off x="2061" y="6768"/>
                <a:ext cx="66" cy="88"/>
              </a:xfrm>
              <a:custGeom>
                <a:avLst/>
                <a:gdLst>
                  <a:gd name="T0" fmla="*/ 0 w 12"/>
                  <a:gd name="T1" fmla="*/ 8 h 16"/>
                  <a:gd name="T2" fmla="*/ 7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Freeform 4475">
                <a:extLst>
                  <a:ext uri="{FF2B5EF4-FFF2-40B4-BE49-F238E27FC236}">
                    <a16:creationId xmlns:a16="http://schemas.microsoft.com/office/drawing/2014/main" xmlns="" id="{1E75AF40-0632-4730-8B9A-912D6E48310B}"/>
                  </a:ext>
                </a:extLst>
              </p:cNvPr>
              <p:cNvSpPr>
                <a:spLocks/>
              </p:cNvSpPr>
              <p:nvPr/>
            </p:nvSpPr>
            <p:spPr bwMode="auto">
              <a:xfrm>
                <a:off x="2428" y="6872"/>
                <a:ext cx="60" cy="88"/>
              </a:xfrm>
              <a:custGeom>
                <a:avLst/>
                <a:gdLst>
                  <a:gd name="T0" fmla="*/ 0 w 60"/>
                  <a:gd name="T1" fmla="*/ 44 h 88"/>
                  <a:gd name="T2" fmla="*/ 43 w 60"/>
                  <a:gd name="T3" fmla="*/ 88 h 88"/>
                  <a:gd name="T4" fmla="*/ 60 w 60"/>
                  <a:gd name="T5" fmla="*/ 44 h 88"/>
                  <a:gd name="T6" fmla="*/ 21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43" y="88"/>
                    </a:lnTo>
                    <a:lnTo>
                      <a:pt x="60" y="44"/>
                    </a:lnTo>
                    <a:lnTo>
                      <a:pt x="21" y="0"/>
                    </a:lnTo>
                    <a:lnTo>
                      <a:pt x="0" y="44"/>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4476">
                <a:extLst>
                  <a:ext uri="{FF2B5EF4-FFF2-40B4-BE49-F238E27FC236}">
                    <a16:creationId xmlns:a16="http://schemas.microsoft.com/office/drawing/2014/main" xmlns="" id="{63863DD7-E45F-4FC7-80E4-6A6AE3B99CE1}"/>
                  </a:ext>
                </a:extLst>
              </p:cNvPr>
              <p:cNvSpPr>
                <a:spLocks/>
              </p:cNvSpPr>
              <p:nvPr/>
            </p:nvSpPr>
            <p:spPr bwMode="auto">
              <a:xfrm>
                <a:off x="2428" y="6872"/>
                <a:ext cx="60" cy="88"/>
              </a:xfrm>
              <a:custGeom>
                <a:avLst/>
                <a:gdLst>
                  <a:gd name="T0" fmla="*/ 0 w 11"/>
                  <a:gd name="T1" fmla="*/ 8 h 16"/>
                  <a:gd name="T2" fmla="*/ 8 w 11"/>
                  <a:gd name="T3" fmla="*/ 16 h 16"/>
                  <a:gd name="T4" fmla="*/ 11 w 11"/>
                  <a:gd name="T5" fmla="*/ 8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8" y="16"/>
                    </a:lnTo>
                    <a:lnTo>
                      <a:pt x="11"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Freeform 4477">
                <a:extLst>
                  <a:ext uri="{FF2B5EF4-FFF2-40B4-BE49-F238E27FC236}">
                    <a16:creationId xmlns:a16="http://schemas.microsoft.com/office/drawing/2014/main" xmlns="" id="{0B2199C8-A4EE-4F44-9398-574247CC7616}"/>
                  </a:ext>
                </a:extLst>
              </p:cNvPr>
              <p:cNvSpPr>
                <a:spLocks/>
              </p:cNvSpPr>
              <p:nvPr/>
            </p:nvSpPr>
            <p:spPr bwMode="auto">
              <a:xfrm>
                <a:off x="2783" y="6971"/>
                <a:ext cx="60" cy="87"/>
              </a:xfrm>
              <a:custGeom>
                <a:avLst/>
                <a:gdLst>
                  <a:gd name="T0" fmla="*/ 0 w 60"/>
                  <a:gd name="T1" fmla="*/ 49 h 87"/>
                  <a:gd name="T2" fmla="*/ 44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4" y="87"/>
                    </a:lnTo>
                    <a:lnTo>
                      <a:pt x="60" y="43"/>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4478">
                <a:extLst>
                  <a:ext uri="{FF2B5EF4-FFF2-40B4-BE49-F238E27FC236}">
                    <a16:creationId xmlns:a16="http://schemas.microsoft.com/office/drawing/2014/main" xmlns="" id="{F2B24662-35E5-4744-9DD6-C9A3C232FE3C}"/>
                  </a:ext>
                </a:extLst>
              </p:cNvPr>
              <p:cNvSpPr>
                <a:spLocks/>
              </p:cNvSpPr>
              <p:nvPr/>
            </p:nvSpPr>
            <p:spPr bwMode="auto">
              <a:xfrm>
                <a:off x="2783" y="6971"/>
                <a:ext cx="60" cy="87"/>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Freeform 4479">
                <a:extLst>
                  <a:ext uri="{FF2B5EF4-FFF2-40B4-BE49-F238E27FC236}">
                    <a16:creationId xmlns:a16="http://schemas.microsoft.com/office/drawing/2014/main" xmlns="" id="{44FF6D0A-23B8-46A7-A19B-E446D726D870}"/>
                  </a:ext>
                </a:extLst>
              </p:cNvPr>
              <p:cNvSpPr>
                <a:spLocks/>
              </p:cNvSpPr>
              <p:nvPr/>
            </p:nvSpPr>
            <p:spPr bwMode="auto">
              <a:xfrm>
                <a:off x="1782" y="6703"/>
                <a:ext cx="71" cy="87"/>
              </a:xfrm>
              <a:custGeom>
                <a:avLst/>
                <a:gdLst>
                  <a:gd name="T0" fmla="*/ 0 w 71"/>
                  <a:gd name="T1" fmla="*/ 43 h 87"/>
                  <a:gd name="T2" fmla="*/ 44 w 71"/>
                  <a:gd name="T3" fmla="*/ 87 h 87"/>
                  <a:gd name="T4" fmla="*/ 71 w 71"/>
                  <a:gd name="T5" fmla="*/ 38 h 87"/>
                  <a:gd name="T6" fmla="*/ 28 w 71"/>
                  <a:gd name="T7" fmla="*/ 0 h 87"/>
                  <a:gd name="T8" fmla="*/ 0 w 71"/>
                  <a:gd name="T9" fmla="*/ 43 h 87"/>
                </a:gdLst>
                <a:ahLst/>
                <a:cxnLst>
                  <a:cxn ang="0">
                    <a:pos x="T0" y="T1"/>
                  </a:cxn>
                  <a:cxn ang="0">
                    <a:pos x="T2" y="T3"/>
                  </a:cxn>
                  <a:cxn ang="0">
                    <a:pos x="T4" y="T5"/>
                  </a:cxn>
                  <a:cxn ang="0">
                    <a:pos x="T6" y="T7"/>
                  </a:cxn>
                  <a:cxn ang="0">
                    <a:pos x="T8" y="T9"/>
                  </a:cxn>
                </a:cxnLst>
                <a:rect l="0" t="0" r="r" b="b"/>
                <a:pathLst>
                  <a:path w="71" h="87">
                    <a:moveTo>
                      <a:pt x="0" y="43"/>
                    </a:moveTo>
                    <a:lnTo>
                      <a:pt x="44" y="87"/>
                    </a:lnTo>
                    <a:lnTo>
                      <a:pt x="71" y="38"/>
                    </a:lnTo>
                    <a:lnTo>
                      <a:pt x="28" y="0"/>
                    </a:lnTo>
                    <a:lnTo>
                      <a:pt x="0" y="43"/>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4480">
                <a:extLst>
                  <a:ext uri="{FF2B5EF4-FFF2-40B4-BE49-F238E27FC236}">
                    <a16:creationId xmlns:a16="http://schemas.microsoft.com/office/drawing/2014/main" xmlns="" id="{C490B6DC-DE5A-468C-9ECB-B70AF0C1308E}"/>
                  </a:ext>
                </a:extLst>
              </p:cNvPr>
              <p:cNvSpPr>
                <a:spLocks/>
              </p:cNvSpPr>
              <p:nvPr/>
            </p:nvSpPr>
            <p:spPr bwMode="auto">
              <a:xfrm>
                <a:off x="1782" y="6703"/>
                <a:ext cx="71" cy="87"/>
              </a:xfrm>
              <a:custGeom>
                <a:avLst/>
                <a:gdLst>
                  <a:gd name="T0" fmla="*/ 0 w 13"/>
                  <a:gd name="T1" fmla="*/ 8 h 16"/>
                  <a:gd name="T2" fmla="*/ 8 w 13"/>
                  <a:gd name="T3" fmla="*/ 16 h 16"/>
                  <a:gd name="T4" fmla="*/ 13 w 13"/>
                  <a:gd name="T5" fmla="*/ 7 h 16"/>
                  <a:gd name="T6" fmla="*/ 5 w 13"/>
                  <a:gd name="T7" fmla="*/ 0 h 16"/>
                  <a:gd name="T8" fmla="*/ 0 w 13"/>
                  <a:gd name="T9" fmla="*/ 8 h 16"/>
                </a:gdLst>
                <a:ahLst/>
                <a:cxnLst>
                  <a:cxn ang="0">
                    <a:pos x="T0" y="T1"/>
                  </a:cxn>
                  <a:cxn ang="0">
                    <a:pos x="T2" y="T3"/>
                  </a:cxn>
                  <a:cxn ang="0">
                    <a:pos x="T4" y="T5"/>
                  </a:cxn>
                  <a:cxn ang="0">
                    <a:pos x="T6" y="T7"/>
                  </a:cxn>
                  <a:cxn ang="0">
                    <a:pos x="T8" y="T9"/>
                  </a:cxn>
                </a:cxnLst>
                <a:rect l="0" t="0" r="r" b="b"/>
                <a:pathLst>
                  <a:path w="13" h="16">
                    <a:moveTo>
                      <a:pt x="0" y="8"/>
                    </a:moveTo>
                    <a:lnTo>
                      <a:pt x="8" y="16"/>
                    </a:lnTo>
                    <a:lnTo>
                      <a:pt x="13"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Freeform 4481">
                <a:extLst>
                  <a:ext uri="{FF2B5EF4-FFF2-40B4-BE49-F238E27FC236}">
                    <a16:creationId xmlns:a16="http://schemas.microsoft.com/office/drawing/2014/main" xmlns="" id="{4C9D8F15-6D49-4DDB-8C3B-C5BFE32A35CF}"/>
                  </a:ext>
                </a:extLst>
              </p:cNvPr>
              <p:cNvSpPr>
                <a:spLocks/>
              </p:cNvSpPr>
              <p:nvPr/>
            </p:nvSpPr>
            <p:spPr bwMode="auto">
              <a:xfrm>
                <a:off x="2165" y="6801"/>
                <a:ext cx="60" cy="88"/>
              </a:xfrm>
              <a:custGeom>
                <a:avLst/>
                <a:gdLst>
                  <a:gd name="T0" fmla="*/ 0 w 60"/>
                  <a:gd name="T1" fmla="*/ 49 h 88"/>
                  <a:gd name="T2" fmla="*/ 38 w 60"/>
                  <a:gd name="T3" fmla="*/ 88 h 88"/>
                  <a:gd name="T4" fmla="*/ 60 w 60"/>
                  <a:gd name="T5" fmla="*/ 44 h 88"/>
                  <a:gd name="T6" fmla="*/ 22 w 60"/>
                  <a:gd name="T7" fmla="*/ 0 h 88"/>
                  <a:gd name="T8" fmla="*/ 0 w 60"/>
                  <a:gd name="T9" fmla="*/ 49 h 88"/>
                </a:gdLst>
                <a:ahLst/>
                <a:cxnLst>
                  <a:cxn ang="0">
                    <a:pos x="T0" y="T1"/>
                  </a:cxn>
                  <a:cxn ang="0">
                    <a:pos x="T2" y="T3"/>
                  </a:cxn>
                  <a:cxn ang="0">
                    <a:pos x="T4" y="T5"/>
                  </a:cxn>
                  <a:cxn ang="0">
                    <a:pos x="T6" y="T7"/>
                  </a:cxn>
                  <a:cxn ang="0">
                    <a:pos x="T8" y="T9"/>
                  </a:cxn>
                </a:cxnLst>
                <a:rect l="0" t="0" r="r" b="b"/>
                <a:pathLst>
                  <a:path w="60" h="88">
                    <a:moveTo>
                      <a:pt x="0" y="49"/>
                    </a:moveTo>
                    <a:lnTo>
                      <a:pt x="38" y="88"/>
                    </a:lnTo>
                    <a:lnTo>
                      <a:pt x="60" y="44"/>
                    </a:lnTo>
                    <a:lnTo>
                      <a:pt x="22" y="0"/>
                    </a:lnTo>
                    <a:lnTo>
                      <a:pt x="0" y="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4482">
                <a:extLst>
                  <a:ext uri="{FF2B5EF4-FFF2-40B4-BE49-F238E27FC236}">
                    <a16:creationId xmlns:a16="http://schemas.microsoft.com/office/drawing/2014/main" xmlns="" id="{D53C6D32-97C3-4718-8B39-5AA3E35CA106}"/>
                  </a:ext>
                </a:extLst>
              </p:cNvPr>
              <p:cNvSpPr>
                <a:spLocks/>
              </p:cNvSpPr>
              <p:nvPr/>
            </p:nvSpPr>
            <p:spPr bwMode="auto">
              <a:xfrm>
                <a:off x="2165" y="6801"/>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Freeform 4483">
                <a:extLst>
                  <a:ext uri="{FF2B5EF4-FFF2-40B4-BE49-F238E27FC236}">
                    <a16:creationId xmlns:a16="http://schemas.microsoft.com/office/drawing/2014/main" xmlns="" id="{E7F64373-72F0-4578-9D69-1A594C167364}"/>
                  </a:ext>
                </a:extLst>
              </p:cNvPr>
              <p:cNvSpPr>
                <a:spLocks/>
              </p:cNvSpPr>
              <p:nvPr/>
            </p:nvSpPr>
            <p:spPr bwMode="auto">
              <a:xfrm>
                <a:off x="2531" y="6911"/>
                <a:ext cx="61" cy="87"/>
              </a:xfrm>
              <a:custGeom>
                <a:avLst/>
                <a:gdLst>
                  <a:gd name="T0" fmla="*/ 0 w 61"/>
                  <a:gd name="T1" fmla="*/ 43 h 87"/>
                  <a:gd name="T2" fmla="*/ 39 w 61"/>
                  <a:gd name="T3" fmla="*/ 87 h 87"/>
                  <a:gd name="T4" fmla="*/ 61 w 61"/>
                  <a:gd name="T5" fmla="*/ 38 h 87"/>
                  <a:gd name="T6" fmla="*/ 17 w 61"/>
                  <a:gd name="T7" fmla="*/ 0 h 87"/>
                  <a:gd name="T8" fmla="*/ 0 w 61"/>
                  <a:gd name="T9" fmla="*/ 43 h 87"/>
                </a:gdLst>
                <a:ahLst/>
                <a:cxnLst>
                  <a:cxn ang="0">
                    <a:pos x="T0" y="T1"/>
                  </a:cxn>
                  <a:cxn ang="0">
                    <a:pos x="T2" y="T3"/>
                  </a:cxn>
                  <a:cxn ang="0">
                    <a:pos x="T4" y="T5"/>
                  </a:cxn>
                  <a:cxn ang="0">
                    <a:pos x="T6" y="T7"/>
                  </a:cxn>
                  <a:cxn ang="0">
                    <a:pos x="T8" y="T9"/>
                  </a:cxn>
                </a:cxnLst>
                <a:rect l="0" t="0" r="r" b="b"/>
                <a:pathLst>
                  <a:path w="61" h="87">
                    <a:moveTo>
                      <a:pt x="0" y="43"/>
                    </a:moveTo>
                    <a:lnTo>
                      <a:pt x="39" y="87"/>
                    </a:lnTo>
                    <a:lnTo>
                      <a:pt x="61" y="38"/>
                    </a:lnTo>
                    <a:lnTo>
                      <a:pt x="17" y="0"/>
                    </a:lnTo>
                    <a:lnTo>
                      <a:pt x="0" y="43"/>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4484">
                <a:extLst>
                  <a:ext uri="{FF2B5EF4-FFF2-40B4-BE49-F238E27FC236}">
                    <a16:creationId xmlns:a16="http://schemas.microsoft.com/office/drawing/2014/main" xmlns="" id="{D033657B-CF6B-4E9C-9A61-74FFEF8E141A}"/>
                  </a:ext>
                </a:extLst>
              </p:cNvPr>
              <p:cNvSpPr>
                <a:spLocks/>
              </p:cNvSpPr>
              <p:nvPr/>
            </p:nvSpPr>
            <p:spPr bwMode="auto">
              <a:xfrm>
                <a:off x="2531" y="6911"/>
                <a:ext cx="61" cy="87"/>
              </a:xfrm>
              <a:custGeom>
                <a:avLst/>
                <a:gdLst>
                  <a:gd name="T0" fmla="*/ 0 w 11"/>
                  <a:gd name="T1" fmla="*/ 8 h 16"/>
                  <a:gd name="T2" fmla="*/ 7 w 11"/>
                  <a:gd name="T3" fmla="*/ 16 h 16"/>
                  <a:gd name="T4" fmla="*/ 11 w 11"/>
                  <a:gd name="T5" fmla="*/ 7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Freeform 4485">
                <a:extLst>
                  <a:ext uri="{FF2B5EF4-FFF2-40B4-BE49-F238E27FC236}">
                    <a16:creationId xmlns:a16="http://schemas.microsoft.com/office/drawing/2014/main" xmlns="" id="{9C102D76-6771-4D67-A519-E1DA2906DA4F}"/>
                  </a:ext>
                </a:extLst>
              </p:cNvPr>
              <p:cNvSpPr>
                <a:spLocks/>
              </p:cNvSpPr>
              <p:nvPr/>
            </p:nvSpPr>
            <p:spPr bwMode="auto">
              <a:xfrm>
                <a:off x="2881" y="7009"/>
                <a:ext cx="55" cy="82"/>
              </a:xfrm>
              <a:custGeom>
                <a:avLst/>
                <a:gdLst>
                  <a:gd name="T0" fmla="*/ 0 w 55"/>
                  <a:gd name="T1" fmla="*/ 44 h 82"/>
                  <a:gd name="T2" fmla="*/ 39 w 55"/>
                  <a:gd name="T3" fmla="*/ 82 h 82"/>
                  <a:gd name="T4" fmla="*/ 55 w 55"/>
                  <a:gd name="T5" fmla="*/ 38 h 82"/>
                  <a:gd name="T6" fmla="*/ 17 w 55"/>
                  <a:gd name="T7" fmla="*/ 0 h 82"/>
                  <a:gd name="T8" fmla="*/ 0 w 55"/>
                  <a:gd name="T9" fmla="*/ 44 h 82"/>
                </a:gdLst>
                <a:ahLst/>
                <a:cxnLst>
                  <a:cxn ang="0">
                    <a:pos x="T0" y="T1"/>
                  </a:cxn>
                  <a:cxn ang="0">
                    <a:pos x="T2" y="T3"/>
                  </a:cxn>
                  <a:cxn ang="0">
                    <a:pos x="T4" y="T5"/>
                  </a:cxn>
                  <a:cxn ang="0">
                    <a:pos x="T6" y="T7"/>
                  </a:cxn>
                  <a:cxn ang="0">
                    <a:pos x="T8" y="T9"/>
                  </a:cxn>
                </a:cxnLst>
                <a:rect l="0" t="0" r="r" b="b"/>
                <a:pathLst>
                  <a:path w="55" h="82">
                    <a:moveTo>
                      <a:pt x="0" y="44"/>
                    </a:moveTo>
                    <a:lnTo>
                      <a:pt x="39" y="82"/>
                    </a:lnTo>
                    <a:lnTo>
                      <a:pt x="55" y="38"/>
                    </a:lnTo>
                    <a:lnTo>
                      <a:pt x="17" y="0"/>
                    </a:lnTo>
                    <a:lnTo>
                      <a:pt x="0" y="4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4486">
                <a:extLst>
                  <a:ext uri="{FF2B5EF4-FFF2-40B4-BE49-F238E27FC236}">
                    <a16:creationId xmlns:a16="http://schemas.microsoft.com/office/drawing/2014/main" xmlns="" id="{4B011AD1-4B0E-4BAF-A033-A1AB8E66AE45}"/>
                  </a:ext>
                </a:extLst>
              </p:cNvPr>
              <p:cNvSpPr>
                <a:spLocks/>
              </p:cNvSpPr>
              <p:nvPr/>
            </p:nvSpPr>
            <p:spPr bwMode="auto">
              <a:xfrm>
                <a:off x="2881" y="7009"/>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Freeform 4487">
                <a:extLst>
                  <a:ext uri="{FF2B5EF4-FFF2-40B4-BE49-F238E27FC236}">
                    <a16:creationId xmlns:a16="http://schemas.microsoft.com/office/drawing/2014/main" xmlns="" id="{853976F0-FFB0-4B4B-A4ED-BC6BBC3956D0}"/>
                  </a:ext>
                </a:extLst>
              </p:cNvPr>
              <p:cNvSpPr>
                <a:spLocks/>
              </p:cNvSpPr>
              <p:nvPr/>
            </p:nvSpPr>
            <p:spPr bwMode="auto">
              <a:xfrm>
                <a:off x="1892" y="6736"/>
                <a:ext cx="65" cy="87"/>
              </a:xfrm>
              <a:custGeom>
                <a:avLst/>
                <a:gdLst>
                  <a:gd name="T0" fmla="*/ 0 w 65"/>
                  <a:gd name="T1" fmla="*/ 49 h 87"/>
                  <a:gd name="T2" fmla="*/ 38 w 65"/>
                  <a:gd name="T3" fmla="*/ 87 h 87"/>
                  <a:gd name="T4" fmla="*/ 65 w 65"/>
                  <a:gd name="T5" fmla="*/ 43 h 87"/>
                  <a:gd name="T6" fmla="*/ 22 w 65"/>
                  <a:gd name="T7" fmla="*/ 0 h 87"/>
                  <a:gd name="T8" fmla="*/ 0 w 65"/>
                  <a:gd name="T9" fmla="*/ 49 h 87"/>
                </a:gdLst>
                <a:ahLst/>
                <a:cxnLst>
                  <a:cxn ang="0">
                    <a:pos x="T0" y="T1"/>
                  </a:cxn>
                  <a:cxn ang="0">
                    <a:pos x="T2" y="T3"/>
                  </a:cxn>
                  <a:cxn ang="0">
                    <a:pos x="T4" y="T5"/>
                  </a:cxn>
                  <a:cxn ang="0">
                    <a:pos x="T6" y="T7"/>
                  </a:cxn>
                  <a:cxn ang="0">
                    <a:pos x="T8" y="T9"/>
                  </a:cxn>
                </a:cxnLst>
                <a:rect l="0" t="0" r="r" b="b"/>
                <a:pathLst>
                  <a:path w="65" h="87">
                    <a:moveTo>
                      <a:pt x="0" y="49"/>
                    </a:moveTo>
                    <a:lnTo>
                      <a:pt x="38" y="87"/>
                    </a:lnTo>
                    <a:lnTo>
                      <a:pt x="65" y="43"/>
                    </a:lnTo>
                    <a:lnTo>
                      <a:pt x="22"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4488">
                <a:extLst>
                  <a:ext uri="{FF2B5EF4-FFF2-40B4-BE49-F238E27FC236}">
                    <a16:creationId xmlns:a16="http://schemas.microsoft.com/office/drawing/2014/main" xmlns="" id="{3ECF2131-2D57-47AD-B508-8402591F8FEE}"/>
                  </a:ext>
                </a:extLst>
              </p:cNvPr>
              <p:cNvSpPr>
                <a:spLocks/>
              </p:cNvSpPr>
              <p:nvPr/>
            </p:nvSpPr>
            <p:spPr bwMode="auto">
              <a:xfrm>
                <a:off x="1892" y="6736"/>
                <a:ext cx="65" cy="87"/>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Freeform 4489">
                <a:extLst>
                  <a:ext uri="{FF2B5EF4-FFF2-40B4-BE49-F238E27FC236}">
                    <a16:creationId xmlns:a16="http://schemas.microsoft.com/office/drawing/2014/main" xmlns="" id="{15A58189-1B04-4E65-BB5F-FF1A8AC7D788}"/>
                  </a:ext>
                </a:extLst>
              </p:cNvPr>
              <p:cNvSpPr>
                <a:spLocks/>
              </p:cNvSpPr>
              <p:nvPr/>
            </p:nvSpPr>
            <p:spPr bwMode="auto">
              <a:xfrm>
                <a:off x="2269" y="6839"/>
                <a:ext cx="60" cy="88"/>
              </a:xfrm>
              <a:custGeom>
                <a:avLst/>
                <a:gdLst>
                  <a:gd name="T0" fmla="*/ 0 w 60"/>
                  <a:gd name="T1" fmla="*/ 50 h 88"/>
                  <a:gd name="T2" fmla="*/ 38 w 60"/>
                  <a:gd name="T3" fmla="*/ 88 h 88"/>
                  <a:gd name="T4" fmla="*/ 60 w 60"/>
                  <a:gd name="T5" fmla="*/ 44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38" y="88"/>
                    </a:lnTo>
                    <a:lnTo>
                      <a:pt x="60" y="44"/>
                    </a:lnTo>
                    <a:lnTo>
                      <a:pt x="22" y="0"/>
                    </a:lnTo>
                    <a:lnTo>
                      <a:pt x="0" y="50"/>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4490">
                <a:extLst>
                  <a:ext uri="{FF2B5EF4-FFF2-40B4-BE49-F238E27FC236}">
                    <a16:creationId xmlns:a16="http://schemas.microsoft.com/office/drawing/2014/main" xmlns="" id="{790942C6-348E-4246-BDF3-7435228B65BF}"/>
                  </a:ext>
                </a:extLst>
              </p:cNvPr>
              <p:cNvSpPr>
                <a:spLocks/>
              </p:cNvSpPr>
              <p:nvPr/>
            </p:nvSpPr>
            <p:spPr bwMode="auto">
              <a:xfrm>
                <a:off x="2269" y="6839"/>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Freeform 4491">
                <a:extLst>
                  <a:ext uri="{FF2B5EF4-FFF2-40B4-BE49-F238E27FC236}">
                    <a16:creationId xmlns:a16="http://schemas.microsoft.com/office/drawing/2014/main" xmlns="" id="{7D6DC836-63C0-431B-9192-29648805D78C}"/>
                  </a:ext>
                </a:extLst>
              </p:cNvPr>
              <p:cNvSpPr>
                <a:spLocks/>
              </p:cNvSpPr>
              <p:nvPr/>
            </p:nvSpPr>
            <p:spPr bwMode="auto">
              <a:xfrm>
                <a:off x="2630" y="6943"/>
                <a:ext cx="60" cy="88"/>
              </a:xfrm>
              <a:custGeom>
                <a:avLst/>
                <a:gdLst>
                  <a:gd name="T0" fmla="*/ 0 w 60"/>
                  <a:gd name="T1" fmla="*/ 50 h 88"/>
                  <a:gd name="T2" fmla="*/ 38 w 60"/>
                  <a:gd name="T3" fmla="*/ 88 h 88"/>
                  <a:gd name="T4" fmla="*/ 60 w 60"/>
                  <a:gd name="T5" fmla="*/ 44 h 88"/>
                  <a:gd name="T6" fmla="*/ 16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38" y="88"/>
                    </a:lnTo>
                    <a:lnTo>
                      <a:pt x="60" y="44"/>
                    </a:lnTo>
                    <a:lnTo>
                      <a:pt x="16" y="0"/>
                    </a:lnTo>
                    <a:lnTo>
                      <a:pt x="0" y="5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4492">
                <a:extLst>
                  <a:ext uri="{FF2B5EF4-FFF2-40B4-BE49-F238E27FC236}">
                    <a16:creationId xmlns:a16="http://schemas.microsoft.com/office/drawing/2014/main" xmlns="" id="{2A6510C0-47D1-45B5-9C7E-8144F68436B3}"/>
                  </a:ext>
                </a:extLst>
              </p:cNvPr>
              <p:cNvSpPr>
                <a:spLocks/>
              </p:cNvSpPr>
              <p:nvPr/>
            </p:nvSpPr>
            <p:spPr bwMode="auto">
              <a:xfrm>
                <a:off x="2630" y="6943"/>
                <a:ext cx="60" cy="88"/>
              </a:xfrm>
              <a:custGeom>
                <a:avLst/>
                <a:gdLst>
                  <a:gd name="T0" fmla="*/ 0 w 11"/>
                  <a:gd name="T1" fmla="*/ 9 h 16"/>
                  <a:gd name="T2" fmla="*/ 7 w 11"/>
                  <a:gd name="T3" fmla="*/ 16 h 16"/>
                  <a:gd name="T4" fmla="*/ 11 w 11"/>
                  <a:gd name="T5" fmla="*/ 8 h 16"/>
                  <a:gd name="T6" fmla="*/ 3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Freeform 4493">
                <a:extLst>
                  <a:ext uri="{FF2B5EF4-FFF2-40B4-BE49-F238E27FC236}">
                    <a16:creationId xmlns:a16="http://schemas.microsoft.com/office/drawing/2014/main" xmlns="" id="{6D43516E-EE8B-471A-9BDE-01C034A1A90A}"/>
                  </a:ext>
                </a:extLst>
              </p:cNvPr>
              <p:cNvSpPr>
                <a:spLocks/>
              </p:cNvSpPr>
              <p:nvPr/>
            </p:nvSpPr>
            <p:spPr bwMode="auto">
              <a:xfrm>
                <a:off x="1613" y="6681"/>
                <a:ext cx="65" cy="82"/>
              </a:xfrm>
              <a:custGeom>
                <a:avLst/>
                <a:gdLst>
                  <a:gd name="T0" fmla="*/ 0 w 65"/>
                  <a:gd name="T1" fmla="*/ 44 h 82"/>
                  <a:gd name="T2" fmla="*/ 38 w 65"/>
                  <a:gd name="T3" fmla="*/ 82 h 82"/>
                  <a:gd name="T4" fmla="*/ 65 w 65"/>
                  <a:gd name="T5" fmla="*/ 38 h 82"/>
                  <a:gd name="T6" fmla="*/ 27 w 65"/>
                  <a:gd name="T7" fmla="*/ 0 h 82"/>
                  <a:gd name="T8" fmla="*/ 0 w 65"/>
                  <a:gd name="T9" fmla="*/ 44 h 82"/>
                </a:gdLst>
                <a:ahLst/>
                <a:cxnLst>
                  <a:cxn ang="0">
                    <a:pos x="T0" y="T1"/>
                  </a:cxn>
                  <a:cxn ang="0">
                    <a:pos x="T2" y="T3"/>
                  </a:cxn>
                  <a:cxn ang="0">
                    <a:pos x="T4" y="T5"/>
                  </a:cxn>
                  <a:cxn ang="0">
                    <a:pos x="T6" y="T7"/>
                  </a:cxn>
                  <a:cxn ang="0">
                    <a:pos x="T8" y="T9"/>
                  </a:cxn>
                </a:cxnLst>
                <a:rect l="0" t="0" r="r" b="b"/>
                <a:pathLst>
                  <a:path w="65" h="82">
                    <a:moveTo>
                      <a:pt x="0" y="44"/>
                    </a:moveTo>
                    <a:lnTo>
                      <a:pt x="38" y="82"/>
                    </a:lnTo>
                    <a:lnTo>
                      <a:pt x="65" y="38"/>
                    </a:lnTo>
                    <a:lnTo>
                      <a:pt x="27"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4494">
                <a:extLst>
                  <a:ext uri="{FF2B5EF4-FFF2-40B4-BE49-F238E27FC236}">
                    <a16:creationId xmlns:a16="http://schemas.microsoft.com/office/drawing/2014/main" xmlns="" id="{CB11247D-E893-42A1-8A31-7E32111B1ADA}"/>
                  </a:ext>
                </a:extLst>
              </p:cNvPr>
              <p:cNvSpPr>
                <a:spLocks/>
              </p:cNvSpPr>
              <p:nvPr/>
            </p:nvSpPr>
            <p:spPr bwMode="auto">
              <a:xfrm>
                <a:off x="1613" y="6681"/>
                <a:ext cx="65"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Freeform 4495">
                <a:extLst>
                  <a:ext uri="{FF2B5EF4-FFF2-40B4-BE49-F238E27FC236}">
                    <a16:creationId xmlns:a16="http://schemas.microsoft.com/office/drawing/2014/main" xmlns="" id="{74CB467E-F976-4D25-827F-7ADDFF62BFE6}"/>
                  </a:ext>
                </a:extLst>
              </p:cNvPr>
              <p:cNvSpPr>
                <a:spLocks/>
              </p:cNvSpPr>
              <p:nvPr/>
            </p:nvSpPr>
            <p:spPr bwMode="auto">
              <a:xfrm>
                <a:off x="1996" y="6774"/>
                <a:ext cx="65" cy="87"/>
              </a:xfrm>
              <a:custGeom>
                <a:avLst/>
                <a:gdLst>
                  <a:gd name="T0" fmla="*/ 0 w 65"/>
                  <a:gd name="T1" fmla="*/ 44 h 87"/>
                  <a:gd name="T2" fmla="*/ 38 w 65"/>
                  <a:gd name="T3" fmla="*/ 87 h 87"/>
                  <a:gd name="T4" fmla="*/ 65 w 65"/>
                  <a:gd name="T5" fmla="*/ 38 h 87"/>
                  <a:gd name="T6" fmla="*/ 27 w 65"/>
                  <a:gd name="T7" fmla="*/ 0 h 87"/>
                  <a:gd name="T8" fmla="*/ 0 w 65"/>
                  <a:gd name="T9" fmla="*/ 44 h 87"/>
                </a:gdLst>
                <a:ahLst/>
                <a:cxnLst>
                  <a:cxn ang="0">
                    <a:pos x="T0" y="T1"/>
                  </a:cxn>
                  <a:cxn ang="0">
                    <a:pos x="T2" y="T3"/>
                  </a:cxn>
                  <a:cxn ang="0">
                    <a:pos x="T4" y="T5"/>
                  </a:cxn>
                  <a:cxn ang="0">
                    <a:pos x="T6" y="T7"/>
                  </a:cxn>
                  <a:cxn ang="0">
                    <a:pos x="T8" y="T9"/>
                  </a:cxn>
                </a:cxnLst>
                <a:rect l="0" t="0" r="r" b="b"/>
                <a:pathLst>
                  <a:path w="65" h="87">
                    <a:moveTo>
                      <a:pt x="0" y="44"/>
                    </a:moveTo>
                    <a:lnTo>
                      <a:pt x="38" y="87"/>
                    </a:lnTo>
                    <a:lnTo>
                      <a:pt x="65" y="38"/>
                    </a:lnTo>
                    <a:lnTo>
                      <a:pt x="2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4496">
                <a:extLst>
                  <a:ext uri="{FF2B5EF4-FFF2-40B4-BE49-F238E27FC236}">
                    <a16:creationId xmlns:a16="http://schemas.microsoft.com/office/drawing/2014/main" xmlns="" id="{F6957A7B-C134-4A64-8159-0ADA9C1D237D}"/>
                  </a:ext>
                </a:extLst>
              </p:cNvPr>
              <p:cNvSpPr>
                <a:spLocks/>
              </p:cNvSpPr>
              <p:nvPr/>
            </p:nvSpPr>
            <p:spPr bwMode="auto">
              <a:xfrm>
                <a:off x="1996" y="6774"/>
                <a:ext cx="65" cy="87"/>
              </a:xfrm>
              <a:custGeom>
                <a:avLst/>
                <a:gdLst>
                  <a:gd name="T0" fmla="*/ 0 w 12"/>
                  <a:gd name="T1" fmla="*/ 8 h 16"/>
                  <a:gd name="T2" fmla="*/ 7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Freeform 4497">
                <a:extLst>
                  <a:ext uri="{FF2B5EF4-FFF2-40B4-BE49-F238E27FC236}">
                    <a16:creationId xmlns:a16="http://schemas.microsoft.com/office/drawing/2014/main" xmlns="" id="{3E0CD69B-1006-4B45-A84E-ACC00CBABAC3}"/>
                  </a:ext>
                </a:extLst>
              </p:cNvPr>
              <p:cNvSpPr>
                <a:spLocks/>
              </p:cNvSpPr>
              <p:nvPr/>
            </p:nvSpPr>
            <p:spPr bwMode="auto">
              <a:xfrm>
                <a:off x="2367" y="6878"/>
                <a:ext cx="61" cy="87"/>
              </a:xfrm>
              <a:custGeom>
                <a:avLst/>
                <a:gdLst>
                  <a:gd name="T0" fmla="*/ 0 w 61"/>
                  <a:gd name="T1" fmla="*/ 43 h 87"/>
                  <a:gd name="T2" fmla="*/ 39 w 61"/>
                  <a:gd name="T3" fmla="*/ 87 h 87"/>
                  <a:gd name="T4" fmla="*/ 61 w 61"/>
                  <a:gd name="T5" fmla="*/ 38 h 87"/>
                  <a:gd name="T6" fmla="*/ 22 w 61"/>
                  <a:gd name="T7" fmla="*/ 0 h 87"/>
                  <a:gd name="T8" fmla="*/ 0 w 61"/>
                  <a:gd name="T9" fmla="*/ 43 h 87"/>
                </a:gdLst>
                <a:ahLst/>
                <a:cxnLst>
                  <a:cxn ang="0">
                    <a:pos x="T0" y="T1"/>
                  </a:cxn>
                  <a:cxn ang="0">
                    <a:pos x="T2" y="T3"/>
                  </a:cxn>
                  <a:cxn ang="0">
                    <a:pos x="T4" y="T5"/>
                  </a:cxn>
                  <a:cxn ang="0">
                    <a:pos x="T6" y="T7"/>
                  </a:cxn>
                  <a:cxn ang="0">
                    <a:pos x="T8" y="T9"/>
                  </a:cxn>
                </a:cxnLst>
                <a:rect l="0" t="0" r="r" b="b"/>
                <a:pathLst>
                  <a:path w="61" h="87">
                    <a:moveTo>
                      <a:pt x="0" y="43"/>
                    </a:moveTo>
                    <a:lnTo>
                      <a:pt x="39" y="87"/>
                    </a:lnTo>
                    <a:lnTo>
                      <a:pt x="61" y="38"/>
                    </a:lnTo>
                    <a:lnTo>
                      <a:pt x="22" y="0"/>
                    </a:lnTo>
                    <a:lnTo>
                      <a:pt x="0" y="43"/>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4498">
                <a:extLst>
                  <a:ext uri="{FF2B5EF4-FFF2-40B4-BE49-F238E27FC236}">
                    <a16:creationId xmlns:a16="http://schemas.microsoft.com/office/drawing/2014/main" xmlns="" id="{95DDF3E8-26EC-4894-B865-82DAC4F7E298}"/>
                  </a:ext>
                </a:extLst>
              </p:cNvPr>
              <p:cNvSpPr>
                <a:spLocks/>
              </p:cNvSpPr>
              <p:nvPr/>
            </p:nvSpPr>
            <p:spPr bwMode="auto">
              <a:xfrm>
                <a:off x="2367" y="6878"/>
                <a:ext cx="61"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Freeform 4499">
                <a:extLst>
                  <a:ext uri="{FF2B5EF4-FFF2-40B4-BE49-F238E27FC236}">
                    <a16:creationId xmlns:a16="http://schemas.microsoft.com/office/drawing/2014/main" xmlns="" id="{FD6C1EE6-38A1-4A69-BFA3-327082957921}"/>
                  </a:ext>
                </a:extLst>
              </p:cNvPr>
              <p:cNvSpPr>
                <a:spLocks/>
              </p:cNvSpPr>
              <p:nvPr/>
            </p:nvSpPr>
            <p:spPr bwMode="auto">
              <a:xfrm>
                <a:off x="2728" y="6982"/>
                <a:ext cx="55" cy="82"/>
              </a:xfrm>
              <a:custGeom>
                <a:avLst/>
                <a:gdLst>
                  <a:gd name="T0" fmla="*/ 0 w 55"/>
                  <a:gd name="T1" fmla="*/ 43 h 82"/>
                  <a:gd name="T2" fmla="*/ 39 w 55"/>
                  <a:gd name="T3" fmla="*/ 82 h 82"/>
                  <a:gd name="T4" fmla="*/ 55 w 55"/>
                  <a:gd name="T5" fmla="*/ 38 h 82"/>
                  <a:gd name="T6" fmla="*/ 17 w 55"/>
                  <a:gd name="T7" fmla="*/ 0 h 82"/>
                  <a:gd name="T8" fmla="*/ 0 w 55"/>
                  <a:gd name="T9" fmla="*/ 43 h 82"/>
                </a:gdLst>
                <a:ahLst/>
                <a:cxnLst>
                  <a:cxn ang="0">
                    <a:pos x="T0" y="T1"/>
                  </a:cxn>
                  <a:cxn ang="0">
                    <a:pos x="T2" y="T3"/>
                  </a:cxn>
                  <a:cxn ang="0">
                    <a:pos x="T4" y="T5"/>
                  </a:cxn>
                  <a:cxn ang="0">
                    <a:pos x="T6" y="T7"/>
                  </a:cxn>
                  <a:cxn ang="0">
                    <a:pos x="T8" y="T9"/>
                  </a:cxn>
                </a:cxnLst>
                <a:rect l="0" t="0" r="r" b="b"/>
                <a:pathLst>
                  <a:path w="55" h="82">
                    <a:moveTo>
                      <a:pt x="0" y="43"/>
                    </a:moveTo>
                    <a:lnTo>
                      <a:pt x="39" y="82"/>
                    </a:lnTo>
                    <a:lnTo>
                      <a:pt x="55" y="38"/>
                    </a:lnTo>
                    <a:lnTo>
                      <a:pt x="17" y="0"/>
                    </a:lnTo>
                    <a:lnTo>
                      <a:pt x="0" y="43"/>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4500">
                <a:extLst>
                  <a:ext uri="{FF2B5EF4-FFF2-40B4-BE49-F238E27FC236}">
                    <a16:creationId xmlns:a16="http://schemas.microsoft.com/office/drawing/2014/main" xmlns="" id="{5AADDC57-8D7A-4282-89F7-D72532FCBE63}"/>
                  </a:ext>
                </a:extLst>
              </p:cNvPr>
              <p:cNvSpPr>
                <a:spLocks/>
              </p:cNvSpPr>
              <p:nvPr/>
            </p:nvSpPr>
            <p:spPr bwMode="auto">
              <a:xfrm>
                <a:off x="2728" y="6982"/>
                <a:ext cx="55" cy="82"/>
              </a:xfrm>
              <a:custGeom>
                <a:avLst/>
                <a:gdLst>
                  <a:gd name="T0" fmla="*/ 0 w 10"/>
                  <a:gd name="T1" fmla="*/ 8 h 15"/>
                  <a:gd name="T2" fmla="*/ 7 w 10"/>
                  <a:gd name="T3" fmla="*/ 15 h 15"/>
                  <a:gd name="T4" fmla="*/ 10 w 10"/>
                  <a:gd name="T5" fmla="*/ 7 h 15"/>
                  <a:gd name="T6" fmla="*/ 3 w 10"/>
                  <a:gd name="T7" fmla="*/ 0 h 15"/>
                  <a:gd name="T8" fmla="*/ 0 w 10"/>
                  <a:gd name="T9" fmla="*/ 8 h 15"/>
                </a:gdLst>
                <a:ahLst/>
                <a:cxnLst>
                  <a:cxn ang="0">
                    <a:pos x="T0" y="T1"/>
                  </a:cxn>
                  <a:cxn ang="0">
                    <a:pos x="T2" y="T3"/>
                  </a:cxn>
                  <a:cxn ang="0">
                    <a:pos x="T4" y="T5"/>
                  </a:cxn>
                  <a:cxn ang="0">
                    <a:pos x="T6" y="T7"/>
                  </a:cxn>
                  <a:cxn ang="0">
                    <a:pos x="T8" y="T9"/>
                  </a:cxn>
                </a:cxnLst>
                <a:rect l="0" t="0" r="r" b="b"/>
                <a:pathLst>
                  <a:path w="10" h="15">
                    <a:moveTo>
                      <a:pt x="0" y="8"/>
                    </a:moveTo>
                    <a:lnTo>
                      <a:pt x="7" y="15"/>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Freeform 4501">
                <a:extLst>
                  <a:ext uri="{FF2B5EF4-FFF2-40B4-BE49-F238E27FC236}">
                    <a16:creationId xmlns:a16="http://schemas.microsoft.com/office/drawing/2014/main" xmlns="" id="{92987B98-7A2C-48E6-9219-6519281C30F5}"/>
                  </a:ext>
                </a:extLst>
              </p:cNvPr>
              <p:cNvSpPr>
                <a:spLocks/>
              </p:cNvSpPr>
              <p:nvPr/>
            </p:nvSpPr>
            <p:spPr bwMode="auto">
              <a:xfrm>
                <a:off x="1717" y="6708"/>
                <a:ext cx="65" cy="88"/>
              </a:xfrm>
              <a:custGeom>
                <a:avLst/>
                <a:gdLst>
                  <a:gd name="T0" fmla="*/ 0 w 65"/>
                  <a:gd name="T1" fmla="*/ 49 h 88"/>
                  <a:gd name="T2" fmla="*/ 43 w 65"/>
                  <a:gd name="T3" fmla="*/ 88 h 88"/>
                  <a:gd name="T4" fmla="*/ 65 w 65"/>
                  <a:gd name="T5" fmla="*/ 38 h 88"/>
                  <a:gd name="T6" fmla="*/ 27 w 65"/>
                  <a:gd name="T7" fmla="*/ 0 h 88"/>
                  <a:gd name="T8" fmla="*/ 0 w 65"/>
                  <a:gd name="T9" fmla="*/ 49 h 88"/>
                </a:gdLst>
                <a:ahLst/>
                <a:cxnLst>
                  <a:cxn ang="0">
                    <a:pos x="T0" y="T1"/>
                  </a:cxn>
                  <a:cxn ang="0">
                    <a:pos x="T2" y="T3"/>
                  </a:cxn>
                  <a:cxn ang="0">
                    <a:pos x="T4" y="T5"/>
                  </a:cxn>
                  <a:cxn ang="0">
                    <a:pos x="T6" y="T7"/>
                  </a:cxn>
                  <a:cxn ang="0">
                    <a:pos x="T8" y="T9"/>
                  </a:cxn>
                </a:cxnLst>
                <a:rect l="0" t="0" r="r" b="b"/>
                <a:pathLst>
                  <a:path w="65" h="88">
                    <a:moveTo>
                      <a:pt x="0" y="49"/>
                    </a:moveTo>
                    <a:lnTo>
                      <a:pt x="43" y="88"/>
                    </a:lnTo>
                    <a:lnTo>
                      <a:pt x="65" y="38"/>
                    </a:lnTo>
                    <a:lnTo>
                      <a:pt x="27" y="0"/>
                    </a:lnTo>
                    <a:lnTo>
                      <a:pt x="0" y="4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4502">
                <a:extLst>
                  <a:ext uri="{FF2B5EF4-FFF2-40B4-BE49-F238E27FC236}">
                    <a16:creationId xmlns:a16="http://schemas.microsoft.com/office/drawing/2014/main" xmlns="" id="{F2232208-BD0F-44C7-B89A-E39C9BCB2F52}"/>
                  </a:ext>
                </a:extLst>
              </p:cNvPr>
              <p:cNvSpPr>
                <a:spLocks/>
              </p:cNvSpPr>
              <p:nvPr/>
            </p:nvSpPr>
            <p:spPr bwMode="auto">
              <a:xfrm>
                <a:off x="1717" y="6708"/>
                <a:ext cx="65" cy="88"/>
              </a:xfrm>
              <a:custGeom>
                <a:avLst/>
                <a:gdLst>
                  <a:gd name="T0" fmla="*/ 0 w 12"/>
                  <a:gd name="T1" fmla="*/ 9 h 16"/>
                  <a:gd name="T2" fmla="*/ 8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Freeform 4503">
                <a:extLst>
                  <a:ext uri="{FF2B5EF4-FFF2-40B4-BE49-F238E27FC236}">
                    <a16:creationId xmlns:a16="http://schemas.microsoft.com/office/drawing/2014/main" xmlns="" id="{4E0DCA3D-99DD-49B3-811D-B4835B8E186F}"/>
                  </a:ext>
                </a:extLst>
              </p:cNvPr>
              <p:cNvSpPr>
                <a:spLocks/>
              </p:cNvSpPr>
              <p:nvPr/>
            </p:nvSpPr>
            <p:spPr bwMode="auto">
              <a:xfrm>
                <a:off x="2099" y="6807"/>
                <a:ext cx="66" cy="87"/>
              </a:xfrm>
              <a:custGeom>
                <a:avLst/>
                <a:gdLst>
                  <a:gd name="T0" fmla="*/ 0 w 66"/>
                  <a:gd name="T1" fmla="*/ 49 h 87"/>
                  <a:gd name="T2" fmla="*/ 44 w 66"/>
                  <a:gd name="T3" fmla="*/ 87 h 87"/>
                  <a:gd name="T4" fmla="*/ 66 w 66"/>
                  <a:gd name="T5" fmla="*/ 43 h 87"/>
                  <a:gd name="T6" fmla="*/ 28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44" y="87"/>
                    </a:lnTo>
                    <a:lnTo>
                      <a:pt x="66" y="43"/>
                    </a:lnTo>
                    <a:lnTo>
                      <a:pt x="28"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4504">
                <a:extLst>
                  <a:ext uri="{FF2B5EF4-FFF2-40B4-BE49-F238E27FC236}">
                    <a16:creationId xmlns:a16="http://schemas.microsoft.com/office/drawing/2014/main" xmlns="" id="{3D666C7E-5CE8-4153-AB8C-B3FE452AA34C}"/>
                  </a:ext>
                </a:extLst>
              </p:cNvPr>
              <p:cNvSpPr>
                <a:spLocks/>
              </p:cNvSpPr>
              <p:nvPr/>
            </p:nvSpPr>
            <p:spPr bwMode="auto">
              <a:xfrm>
                <a:off x="2099" y="6807"/>
                <a:ext cx="66" cy="87"/>
              </a:xfrm>
              <a:custGeom>
                <a:avLst/>
                <a:gdLst>
                  <a:gd name="T0" fmla="*/ 0 w 12"/>
                  <a:gd name="T1" fmla="*/ 9 h 16"/>
                  <a:gd name="T2" fmla="*/ 8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Freeform 4505">
                <a:extLst>
                  <a:ext uri="{FF2B5EF4-FFF2-40B4-BE49-F238E27FC236}">
                    <a16:creationId xmlns:a16="http://schemas.microsoft.com/office/drawing/2014/main" xmlns="" id="{CDCAE705-FADD-4103-8D05-46C7878C2395}"/>
                  </a:ext>
                </a:extLst>
              </p:cNvPr>
              <p:cNvSpPr>
                <a:spLocks/>
              </p:cNvSpPr>
              <p:nvPr/>
            </p:nvSpPr>
            <p:spPr bwMode="auto">
              <a:xfrm>
                <a:off x="2471" y="6916"/>
                <a:ext cx="60" cy="87"/>
              </a:xfrm>
              <a:custGeom>
                <a:avLst/>
                <a:gdLst>
                  <a:gd name="T0" fmla="*/ 0 w 60"/>
                  <a:gd name="T1" fmla="*/ 44 h 87"/>
                  <a:gd name="T2" fmla="*/ 39 w 60"/>
                  <a:gd name="T3" fmla="*/ 87 h 87"/>
                  <a:gd name="T4" fmla="*/ 60 w 60"/>
                  <a:gd name="T5" fmla="*/ 38 h 87"/>
                  <a:gd name="T6" fmla="*/ 17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9" y="87"/>
                    </a:lnTo>
                    <a:lnTo>
                      <a:pt x="60" y="38"/>
                    </a:lnTo>
                    <a:lnTo>
                      <a:pt x="17"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4506">
                <a:extLst>
                  <a:ext uri="{FF2B5EF4-FFF2-40B4-BE49-F238E27FC236}">
                    <a16:creationId xmlns:a16="http://schemas.microsoft.com/office/drawing/2014/main" xmlns="" id="{F9B974C3-465A-423E-A3C9-9645E23536FC}"/>
                  </a:ext>
                </a:extLst>
              </p:cNvPr>
              <p:cNvSpPr>
                <a:spLocks/>
              </p:cNvSpPr>
              <p:nvPr/>
            </p:nvSpPr>
            <p:spPr bwMode="auto">
              <a:xfrm>
                <a:off x="2471" y="6916"/>
                <a:ext cx="60" cy="87"/>
              </a:xfrm>
              <a:custGeom>
                <a:avLst/>
                <a:gdLst>
                  <a:gd name="T0" fmla="*/ 0 w 11"/>
                  <a:gd name="T1" fmla="*/ 8 h 16"/>
                  <a:gd name="T2" fmla="*/ 7 w 11"/>
                  <a:gd name="T3" fmla="*/ 16 h 16"/>
                  <a:gd name="T4" fmla="*/ 11 w 11"/>
                  <a:gd name="T5" fmla="*/ 7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Freeform 4507">
                <a:extLst>
                  <a:ext uri="{FF2B5EF4-FFF2-40B4-BE49-F238E27FC236}">
                    <a16:creationId xmlns:a16="http://schemas.microsoft.com/office/drawing/2014/main" xmlns="" id="{E7F3F52A-F051-4A43-86D1-2214924B25A9}"/>
                  </a:ext>
                </a:extLst>
              </p:cNvPr>
              <p:cNvSpPr>
                <a:spLocks/>
              </p:cNvSpPr>
              <p:nvPr/>
            </p:nvSpPr>
            <p:spPr bwMode="auto">
              <a:xfrm>
                <a:off x="2827" y="7014"/>
                <a:ext cx="54" cy="88"/>
              </a:xfrm>
              <a:custGeom>
                <a:avLst/>
                <a:gdLst>
                  <a:gd name="T0" fmla="*/ 0 w 54"/>
                  <a:gd name="T1" fmla="*/ 44 h 88"/>
                  <a:gd name="T2" fmla="*/ 38 w 54"/>
                  <a:gd name="T3" fmla="*/ 88 h 88"/>
                  <a:gd name="T4" fmla="*/ 54 w 54"/>
                  <a:gd name="T5" fmla="*/ 39 h 88"/>
                  <a:gd name="T6" fmla="*/ 16 w 54"/>
                  <a:gd name="T7" fmla="*/ 0 h 88"/>
                  <a:gd name="T8" fmla="*/ 0 w 54"/>
                  <a:gd name="T9" fmla="*/ 44 h 88"/>
                </a:gdLst>
                <a:ahLst/>
                <a:cxnLst>
                  <a:cxn ang="0">
                    <a:pos x="T0" y="T1"/>
                  </a:cxn>
                  <a:cxn ang="0">
                    <a:pos x="T2" y="T3"/>
                  </a:cxn>
                  <a:cxn ang="0">
                    <a:pos x="T4" y="T5"/>
                  </a:cxn>
                  <a:cxn ang="0">
                    <a:pos x="T6" y="T7"/>
                  </a:cxn>
                  <a:cxn ang="0">
                    <a:pos x="T8" y="T9"/>
                  </a:cxn>
                </a:cxnLst>
                <a:rect l="0" t="0" r="r" b="b"/>
                <a:pathLst>
                  <a:path w="54" h="88">
                    <a:moveTo>
                      <a:pt x="0" y="44"/>
                    </a:moveTo>
                    <a:lnTo>
                      <a:pt x="38" y="88"/>
                    </a:lnTo>
                    <a:lnTo>
                      <a:pt x="54" y="39"/>
                    </a:lnTo>
                    <a:lnTo>
                      <a:pt x="16" y="0"/>
                    </a:lnTo>
                    <a:lnTo>
                      <a:pt x="0" y="4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4508">
                <a:extLst>
                  <a:ext uri="{FF2B5EF4-FFF2-40B4-BE49-F238E27FC236}">
                    <a16:creationId xmlns:a16="http://schemas.microsoft.com/office/drawing/2014/main" xmlns="" id="{86A99BB3-B4A4-4B81-B704-6685F472096F}"/>
                  </a:ext>
                </a:extLst>
              </p:cNvPr>
              <p:cNvSpPr>
                <a:spLocks/>
              </p:cNvSpPr>
              <p:nvPr/>
            </p:nvSpPr>
            <p:spPr bwMode="auto">
              <a:xfrm>
                <a:off x="2827" y="7014"/>
                <a:ext cx="54" cy="88"/>
              </a:xfrm>
              <a:custGeom>
                <a:avLst/>
                <a:gdLst>
                  <a:gd name="T0" fmla="*/ 0 w 10"/>
                  <a:gd name="T1" fmla="*/ 8 h 16"/>
                  <a:gd name="T2" fmla="*/ 7 w 10"/>
                  <a:gd name="T3" fmla="*/ 16 h 16"/>
                  <a:gd name="T4" fmla="*/ 10 w 10"/>
                  <a:gd name="T5" fmla="*/ 7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Freeform 4509">
                <a:extLst>
                  <a:ext uri="{FF2B5EF4-FFF2-40B4-BE49-F238E27FC236}">
                    <a16:creationId xmlns:a16="http://schemas.microsoft.com/office/drawing/2014/main" xmlns="" id="{8389383E-89A9-4ADF-909B-72CCC37AB90D}"/>
                  </a:ext>
                </a:extLst>
              </p:cNvPr>
              <p:cNvSpPr>
                <a:spLocks/>
              </p:cNvSpPr>
              <p:nvPr/>
            </p:nvSpPr>
            <p:spPr bwMode="auto">
              <a:xfrm>
                <a:off x="1826" y="6741"/>
                <a:ext cx="66" cy="87"/>
              </a:xfrm>
              <a:custGeom>
                <a:avLst/>
                <a:gdLst>
                  <a:gd name="T0" fmla="*/ 0 w 66"/>
                  <a:gd name="T1" fmla="*/ 49 h 87"/>
                  <a:gd name="T2" fmla="*/ 38 w 66"/>
                  <a:gd name="T3" fmla="*/ 87 h 87"/>
                  <a:gd name="T4" fmla="*/ 66 w 66"/>
                  <a:gd name="T5" fmla="*/ 44 h 87"/>
                  <a:gd name="T6" fmla="*/ 27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38" y="87"/>
                    </a:lnTo>
                    <a:lnTo>
                      <a:pt x="66" y="44"/>
                    </a:lnTo>
                    <a:lnTo>
                      <a:pt x="27" y="0"/>
                    </a:lnTo>
                    <a:lnTo>
                      <a:pt x="0" y="49"/>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4510">
                <a:extLst>
                  <a:ext uri="{FF2B5EF4-FFF2-40B4-BE49-F238E27FC236}">
                    <a16:creationId xmlns:a16="http://schemas.microsoft.com/office/drawing/2014/main" xmlns="" id="{5D3AFA51-E434-4EF7-B940-DA7D7C76D7D8}"/>
                  </a:ext>
                </a:extLst>
              </p:cNvPr>
              <p:cNvSpPr>
                <a:spLocks/>
              </p:cNvSpPr>
              <p:nvPr/>
            </p:nvSpPr>
            <p:spPr bwMode="auto">
              <a:xfrm>
                <a:off x="1826" y="6741"/>
                <a:ext cx="66" cy="87"/>
              </a:xfrm>
              <a:custGeom>
                <a:avLst/>
                <a:gdLst>
                  <a:gd name="T0" fmla="*/ 0 w 12"/>
                  <a:gd name="T1" fmla="*/ 9 h 16"/>
                  <a:gd name="T2" fmla="*/ 7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Freeform 4511">
                <a:extLst>
                  <a:ext uri="{FF2B5EF4-FFF2-40B4-BE49-F238E27FC236}">
                    <a16:creationId xmlns:a16="http://schemas.microsoft.com/office/drawing/2014/main" xmlns="" id="{B3FF5F5D-9BF7-4549-B853-240CC58C5757}"/>
                  </a:ext>
                </a:extLst>
              </p:cNvPr>
              <p:cNvSpPr>
                <a:spLocks/>
              </p:cNvSpPr>
              <p:nvPr/>
            </p:nvSpPr>
            <p:spPr bwMode="auto">
              <a:xfrm>
                <a:off x="2203" y="6845"/>
                <a:ext cx="66" cy="87"/>
              </a:xfrm>
              <a:custGeom>
                <a:avLst/>
                <a:gdLst>
                  <a:gd name="T0" fmla="*/ 0 w 66"/>
                  <a:gd name="T1" fmla="*/ 44 h 87"/>
                  <a:gd name="T2" fmla="*/ 39 w 66"/>
                  <a:gd name="T3" fmla="*/ 87 h 87"/>
                  <a:gd name="T4" fmla="*/ 66 w 66"/>
                  <a:gd name="T5" fmla="*/ 44 h 87"/>
                  <a:gd name="T6" fmla="*/ 22 w 66"/>
                  <a:gd name="T7" fmla="*/ 0 h 87"/>
                  <a:gd name="T8" fmla="*/ 0 w 66"/>
                  <a:gd name="T9" fmla="*/ 44 h 87"/>
                </a:gdLst>
                <a:ahLst/>
                <a:cxnLst>
                  <a:cxn ang="0">
                    <a:pos x="T0" y="T1"/>
                  </a:cxn>
                  <a:cxn ang="0">
                    <a:pos x="T2" y="T3"/>
                  </a:cxn>
                  <a:cxn ang="0">
                    <a:pos x="T4" y="T5"/>
                  </a:cxn>
                  <a:cxn ang="0">
                    <a:pos x="T6" y="T7"/>
                  </a:cxn>
                  <a:cxn ang="0">
                    <a:pos x="T8" y="T9"/>
                  </a:cxn>
                </a:cxnLst>
                <a:rect l="0" t="0" r="r" b="b"/>
                <a:pathLst>
                  <a:path w="66" h="87">
                    <a:moveTo>
                      <a:pt x="0" y="44"/>
                    </a:moveTo>
                    <a:lnTo>
                      <a:pt x="39" y="87"/>
                    </a:lnTo>
                    <a:lnTo>
                      <a:pt x="66" y="44"/>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4512">
                <a:extLst>
                  <a:ext uri="{FF2B5EF4-FFF2-40B4-BE49-F238E27FC236}">
                    <a16:creationId xmlns:a16="http://schemas.microsoft.com/office/drawing/2014/main" xmlns="" id="{06CEDD76-B93A-4DD1-BE9D-F0CB72E8EFC4}"/>
                  </a:ext>
                </a:extLst>
              </p:cNvPr>
              <p:cNvSpPr>
                <a:spLocks/>
              </p:cNvSpPr>
              <p:nvPr/>
            </p:nvSpPr>
            <p:spPr bwMode="auto">
              <a:xfrm>
                <a:off x="2203" y="6845"/>
                <a:ext cx="66" cy="87"/>
              </a:xfrm>
              <a:custGeom>
                <a:avLst/>
                <a:gdLst>
                  <a:gd name="T0" fmla="*/ 0 w 12"/>
                  <a:gd name="T1" fmla="*/ 8 h 16"/>
                  <a:gd name="T2" fmla="*/ 7 w 12"/>
                  <a:gd name="T3" fmla="*/ 16 h 16"/>
                  <a:gd name="T4" fmla="*/ 12 w 12"/>
                  <a:gd name="T5" fmla="*/ 8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8"/>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Freeform 4513">
                <a:extLst>
                  <a:ext uri="{FF2B5EF4-FFF2-40B4-BE49-F238E27FC236}">
                    <a16:creationId xmlns:a16="http://schemas.microsoft.com/office/drawing/2014/main" xmlns="" id="{E1584B55-195F-4261-B956-8B5BB075B4CD}"/>
                  </a:ext>
                </a:extLst>
              </p:cNvPr>
              <p:cNvSpPr>
                <a:spLocks/>
              </p:cNvSpPr>
              <p:nvPr/>
            </p:nvSpPr>
            <p:spPr bwMode="auto">
              <a:xfrm>
                <a:off x="2570" y="6949"/>
                <a:ext cx="60" cy="87"/>
              </a:xfrm>
              <a:custGeom>
                <a:avLst/>
                <a:gdLst>
                  <a:gd name="T0" fmla="*/ 0 w 60"/>
                  <a:gd name="T1" fmla="*/ 49 h 87"/>
                  <a:gd name="T2" fmla="*/ 38 w 60"/>
                  <a:gd name="T3" fmla="*/ 87 h 87"/>
                  <a:gd name="T4" fmla="*/ 60 w 60"/>
                  <a:gd name="T5" fmla="*/ 44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4"/>
                    </a:lnTo>
                    <a:lnTo>
                      <a:pt x="22"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4514">
                <a:extLst>
                  <a:ext uri="{FF2B5EF4-FFF2-40B4-BE49-F238E27FC236}">
                    <a16:creationId xmlns:a16="http://schemas.microsoft.com/office/drawing/2014/main" xmlns="" id="{FB694381-C8AB-42A9-AFA1-CC82AA46F451}"/>
                  </a:ext>
                </a:extLst>
              </p:cNvPr>
              <p:cNvSpPr>
                <a:spLocks/>
              </p:cNvSpPr>
              <p:nvPr/>
            </p:nvSpPr>
            <p:spPr bwMode="auto">
              <a:xfrm>
                <a:off x="2570" y="6949"/>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Freeform 4515">
                <a:extLst>
                  <a:ext uri="{FF2B5EF4-FFF2-40B4-BE49-F238E27FC236}">
                    <a16:creationId xmlns:a16="http://schemas.microsoft.com/office/drawing/2014/main" xmlns="" id="{3EE50792-CB3F-4544-A772-92F703DDF760}"/>
                  </a:ext>
                </a:extLst>
              </p:cNvPr>
              <p:cNvSpPr>
                <a:spLocks/>
              </p:cNvSpPr>
              <p:nvPr/>
            </p:nvSpPr>
            <p:spPr bwMode="auto">
              <a:xfrm>
                <a:off x="1930" y="6779"/>
                <a:ext cx="66" cy="88"/>
              </a:xfrm>
              <a:custGeom>
                <a:avLst/>
                <a:gdLst>
                  <a:gd name="T0" fmla="*/ 0 w 66"/>
                  <a:gd name="T1" fmla="*/ 44 h 88"/>
                  <a:gd name="T2" fmla="*/ 44 w 66"/>
                  <a:gd name="T3" fmla="*/ 88 h 88"/>
                  <a:gd name="T4" fmla="*/ 66 w 66"/>
                  <a:gd name="T5" fmla="*/ 39 h 88"/>
                  <a:gd name="T6" fmla="*/ 27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44" y="88"/>
                    </a:lnTo>
                    <a:lnTo>
                      <a:pt x="66" y="39"/>
                    </a:lnTo>
                    <a:lnTo>
                      <a:pt x="2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4516">
                <a:extLst>
                  <a:ext uri="{FF2B5EF4-FFF2-40B4-BE49-F238E27FC236}">
                    <a16:creationId xmlns:a16="http://schemas.microsoft.com/office/drawing/2014/main" xmlns="" id="{340DD79F-E9D0-429C-A406-160650883542}"/>
                  </a:ext>
                </a:extLst>
              </p:cNvPr>
              <p:cNvSpPr>
                <a:spLocks/>
              </p:cNvSpPr>
              <p:nvPr/>
            </p:nvSpPr>
            <p:spPr bwMode="auto">
              <a:xfrm>
                <a:off x="1930" y="6779"/>
                <a:ext cx="66" cy="88"/>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Freeform 4517">
                <a:extLst>
                  <a:ext uri="{FF2B5EF4-FFF2-40B4-BE49-F238E27FC236}">
                    <a16:creationId xmlns:a16="http://schemas.microsoft.com/office/drawing/2014/main" xmlns="" id="{953470BD-5864-4C0D-867D-41AFAC4EB14E}"/>
                  </a:ext>
                </a:extLst>
              </p:cNvPr>
              <p:cNvSpPr>
                <a:spLocks/>
              </p:cNvSpPr>
              <p:nvPr/>
            </p:nvSpPr>
            <p:spPr bwMode="auto">
              <a:xfrm>
                <a:off x="2307" y="6883"/>
                <a:ext cx="60" cy="88"/>
              </a:xfrm>
              <a:custGeom>
                <a:avLst/>
                <a:gdLst>
                  <a:gd name="T0" fmla="*/ 0 w 60"/>
                  <a:gd name="T1" fmla="*/ 44 h 88"/>
                  <a:gd name="T2" fmla="*/ 39 w 60"/>
                  <a:gd name="T3" fmla="*/ 88 h 88"/>
                  <a:gd name="T4" fmla="*/ 60 w 60"/>
                  <a:gd name="T5" fmla="*/ 38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9" y="88"/>
                    </a:lnTo>
                    <a:lnTo>
                      <a:pt x="60" y="38"/>
                    </a:lnTo>
                    <a:lnTo>
                      <a:pt x="22" y="0"/>
                    </a:lnTo>
                    <a:lnTo>
                      <a:pt x="0" y="44"/>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4518">
                <a:extLst>
                  <a:ext uri="{FF2B5EF4-FFF2-40B4-BE49-F238E27FC236}">
                    <a16:creationId xmlns:a16="http://schemas.microsoft.com/office/drawing/2014/main" xmlns="" id="{7961AEC3-AA68-47C6-8586-E7D31B8B3373}"/>
                  </a:ext>
                </a:extLst>
              </p:cNvPr>
              <p:cNvSpPr>
                <a:spLocks/>
              </p:cNvSpPr>
              <p:nvPr/>
            </p:nvSpPr>
            <p:spPr bwMode="auto">
              <a:xfrm>
                <a:off x="2307" y="6883"/>
                <a:ext cx="60"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Freeform 4519">
                <a:extLst>
                  <a:ext uri="{FF2B5EF4-FFF2-40B4-BE49-F238E27FC236}">
                    <a16:creationId xmlns:a16="http://schemas.microsoft.com/office/drawing/2014/main" xmlns="" id="{E35FC773-3771-4219-9232-96660E33CD58}"/>
                  </a:ext>
                </a:extLst>
              </p:cNvPr>
              <p:cNvSpPr>
                <a:spLocks/>
              </p:cNvSpPr>
              <p:nvPr/>
            </p:nvSpPr>
            <p:spPr bwMode="auto">
              <a:xfrm>
                <a:off x="2668" y="6987"/>
                <a:ext cx="60" cy="82"/>
              </a:xfrm>
              <a:custGeom>
                <a:avLst/>
                <a:gdLst>
                  <a:gd name="T0" fmla="*/ 0 w 60"/>
                  <a:gd name="T1" fmla="*/ 44 h 82"/>
                  <a:gd name="T2" fmla="*/ 38 w 60"/>
                  <a:gd name="T3" fmla="*/ 82 h 82"/>
                  <a:gd name="T4" fmla="*/ 60 w 60"/>
                  <a:gd name="T5" fmla="*/ 38 h 82"/>
                  <a:gd name="T6" fmla="*/ 22 w 60"/>
                  <a:gd name="T7" fmla="*/ 0 h 82"/>
                  <a:gd name="T8" fmla="*/ 0 w 60"/>
                  <a:gd name="T9" fmla="*/ 44 h 82"/>
                </a:gdLst>
                <a:ahLst/>
                <a:cxnLst>
                  <a:cxn ang="0">
                    <a:pos x="T0" y="T1"/>
                  </a:cxn>
                  <a:cxn ang="0">
                    <a:pos x="T2" y="T3"/>
                  </a:cxn>
                  <a:cxn ang="0">
                    <a:pos x="T4" y="T5"/>
                  </a:cxn>
                  <a:cxn ang="0">
                    <a:pos x="T6" y="T7"/>
                  </a:cxn>
                  <a:cxn ang="0">
                    <a:pos x="T8" y="T9"/>
                  </a:cxn>
                </a:cxnLst>
                <a:rect l="0" t="0" r="r" b="b"/>
                <a:pathLst>
                  <a:path w="60" h="82">
                    <a:moveTo>
                      <a:pt x="0" y="44"/>
                    </a:moveTo>
                    <a:lnTo>
                      <a:pt x="38" y="82"/>
                    </a:lnTo>
                    <a:lnTo>
                      <a:pt x="60" y="38"/>
                    </a:lnTo>
                    <a:lnTo>
                      <a:pt x="22"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4520">
                <a:extLst>
                  <a:ext uri="{FF2B5EF4-FFF2-40B4-BE49-F238E27FC236}">
                    <a16:creationId xmlns:a16="http://schemas.microsoft.com/office/drawing/2014/main" xmlns="" id="{067230BB-7A2C-4F78-B2F6-53ABDAB803F3}"/>
                  </a:ext>
                </a:extLst>
              </p:cNvPr>
              <p:cNvSpPr>
                <a:spLocks/>
              </p:cNvSpPr>
              <p:nvPr/>
            </p:nvSpPr>
            <p:spPr bwMode="auto">
              <a:xfrm>
                <a:off x="2668" y="6987"/>
                <a:ext cx="60" cy="82"/>
              </a:xfrm>
              <a:custGeom>
                <a:avLst/>
                <a:gdLst>
                  <a:gd name="T0" fmla="*/ 0 w 11"/>
                  <a:gd name="T1" fmla="*/ 8 h 15"/>
                  <a:gd name="T2" fmla="*/ 7 w 11"/>
                  <a:gd name="T3" fmla="*/ 15 h 15"/>
                  <a:gd name="T4" fmla="*/ 11 w 11"/>
                  <a:gd name="T5" fmla="*/ 7 h 15"/>
                  <a:gd name="T6" fmla="*/ 4 w 11"/>
                  <a:gd name="T7" fmla="*/ 0 h 15"/>
                  <a:gd name="T8" fmla="*/ 0 w 11"/>
                  <a:gd name="T9" fmla="*/ 8 h 15"/>
                </a:gdLst>
                <a:ahLst/>
                <a:cxnLst>
                  <a:cxn ang="0">
                    <a:pos x="T0" y="T1"/>
                  </a:cxn>
                  <a:cxn ang="0">
                    <a:pos x="T2" y="T3"/>
                  </a:cxn>
                  <a:cxn ang="0">
                    <a:pos x="T4" y="T5"/>
                  </a:cxn>
                  <a:cxn ang="0">
                    <a:pos x="T6" y="T7"/>
                  </a:cxn>
                  <a:cxn ang="0">
                    <a:pos x="T8" y="T9"/>
                  </a:cxn>
                </a:cxnLst>
                <a:rect l="0" t="0" r="r" b="b"/>
                <a:pathLst>
                  <a:path w="11" h="15">
                    <a:moveTo>
                      <a:pt x="0" y="8"/>
                    </a:moveTo>
                    <a:lnTo>
                      <a:pt x="7" y="15"/>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Freeform 4521">
                <a:extLst>
                  <a:ext uri="{FF2B5EF4-FFF2-40B4-BE49-F238E27FC236}">
                    <a16:creationId xmlns:a16="http://schemas.microsoft.com/office/drawing/2014/main" xmlns="" id="{48269454-654D-43FF-9AA1-50AF871FDDD9}"/>
                  </a:ext>
                </a:extLst>
              </p:cNvPr>
              <p:cNvSpPr>
                <a:spLocks/>
              </p:cNvSpPr>
              <p:nvPr/>
            </p:nvSpPr>
            <p:spPr bwMode="auto">
              <a:xfrm>
                <a:off x="1651" y="6719"/>
                <a:ext cx="66" cy="82"/>
              </a:xfrm>
              <a:custGeom>
                <a:avLst/>
                <a:gdLst>
                  <a:gd name="T0" fmla="*/ 0 w 66"/>
                  <a:gd name="T1" fmla="*/ 44 h 82"/>
                  <a:gd name="T2" fmla="*/ 38 w 66"/>
                  <a:gd name="T3" fmla="*/ 82 h 82"/>
                  <a:gd name="T4" fmla="*/ 66 w 66"/>
                  <a:gd name="T5" fmla="*/ 38 h 82"/>
                  <a:gd name="T6" fmla="*/ 27 w 66"/>
                  <a:gd name="T7" fmla="*/ 0 h 82"/>
                  <a:gd name="T8" fmla="*/ 0 w 66"/>
                  <a:gd name="T9" fmla="*/ 44 h 82"/>
                </a:gdLst>
                <a:ahLst/>
                <a:cxnLst>
                  <a:cxn ang="0">
                    <a:pos x="T0" y="T1"/>
                  </a:cxn>
                  <a:cxn ang="0">
                    <a:pos x="T2" y="T3"/>
                  </a:cxn>
                  <a:cxn ang="0">
                    <a:pos x="T4" y="T5"/>
                  </a:cxn>
                  <a:cxn ang="0">
                    <a:pos x="T6" y="T7"/>
                  </a:cxn>
                  <a:cxn ang="0">
                    <a:pos x="T8" y="T9"/>
                  </a:cxn>
                </a:cxnLst>
                <a:rect l="0" t="0" r="r" b="b"/>
                <a:pathLst>
                  <a:path w="66" h="82">
                    <a:moveTo>
                      <a:pt x="0" y="44"/>
                    </a:moveTo>
                    <a:lnTo>
                      <a:pt x="38" y="82"/>
                    </a:lnTo>
                    <a:lnTo>
                      <a:pt x="66" y="38"/>
                    </a:lnTo>
                    <a:lnTo>
                      <a:pt x="27" y="0"/>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4522">
                <a:extLst>
                  <a:ext uri="{FF2B5EF4-FFF2-40B4-BE49-F238E27FC236}">
                    <a16:creationId xmlns:a16="http://schemas.microsoft.com/office/drawing/2014/main" xmlns="" id="{CD8A8189-F530-44A0-B532-5405AB054C97}"/>
                  </a:ext>
                </a:extLst>
              </p:cNvPr>
              <p:cNvSpPr>
                <a:spLocks/>
              </p:cNvSpPr>
              <p:nvPr/>
            </p:nvSpPr>
            <p:spPr bwMode="auto">
              <a:xfrm>
                <a:off x="1651" y="6719"/>
                <a:ext cx="66" cy="82"/>
              </a:xfrm>
              <a:custGeom>
                <a:avLst/>
                <a:gdLst>
                  <a:gd name="T0" fmla="*/ 0 w 12"/>
                  <a:gd name="T1" fmla="*/ 8 h 15"/>
                  <a:gd name="T2" fmla="*/ 7 w 12"/>
                  <a:gd name="T3" fmla="*/ 15 h 15"/>
                  <a:gd name="T4" fmla="*/ 12 w 12"/>
                  <a:gd name="T5" fmla="*/ 7 h 15"/>
                  <a:gd name="T6" fmla="*/ 5 w 12"/>
                  <a:gd name="T7" fmla="*/ 0 h 15"/>
                  <a:gd name="T8" fmla="*/ 0 w 12"/>
                  <a:gd name="T9" fmla="*/ 8 h 15"/>
                </a:gdLst>
                <a:ahLst/>
                <a:cxnLst>
                  <a:cxn ang="0">
                    <a:pos x="T0" y="T1"/>
                  </a:cxn>
                  <a:cxn ang="0">
                    <a:pos x="T2" y="T3"/>
                  </a:cxn>
                  <a:cxn ang="0">
                    <a:pos x="T4" y="T5"/>
                  </a:cxn>
                  <a:cxn ang="0">
                    <a:pos x="T6" y="T7"/>
                  </a:cxn>
                  <a:cxn ang="0">
                    <a:pos x="T8" y="T9"/>
                  </a:cxn>
                </a:cxnLst>
                <a:rect l="0" t="0" r="r" b="b"/>
                <a:pathLst>
                  <a:path w="12" h="15">
                    <a:moveTo>
                      <a:pt x="0" y="8"/>
                    </a:moveTo>
                    <a:lnTo>
                      <a:pt x="7" y="15"/>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Freeform 4523">
                <a:extLst>
                  <a:ext uri="{FF2B5EF4-FFF2-40B4-BE49-F238E27FC236}">
                    <a16:creationId xmlns:a16="http://schemas.microsoft.com/office/drawing/2014/main" xmlns="" id="{3A8D2B58-3AD7-42E1-817E-ED6AB915C259}"/>
                  </a:ext>
                </a:extLst>
              </p:cNvPr>
              <p:cNvSpPr>
                <a:spLocks/>
              </p:cNvSpPr>
              <p:nvPr/>
            </p:nvSpPr>
            <p:spPr bwMode="auto">
              <a:xfrm>
                <a:off x="2034" y="6812"/>
                <a:ext cx="65" cy="88"/>
              </a:xfrm>
              <a:custGeom>
                <a:avLst/>
                <a:gdLst>
                  <a:gd name="T0" fmla="*/ 0 w 65"/>
                  <a:gd name="T1" fmla="*/ 49 h 88"/>
                  <a:gd name="T2" fmla="*/ 44 w 65"/>
                  <a:gd name="T3" fmla="*/ 88 h 88"/>
                  <a:gd name="T4" fmla="*/ 65 w 65"/>
                  <a:gd name="T5" fmla="*/ 44 h 88"/>
                  <a:gd name="T6" fmla="*/ 27 w 65"/>
                  <a:gd name="T7" fmla="*/ 0 h 88"/>
                  <a:gd name="T8" fmla="*/ 0 w 65"/>
                  <a:gd name="T9" fmla="*/ 49 h 88"/>
                </a:gdLst>
                <a:ahLst/>
                <a:cxnLst>
                  <a:cxn ang="0">
                    <a:pos x="T0" y="T1"/>
                  </a:cxn>
                  <a:cxn ang="0">
                    <a:pos x="T2" y="T3"/>
                  </a:cxn>
                  <a:cxn ang="0">
                    <a:pos x="T4" y="T5"/>
                  </a:cxn>
                  <a:cxn ang="0">
                    <a:pos x="T6" y="T7"/>
                  </a:cxn>
                  <a:cxn ang="0">
                    <a:pos x="T8" y="T9"/>
                  </a:cxn>
                </a:cxnLst>
                <a:rect l="0" t="0" r="r" b="b"/>
                <a:pathLst>
                  <a:path w="65" h="88">
                    <a:moveTo>
                      <a:pt x="0" y="49"/>
                    </a:moveTo>
                    <a:lnTo>
                      <a:pt x="44" y="88"/>
                    </a:lnTo>
                    <a:lnTo>
                      <a:pt x="65" y="44"/>
                    </a:lnTo>
                    <a:lnTo>
                      <a:pt x="27"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4524">
                <a:extLst>
                  <a:ext uri="{FF2B5EF4-FFF2-40B4-BE49-F238E27FC236}">
                    <a16:creationId xmlns:a16="http://schemas.microsoft.com/office/drawing/2014/main" xmlns="" id="{B556BD8E-6381-45E0-B9AB-E5B1519D0846}"/>
                  </a:ext>
                </a:extLst>
              </p:cNvPr>
              <p:cNvSpPr>
                <a:spLocks/>
              </p:cNvSpPr>
              <p:nvPr/>
            </p:nvSpPr>
            <p:spPr bwMode="auto">
              <a:xfrm>
                <a:off x="2034" y="6812"/>
                <a:ext cx="65" cy="88"/>
              </a:xfrm>
              <a:custGeom>
                <a:avLst/>
                <a:gdLst>
                  <a:gd name="T0" fmla="*/ 0 w 12"/>
                  <a:gd name="T1" fmla="*/ 9 h 16"/>
                  <a:gd name="T2" fmla="*/ 8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Freeform 4525">
                <a:extLst>
                  <a:ext uri="{FF2B5EF4-FFF2-40B4-BE49-F238E27FC236}">
                    <a16:creationId xmlns:a16="http://schemas.microsoft.com/office/drawing/2014/main" xmlns="" id="{FF022866-885A-431D-A562-55F52898F6D8}"/>
                  </a:ext>
                </a:extLst>
              </p:cNvPr>
              <p:cNvSpPr>
                <a:spLocks/>
              </p:cNvSpPr>
              <p:nvPr/>
            </p:nvSpPr>
            <p:spPr bwMode="auto">
              <a:xfrm>
                <a:off x="2406" y="6916"/>
                <a:ext cx="65" cy="93"/>
              </a:xfrm>
              <a:custGeom>
                <a:avLst/>
                <a:gdLst>
                  <a:gd name="T0" fmla="*/ 0 w 65"/>
                  <a:gd name="T1" fmla="*/ 49 h 93"/>
                  <a:gd name="T2" fmla="*/ 43 w 65"/>
                  <a:gd name="T3" fmla="*/ 93 h 93"/>
                  <a:gd name="T4" fmla="*/ 65 w 65"/>
                  <a:gd name="T5" fmla="*/ 44 h 93"/>
                  <a:gd name="T6" fmla="*/ 22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44"/>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4526">
                <a:extLst>
                  <a:ext uri="{FF2B5EF4-FFF2-40B4-BE49-F238E27FC236}">
                    <a16:creationId xmlns:a16="http://schemas.microsoft.com/office/drawing/2014/main" xmlns="" id="{13C59246-4361-4EB7-9692-9E4365F85F7F}"/>
                  </a:ext>
                </a:extLst>
              </p:cNvPr>
              <p:cNvSpPr>
                <a:spLocks/>
              </p:cNvSpPr>
              <p:nvPr/>
            </p:nvSpPr>
            <p:spPr bwMode="auto">
              <a:xfrm>
                <a:off x="2406" y="6916"/>
                <a:ext cx="65"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Freeform 4527">
                <a:extLst>
                  <a:ext uri="{FF2B5EF4-FFF2-40B4-BE49-F238E27FC236}">
                    <a16:creationId xmlns:a16="http://schemas.microsoft.com/office/drawing/2014/main" xmlns="" id="{651EBDDD-EB6B-46A1-9A26-C9FB303E6CC0}"/>
                  </a:ext>
                </a:extLst>
              </p:cNvPr>
              <p:cNvSpPr>
                <a:spLocks/>
              </p:cNvSpPr>
              <p:nvPr/>
            </p:nvSpPr>
            <p:spPr bwMode="auto">
              <a:xfrm>
                <a:off x="2767" y="7020"/>
                <a:ext cx="60" cy="87"/>
              </a:xfrm>
              <a:custGeom>
                <a:avLst/>
                <a:gdLst>
                  <a:gd name="T0" fmla="*/ 0 w 60"/>
                  <a:gd name="T1" fmla="*/ 44 h 87"/>
                  <a:gd name="T2" fmla="*/ 38 w 60"/>
                  <a:gd name="T3" fmla="*/ 87 h 87"/>
                  <a:gd name="T4" fmla="*/ 60 w 60"/>
                  <a:gd name="T5" fmla="*/ 38 h 87"/>
                  <a:gd name="T6" fmla="*/ 16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16" y="0"/>
                    </a:lnTo>
                    <a:lnTo>
                      <a:pt x="0" y="44"/>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4528">
                <a:extLst>
                  <a:ext uri="{FF2B5EF4-FFF2-40B4-BE49-F238E27FC236}">
                    <a16:creationId xmlns:a16="http://schemas.microsoft.com/office/drawing/2014/main" xmlns="" id="{EB104FDD-F3DF-4BEF-84B5-ABAAF538D280}"/>
                  </a:ext>
                </a:extLst>
              </p:cNvPr>
              <p:cNvSpPr>
                <a:spLocks/>
              </p:cNvSpPr>
              <p:nvPr/>
            </p:nvSpPr>
            <p:spPr bwMode="auto">
              <a:xfrm>
                <a:off x="2767" y="7020"/>
                <a:ext cx="60" cy="87"/>
              </a:xfrm>
              <a:custGeom>
                <a:avLst/>
                <a:gdLst>
                  <a:gd name="T0" fmla="*/ 0 w 11"/>
                  <a:gd name="T1" fmla="*/ 8 h 16"/>
                  <a:gd name="T2" fmla="*/ 7 w 11"/>
                  <a:gd name="T3" fmla="*/ 16 h 16"/>
                  <a:gd name="T4" fmla="*/ 11 w 11"/>
                  <a:gd name="T5" fmla="*/ 7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Freeform 4529">
                <a:extLst>
                  <a:ext uri="{FF2B5EF4-FFF2-40B4-BE49-F238E27FC236}">
                    <a16:creationId xmlns:a16="http://schemas.microsoft.com/office/drawing/2014/main" xmlns="" id="{2E525A03-BD3E-400A-9C44-4D8F22CA788C}"/>
                  </a:ext>
                </a:extLst>
              </p:cNvPr>
              <p:cNvSpPr>
                <a:spLocks/>
              </p:cNvSpPr>
              <p:nvPr/>
            </p:nvSpPr>
            <p:spPr bwMode="auto">
              <a:xfrm>
                <a:off x="1760" y="6746"/>
                <a:ext cx="66" cy="88"/>
              </a:xfrm>
              <a:custGeom>
                <a:avLst/>
                <a:gdLst>
                  <a:gd name="T0" fmla="*/ 0 w 66"/>
                  <a:gd name="T1" fmla="*/ 50 h 88"/>
                  <a:gd name="T2" fmla="*/ 39 w 66"/>
                  <a:gd name="T3" fmla="*/ 88 h 88"/>
                  <a:gd name="T4" fmla="*/ 66 w 66"/>
                  <a:gd name="T5" fmla="*/ 44 h 88"/>
                  <a:gd name="T6" fmla="*/ 22 w 66"/>
                  <a:gd name="T7" fmla="*/ 0 h 88"/>
                  <a:gd name="T8" fmla="*/ 0 w 66"/>
                  <a:gd name="T9" fmla="*/ 50 h 88"/>
                </a:gdLst>
                <a:ahLst/>
                <a:cxnLst>
                  <a:cxn ang="0">
                    <a:pos x="T0" y="T1"/>
                  </a:cxn>
                  <a:cxn ang="0">
                    <a:pos x="T2" y="T3"/>
                  </a:cxn>
                  <a:cxn ang="0">
                    <a:pos x="T4" y="T5"/>
                  </a:cxn>
                  <a:cxn ang="0">
                    <a:pos x="T6" y="T7"/>
                  </a:cxn>
                  <a:cxn ang="0">
                    <a:pos x="T8" y="T9"/>
                  </a:cxn>
                </a:cxnLst>
                <a:rect l="0" t="0" r="r" b="b"/>
                <a:pathLst>
                  <a:path w="66" h="88">
                    <a:moveTo>
                      <a:pt x="0" y="50"/>
                    </a:moveTo>
                    <a:lnTo>
                      <a:pt x="39" y="88"/>
                    </a:lnTo>
                    <a:lnTo>
                      <a:pt x="66" y="44"/>
                    </a:lnTo>
                    <a:lnTo>
                      <a:pt x="22" y="0"/>
                    </a:lnTo>
                    <a:lnTo>
                      <a:pt x="0" y="5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4530">
                <a:extLst>
                  <a:ext uri="{FF2B5EF4-FFF2-40B4-BE49-F238E27FC236}">
                    <a16:creationId xmlns:a16="http://schemas.microsoft.com/office/drawing/2014/main" xmlns="" id="{A4EF8870-CE5A-4502-A48F-B98E3A9C4940}"/>
                  </a:ext>
                </a:extLst>
              </p:cNvPr>
              <p:cNvSpPr>
                <a:spLocks/>
              </p:cNvSpPr>
              <p:nvPr/>
            </p:nvSpPr>
            <p:spPr bwMode="auto">
              <a:xfrm>
                <a:off x="1760" y="6746"/>
                <a:ext cx="66" cy="88"/>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Freeform 4531">
                <a:extLst>
                  <a:ext uri="{FF2B5EF4-FFF2-40B4-BE49-F238E27FC236}">
                    <a16:creationId xmlns:a16="http://schemas.microsoft.com/office/drawing/2014/main" xmlns="" id="{D1B04C04-C177-4395-9E48-A9E4CFC79774}"/>
                  </a:ext>
                </a:extLst>
              </p:cNvPr>
              <p:cNvSpPr>
                <a:spLocks/>
              </p:cNvSpPr>
              <p:nvPr/>
            </p:nvSpPr>
            <p:spPr bwMode="auto">
              <a:xfrm>
                <a:off x="2143" y="6850"/>
                <a:ext cx="60" cy="88"/>
              </a:xfrm>
              <a:custGeom>
                <a:avLst/>
                <a:gdLst>
                  <a:gd name="T0" fmla="*/ 0 w 60"/>
                  <a:gd name="T1" fmla="*/ 44 h 88"/>
                  <a:gd name="T2" fmla="*/ 38 w 60"/>
                  <a:gd name="T3" fmla="*/ 88 h 88"/>
                  <a:gd name="T4" fmla="*/ 60 w 60"/>
                  <a:gd name="T5" fmla="*/ 39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9"/>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4532">
                <a:extLst>
                  <a:ext uri="{FF2B5EF4-FFF2-40B4-BE49-F238E27FC236}">
                    <a16:creationId xmlns:a16="http://schemas.microsoft.com/office/drawing/2014/main" xmlns="" id="{416EA1A3-4694-4D05-8595-D948696E0A8A}"/>
                  </a:ext>
                </a:extLst>
              </p:cNvPr>
              <p:cNvSpPr>
                <a:spLocks/>
              </p:cNvSpPr>
              <p:nvPr/>
            </p:nvSpPr>
            <p:spPr bwMode="auto">
              <a:xfrm>
                <a:off x="2143" y="6850"/>
                <a:ext cx="60"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Freeform 4533">
                <a:extLst>
                  <a:ext uri="{FF2B5EF4-FFF2-40B4-BE49-F238E27FC236}">
                    <a16:creationId xmlns:a16="http://schemas.microsoft.com/office/drawing/2014/main" xmlns="" id="{48F28713-E3A2-4C92-94CD-25BA3B51C2D1}"/>
                  </a:ext>
                </a:extLst>
              </p:cNvPr>
              <p:cNvSpPr>
                <a:spLocks/>
              </p:cNvSpPr>
              <p:nvPr/>
            </p:nvSpPr>
            <p:spPr bwMode="auto">
              <a:xfrm>
                <a:off x="2510" y="6954"/>
                <a:ext cx="60" cy="88"/>
              </a:xfrm>
              <a:custGeom>
                <a:avLst/>
                <a:gdLst>
                  <a:gd name="T0" fmla="*/ 0 w 60"/>
                  <a:gd name="T1" fmla="*/ 49 h 88"/>
                  <a:gd name="T2" fmla="*/ 38 w 60"/>
                  <a:gd name="T3" fmla="*/ 88 h 88"/>
                  <a:gd name="T4" fmla="*/ 60 w 60"/>
                  <a:gd name="T5" fmla="*/ 44 h 88"/>
                  <a:gd name="T6" fmla="*/ 21 w 60"/>
                  <a:gd name="T7" fmla="*/ 0 h 88"/>
                  <a:gd name="T8" fmla="*/ 0 w 60"/>
                  <a:gd name="T9" fmla="*/ 49 h 88"/>
                </a:gdLst>
                <a:ahLst/>
                <a:cxnLst>
                  <a:cxn ang="0">
                    <a:pos x="T0" y="T1"/>
                  </a:cxn>
                  <a:cxn ang="0">
                    <a:pos x="T2" y="T3"/>
                  </a:cxn>
                  <a:cxn ang="0">
                    <a:pos x="T4" y="T5"/>
                  </a:cxn>
                  <a:cxn ang="0">
                    <a:pos x="T6" y="T7"/>
                  </a:cxn>
                  <a:cxn ang="0">
                    <a:pos x="T8" y="T9"/>
                  </a:cxn>
                </a:cxnLst>
                <a:rect l="0" t="0" r="r" b="b"/>
                <a:pathLst>
                  <a:path w="60" h="88">
                    <a:moveTo>
                      <a:pt x="0" y="49"/>
                    </a:moveTo>
                    <a:lnTo>
                      <a:pt x="38" y="88"/>
                    </a:lnTo>
                    <a:lnTo>
                      <a:pt x="60" y="44"/>
                    </a:lnTo>
                    <a:lnTo>
                      <a:pt x="21"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4534">
                <a:extLst>
                  <a:ext uri="{FF2B5EF4-FFF2-40B4-BE49-F238E27FC236}">
                    <a16:creationId xmlns:a16="http://schemas.microsoft.com/office/drawing/2014/main" xmlns="" id="{8A098DB4-E50D-499F-88D0-113660F5C0FA}"/>
                  </a:ext>
                </a:extLst>
              </p:cNvPr>
              <p:cNvSpPr>
                <a:spLocks/>
              </p:cNvSpPr>
              <p:nvPr/>
            </p:nvSpPr>
            <p:spPr bwMode="auto">
              <a:xfrm>
                <a:off x="2510" y="6954"/>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Freeform 4535">
                <a:extLst>
                  <a:ext uri="{FF2B5EF4-FFF2-40B4-BE49-F238E27FC236}">
                    <a16:creationId xmlns:a16="http://schemas.microsoft.com/office/drawing/2014/main" xmlns="" id="{E2450A8F-9F09-453A-91AF-390C86094F50}"/>
                  </a:ext>
                </a:extLst>
              </p:cNvPr>
              <p:cNvSpPr>
                <a:spLocks/>
              </p:cNvSpPr>
              <p:nvPr/>
            </p:nvSpPr>
            <p:spPr bwMode="auto">
              <a:xfrm>
                <a:off x="2865" y="7053"/>
                <a:ext cx="55" cy="87"/>
              </a:xfrm>
              <a:custGeom>
                <a:avLst/>
                <a:gdLst>
                  <a:gd name="T0" fmla="*/ 0 w 55"/>
                  <a:gd name="T1" fmla="*/ 49 h 87"/>
                  <a:gd name="T2" fmla="*/ 38 w 55"/>
                  <a:gd name="T3" fmla="*/ 87 h 87"/>
                  <a:gd name="T4" fmla="*/ 55 w 55"/>
                  <a:gd name="T5" fmla="*/ 38 h 87"/>
                  <a:gd name="T6" fmla="*/ 16 w 55"/>
                  <a:gd name="T7" fmla="*/ 0 h 87"/>
                  <a:gd name="T8" fmla="*/ 0 w 55"/>
                  <a:gd name="T9" fmla="*/ 49 h 87"/>
                </a:gdLst>
                <a:ahLst/>
                <a:cxnLst>
                  <a:cxn ang="0">
                    <a:pos x="T0" y="T1"/>
                  </a:cxn>
                  <a:cxn ang="0">
                    <a:pos x="T2" y="T3"/>
                  </a:cxn>
                  <a:cxn ang="0">
                    <a:pos x="T4" y="T5"/>
                  </a:cxn>
                  <a:cxn ang="0">
                    <a:pos x="T6" y="T7"/>
                  </a:cxn>
                  <a:cxn ang="0">
                    <a:pos x="T8" y="T9"/>
                  </a:cxn>
                </a:cxnLst>
                <a:rect l="0" t="0" r="r" b="b"/>
                <a:pathLst>
                  <a:path w="55" h="87">
                    <a:moveTo>
                      <a:pt x="0" y="49"/>
                    </a:moveTo>
                    <a:lnTo>
                      <a:pt x="38" y="87"/>
                    </a:lnTo>
                    <a:lnTo>
                      <a:pt x="55" y="38"/>
                    </a:lnTo>
                    <a:lnTo>
                      <a:pt x="16"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4536">
                <a:extLst>
                  <a:ext uri="{FF2B5EF4-FFF2-40B4-BE49-F238E27FC236}">
                    <a16:creationId xmlns:a16="http://schemas.microsoft.com/office/drawing/2014/main" xmlns="" id="{3E540024-4172-4BA9-931E-A85C95B762AE}"/>
                  </a:ext>
                </a:extLst>
              </p:cNvPr>
              <p:cNvSpPr>
                <a:spLocks/>
              </p:cNvSpPr>
              <p:nvPr/>
            </p:nvSpPr>
            <p:spPr bwMode="auto">
              <a:xfrm>
                <a:off x="2865" y="7053"/>
                <a:ext cx="55" cy="87"/>
              </a:xfrm>
              <a:custGeom>
                <a:avLst/>
                <a:gdLst>
                  <a:gd name="T0" fmla="*/ 0 w 10"/>
                  <a:gd name="T1" fmla="*/ 9 h 16"/>
                  <a:gd name="T2" fmla="*/ 7 w 10"/>
                  <a:gd name="T3" fmla="*/ 16 h 16"/>
                  <a:gd name="T4" fmla="*/ 10 w 10"/>
                  <a:gd name="T5" fmla="*/ 7 h 16"/>
                  <a:gd name="T6" fmla="*/ 3 w 10"/>
                  <a:gd name="T7" fmla="*/ 0 h 16"/>
                  <a:gd name="T8" fmla="*/ 0 w 10"/>
                  <a:gd name="T9" fmla="*/ 9 h 16"/>
                </a:gdLst>
                <a:ahLst/>
                <a:cxnLst>
                  <a:cxn ang="0">
                    <a:pos x="T0" y="T1"/>
                  </a:cxn>
                  <a:cxn ang="0">
                    <a:pos x="T2" y="T3"/>
                  </a:cxn>
                  <a:cxn ang="0">
                    <a:pos x="T4" y="T5"/>
                  </a:cxn>
                  <a:cxn ang="0">
                    <a:pos x="T6" y="T7"/>
                  </a:cxn>
                  <a:cxn ang="0">
                    <a:pos x="T8" y="T9"/>
                  </a:cxn>
                </a:cxnLst>
                <a:rect l="0" t="0" r="r" b="b"/>
                <a:pathLst>
                  <a:path w="10" h="16">
                    <a:moveTo>
                      <a:pt x="0" y="9"/>
                    </a:moveTo>
                    <a:lnTo>
                      <a:pt x="7" y="16"/>
                    </a:lnTo>
                    <a:lnTo>
                      <a:pt x="10" y="7"/>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Freeform 4537">
                <a:extLst>
                  <a:ext uri="{FF2B5EF4-FFF2-40B4-BE49-F238E27FC236}">
                    <a16:creationId xmlns:a16="http://schemas.microsoft.com/office/drawing/2014/main" xmlns="" id="{E509424D-316F-493F-BC4E-157E2DEE02C9}"/>
                  </a:ext>
                </a:extLst>
              </p:cNvPr>
              <p:cNvSpPr>
                <a:spLocks/>
              </p:cNvSpPr>
              <p:nvPr/>
            </p:nvSpPr>
            <p:spPr bwMode="auto">
              <a:xfrm>
                <a:off x="1864" y="6785"/>
                <a:ext cx="66" cy="87"/>
              </a:xfrm>
              <a:custGeom>
                <a:avLst/>
                <a:gdLst>
                  <a:gd name="T0" fmla="*/ 0 w 66"/>
                  <a:gd name="T1" fmla="*/ 43 h 87"/>
                  <a:gd name="T2" fmla="*/ 44 w 66"/>
                  <a:gd name="T3" fmla="*/ 87 h 87"/>
                  <a:gd name="T4" fmla="*/ 66 w 66"/>
                  <a:gd name="T5" fmla="*/ 38 h 87"/>
                  <a:gd name="T6" fmla="*/ 28 w 66"/>
                  <a:gd name="T7" fmla="*/ 0 h 87"/>
                  <a:gd name="T8" fmla="*/ 0 w 66"/>
                  <a:gd name="T9" fmla="*/ 43 h 87"/>
                </a:gdLst>
                <a:ahLst/>
                <a:cxnLst>
                  <a:cxn ang="0">
                    <a:pos x="T0" y="T1"/>
                  </a:cxn>
                  <a:cxn ang="0">
                    <a:pos x="T2" y="T3"/>
                  </a:cxn>
                  <a:cxn ang="0">
                    <a:pos x="T4" y="T5"/>
                  </a:cxn>
                  <a:cxn ang="0">
                    <a:pos x="T6" y="T7"/>
                  </a:cxn>
                  <a:cxn ang="0">
                    <a:pos x="T8" y="T9"/>
                  </a:cxn>
                </a:cxnLst>
                <a:rect l="0" t="0" r="r" b="b"/>
                <a:pathLst>
                  <a:path w="66" h="87">
                    <a:moveTo>
                      <a:pt x="0" y="43"/>
                    </a:moveTo>
                    <a:lnTo>
                      <a:pt x="44" y="87"/>
                    </a:lnTo>
                    <a:lnTo>
                      <a:pt x="66" y="38"/>
                    </a:lnTo>
                    <a:lnTo>
                      <a:pt x="28" y="0"/>
                    </a:lnTo>
                    <a:lnTo>
                      <a:pt x="0" y="43"/>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4538">
                <a:extLst>
                  <a:ext uri="{FF2B5EF4-FFF2-40B4-BE49-F238E27FC236}">
                    <a16:creationId xmlns:a16="http://schemas.microsoft.com/office/drawing/2014/main" xmlns="" id="{766CFA37-EE27-484C-BFC0-6D1975342C07}"/>
                  </a:ext>
                </a:extLst>
              </p:cNvPr>
              <p:cNvSpPr>
                <a:spLocks/>
              </p:cNvSpPr>
              <p:nvPr/>
            </p:nvSpPr>
            <p:spPr bwMode="auto">
              <a:xfrm>
                <a:off x="1864" y="6785"/>
                <a:ext cx="66" cy="87"/>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Freeform 4539">
                <a:extLst>
                  <a:ext uri="{FF2B5EF4-FFF2-40B4-BE49-F238E27FC236}">
                    <a16:creationId xmlns:a16="http://schemas.microsoft.com/office/drawing/2014/main" xmlns="" id="{4E5F65B2-0DDF-457E-BD2A-DABBE91DE65B}"/>
                  </a:ext>
                </a:extLst>
              </p:cNvPr>
              <p:cNvSpPr>
                <a:spLocks/>
              </p:cNvSpPr>
              <p:nvPr/>
            </p:nvSpPr>
            <p:spPr bwMode="auto">
              <a:xfrm>
                <a:off x="2242" y="6889"/>
                <a:ext cx="65" cy="87"/>
              </a:xfrm>
              <a:custGeom>
                <a:avLst/>
                <a:gdLst>
                  <a:gd name="T0" fmla="*/ 0 w 65"/>
                  <a:gd name="T1" fmla="*/ 43 h 87"/>
                  <a:gd name="T2" fmla="*/ 43 w 65"/>
                  <a:gd name="T3" fmla="*/ 87 h 87"/>
                  <a:gd name="T4" fmla="*/ 65 w 65"/>
                  <a:gd name="T5" fmla="*/ 38 h 87"/>
                  <a:gd name="T6" fmla="*/ 27 w 65"/>
                  <a:gd name="T7" fmla="*/ 0 h 87"/>
                  <a:gd name="T8" fmla="*/ 0 w 65"/>
                  <a:gd name="T9" fmla="*/ 43 h 87"/>
                </a:gdLst>
                <a:ahLst/>
                <a:cxnLst>
                  <a:cxn ang="0">
                    <a:pos x="T0" y="T1"/>
                  </a:cxn>
                  <a:cxn ang="0">
                    <a:pos x="T2" y="T3"/>
                  </a:cxn>
                  <a:cxn ang="0">
                    <a:pos x="T4" y="T5"/>
                  </a:cxn>
                  <a:cxn ang="0">
                    <a:pos x="T6" y="T7"/>
                  </a:cxn>
                  <a:cxn ang="0">
                    <a:pos x="T8" y="T9"/>
                  </a:cxn>
                </a:cxnLst>
                <a:rect l="0" t="0" r="r" b="b"/>
                <a:pathLst>
                  <a:path w="65" h="87">
                    <a:moveTo>
                      <a:pt x="0" y="43"/>
                    </a:moveTo>
                    <a:lnTo>
                      <a:pt x="43" y="87"/>
                    </a:lnTo>
                    <a:lnTo>
                      <a:pt x="65" y="38"/>
                    </a:lnTo>
                    <a:lnTo>
                      <a:pt x="27" y="0"/>
                    </a:lnTo>
                    <a:lnTo>
                      <a:pt x="0" y="43"/>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4540">
                <a:extLst>
                  <a:ext uri="{FF2B5EF4-FFF2-40B4-BE49-F238E27FC236}">
                    <a16:creationId xmlns:a16="http://schemas.microsoft.com/office/drawing/2014/main" xmlns="" id="{58391A95-3DD6-4312-8E28-9D52CAA25AF2}"/>
                  </a:ext>
                </a:extLst>
              </p:cNvPr>
              <p:cNvSpPr>
                <a:spLocks/>
              </p:cNvSpPr>
              <p:nvPr/>
            </p:nvSpPr>
            <p:spPr bwMode="auto">
              <a:xfrm>
                <a:off x="2242" y="6889"/>
                <a:ext cx="65" cy="87"/>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Freeform 4541">
                <a:extLst>
                  <a:ext uri="{FF2B5EF4-FFF2-40B4-BE49-F238E27FC236}">
                    <a16:creationId xmlns:a16="http://schemas.microsoft.com/office/drawing/2014/main" xmlns="" id="{DB909F6C-5709-4A8E-8088-30A4B9D96773}"/>
                  </a:ext>
                </a:extLst>
              </p:cNvPr>
              <p:cNvSpPr>
                <a:spLocks/>
              </p:cNvSpPr>
              <p:nvPr/>
            </p:nvSpPr>
            <p:spPr bwMode="auto">
              <a:xfrm>
                <a:off x="2608" y="6993"/>
                <a:ext cx="60" cy="87"/>
              </a:xfrm>
              <a:custGeom>
                <a:avLst/>
                <a:gdLst>
                  <a:gd name="T0" fmla="*/ 0 w 60"/>
                  <a:gd name="T1" fmla="*/ 43 h 87"/>
                  <a:gd name="T2" fmla="*/ 38 w 60"/>
                  <a:gd name="T3" fmla="*/ 87 h 87"/>
                  <a:gd name="T4" fmla="*/ 60 w 60"/>
                  <a:gd name="T5" fmla="*/ 38 h 87"/>
                  <a:gd name="T6" fmla="*/ 22 w 60"/>
                  <a:gd name="T7" fmla="*/ 0 h 87"/>
                  <a:gd name="T8" fmla="*/ 0 w 60"/>
                  <a:gd name="T9" fmla="*/ 43 h 87"/>
                </a:gdLst>
                <a:ahLst/>
                <a:cxnLst>
                  <a:cxn ang="0">
                    <a:pos x="T0" y="T1"/>
                  </a:cxn>
                  <a:cxn ang="0">
                    <a:pos x="T2" y="T3"/>
                  </a:cxn>
                  <a:cxn ang="0">
                    <a:pos x="T4" y="T5"/>
                  </a:cxn>
                  <a:cxn ang="0">
                    <a:pos x="T6" y="T7"/>
                  </a:cxn>
                  <a:cxn ang="0">
                    <a:pos x="T8" y="T9"/>
                  </a:cxn>
                </a:cxnLst>
                <a:rect l="0" t="0" r="r" b="b"/>
                <a:pathLst>
                  <a:path w="60" h="87">
                    <a:moveTo>
                      <a:pt x="0" y="43"/>
                    </a:moveTo>
                    <a:lnTo>
                      <a:pt x="38" y="87"/>
                    </a:lnTo>
                    <a:lnTo>
                      <a:pt x="60" y="38"/>
                    </a:lnTo>
                    <a:lnTo>
                      <a:pt x="22" y="0"/>
                    </a:lnTo>
                    <a:lnTo>
                      <a:pt x="0" y="4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4542">
                <a:extLst>
                  <a:ext uri="{FF2B5EF4-FFF2-40B4-BE49-F238E27FC236}">
                    <a16:creationId xmlns:a16="http://schemas.microsoft.com/office/drawing/2014/main" xmlns="" id="{7A100021-CCA1-43F6-B610-B6D51EB56522}"/>
                  </a:ext>
                </a:extLst>
              </p:cNvPr>
              <p:cNvSpPr>
                <a:spLocks/>
              </p:cNvSpPr>
              <p:nvPr/>
            </p:nvSpPr>
            <p:spPr bwMode="auto">
              <a:xfrm>
                <a:off x="2608" y="6993"/>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Freeform 4543">
                <a:extLst>
                  <a:ext uri="{FF2B5EF4-FFF2-40B4-BE49-F238E27FC236}">
                    <a16:creationId xmlns:a16="http://schemas.microsoft.com/office/drawing/2014/main" xmlns="" id="{21DD6D1C-3407-4B50-BA35-634F37F29D72}"/>
                  </a:ext>
                </a:extLst>
              </p:cNvPr>
              <p:cNvSpPr>
                <a:spLocks/>
              </p:cNvSpPr>
              <p:nvPr/>
            </p:nvSpPr>
            <p:spPr bwMode="auto">
              <a:xfrm>
                <a:off x="1974" y="6818"/>
                <a:ext cx="60" cy="87"/>
              </a:xfrm>
              <a:custGeom>
                <a:avLst/>
                <a:gdLst>
                  <a:gd name="T0" fmla="*/ 0 w 60"/>
                  <a:gd name="T1" fmla="*/ 49 h 87"/>
                  <a:gd name="T2" fmla="*/ 38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3"/>
                    </a:lnTo>
                    <a:lnTo>
                      <a:pt x="22"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4544">
                <a:extLst>
                  <a:ext uri="{FF2B5EF4-FFF2-40B4-BE49-F238E27FC236}">
                    <a16:creationId xmlns:a16="http://schemas.microsoft.com/office/drawing/2014/main" xmlns="" id="{CA79A679-F6EC-4592-8BC4-43B29216B428}"/>
                  </a:ext>
                </a:extLst>
              </p:cNvPr>
              <p:cNvSpPr>
                <a:spLocks/>
              </p:cNvSpPr>
              <p:nvPr/>
            </p:nvSpPr>
            <p:spPr bwMode="auto">
              <a:xfrm>
                <a:off x="1974" y="6818"/>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Freeform 4545">
                <a:extLst>
                  <a:ext uri="{FF2B5EF4-FFF2-40B4-BE49-F238E27FC236}">
                    <a16:creationId xmlns:a16="http://schemas.microsoft.com/office/drawing/2014/main" xmlns="" id="{6678144F-2138-46ED-8437-AF08E6D3768A}"/>
                  </a:ext>
                </a:extLst>
              </p:cNvPr>
              <p:cNvSpPr>
                <a:spLocks/>
              </p:cNvSpPr>
              <p:nvPr/>
            </p:nvSpPr>
            <p:spPr bwMode="auto">
              <a:xfrm>
                <a:off x="2346" y="6921"/>
                <a:ext cx="60" cy="93"/>
              </a:xfrm>
              <a:custGeom>
                <a:avLst/>
                <a:gdLst>
                  <a:gd name="T0" fmla="*/ 0 w 60"/>
                  <a:gd name="T1" fmla="*/ 50 h 93"/>
                  <a:gd name="T2" fmla="*/ 38 w 60"/>
                  <a:gd name="T3" fmla="*/ 93 h 93"/>
                  <a:gd name="T4" fmla="*/ 60 w 60"/>
                  <a:gd name="T5" fmla="*/ 44 h 93"/>
                  <a:gd name="T6" fmla="*/ 21 w 60"/>
                  <a:gd name="T7" fmla="*/ 0 h 93"/>
                  <a:gd name="T8" fmla="*/ 0 w 60"/>
                  <a:gd name="T9" fmla="*/ 50 h 93"/>
                </a:gdLst>
                <a:ahLst/>
                <a:cxnLst>
                  <a:cxn ang="0">
                    <a:pos x="T0" y="T1"/>
                  </a:cxn>
                  <a:cxn ang="0">
                    <a:pos x="T2" y="T3"/>
                  </a:cxn>
                  <a:cxn ang="0">
                    <a:pos x="T4" y="T5"/>
                  </a:cxn>
                  <a:cxn ang="0">
                    <a:pos x="T6" y="T7"/>
                  </a:cxn>
                  <a:cxn ang="0">
                    <a:pos x="T8" y="T9"/>
                  </a:cxn>
                </a:cxnLst>
                <a:rect l="0" t="0" r="r" b="b"/>
                <a:pathLst>
                  <a:path w="60" h="93">
                    <a:moveTo>
                      <a:pt x="0" y="50"/>
                    </a:moveTo>
                    <a:lnTo>
                      <a:pt x="38" y="93"/>
                    </a:lnTo>
                    <a:lnTo>
                      <a:pt x="60" y="44"/>
                    </a:lnTo>
                    <a:lnTo>
                      <a:pt x="21" y="0"/>
                    </a:lnTo>
                    <a:lnTo>
                      <a:pt x="0" y="5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4546">
                <a:extLst>
                  <a:ext uri="{FF2B5EF4-FFF2-40B4-BE49-F238E27FC236}">
                    <a16:creationId xmlns:a16="http://schemas.microsoft.com/office/drawing/2014/main" xmlns="" id="{8DF876F5-B1F1-47A6-8FC4-29F8A7B9ABC1}"/>
                  </a:ext>
                </a:extLst>
              </p:cNvPr>
              <p:cNvSpPr>
                <a:spLocks/>
              </p:cNvSpPr>
              <p:nvPr/>
            </p:nvSpPr>
            <p:spPr bwMode="auto">
              <a:xfrm>
                <a:off x="2346" y="6921"/>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Freeform 4547">
                <a:extLst>
                  <a:ext uri="{FF2B5EF4-FFF2-40B4-BE49-F238E27FC236}">
                    <a16:creationId xmlns:a16="http://schemas.microsoft.com/office/drawing/2014/main" xmlns="" id="{235E9ADB-981A-40E6-8D96-4D7EA1DB1CDA}"/>
                  </a:ext>
                </a:extLst>
              </p:cNvPr>
              <p:cNvSpPr>
                <a:spLocks/>
              </p:cNvSpPr>
              <p:nvPr/>
            </p:nvSpPr>
            <p:spPr bwMode="auto">
              <a:xfrm>
                <a:off x="2706" y="7025"/>
                <a:ext cx="61" cy="88"/>
              </a:xfrm>
              <a:custGeom>
                <a:avLst/>
                <a:gdLst>
                  <a:gd name="T0" fmla="*/ 0 w 61"/>
                  <a:gd name="T1" fmla="*/ 44 h 88"/>
                  <a:gd name="T2" fmla="*/ 39 w 61"/>
                  <a:gd name="T3" fmla="*/ 88 h 88"/>
                  <a:gd name="T4" fmla="*/ 61 w 61"/>
                  <a:gd name="T5" fmla="*/ 39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39" y="88"/>
                    </a:lnTo>
                    <a:lnTo>
                      <a:pt x="61" y="39"/>
                    </a:lnTo>
                    <a:lnTo>
                      <a:pt x="22" y="0"/>
                    </a:lnTo>
                    <a:lnTo>
                      <a:pt x="0" y="44"/>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4548">
                <a:extLst>
                  <a:ext uri="{FF2B5EF4-FFF2-40B4-BE49-F238E27FC236}">
                    <a16:creationId xmlns:a16="http://schemas.microsoft.com/office/drawing/2014/main" xmlns="" id="{66982847-73E8-4C9A-9DAB-6BF4F8169513}"/>
                  </a:ext>
                </a:extLst>
              </p:cNvPr>
              <p:cNvSpPr>
                <a:spLocks/>
              </p:cNvSpPr>
              <p:nvPr/>
            </p:nvSpPr>
            <p:spPr bwMode="auto">
              <a:xfrm>
                <a:off x="2706" y="7025"/>
                <a:ext cx="61"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Freeform 4549">
                <a:extLst>
                  <a:ext uri="{FF2B5EF4-FFF2-40B4-BE49-F238E27FC236}">
                    <a16:creationId xmlns:a16="http://schemas.microsoft.com/office/drawing/2014/main" xmlns="" id="{7D4D4621-7641-4777-939A-F1B483FD058B}"/>
                  </a:ext>
                </a:extLst>
              </p:cNvPr>
              <p:cNvSpPr>
                <a:spLocks/>
              </p:cNvSpPr>
              <p:nvPr/>
            </p:nvSpPr>
            <p:spPr bwMode="auto">
              <a:xfrm>
                <a:off x="1689" y="6757"/>
                <a:ext cx="71" cy="88"/>
              </a:xfrm>
              <a:custGeom>
                <a:avLst/>
                <a:gdLst>
                  <a:gd name="T0" fmla="*/ 0 w 71"/>
                  <a:gd name="T1" fmla="*/ 44 h 88"/>
                  <a:gd name="T2" fmla="*/ 44 w 71"/>
                  <a:gd name="T3" fmla="*/ 88 h 88"/>
                  <a:gd name="T4" fmla="*/ 71 w 71"/>
                  <a:gd name="T5" fmla="*/ 39 h 88"/>
                  <a:gd name="T6" fmla="*/ 28 w 71"/>
                  <a:gd name="T7" fmla="*/ 0 h 88"/>
                  <a:gd name="T8" fmla="*/ 0 w 71"/>
                  <a:gd name="T9" fmla="*/ 44 h 88"/>
                </a:gdLst>
                <a:ahLst/>
                <a:cxnLst>
                  <a:cxn ang="0">
                    <a:pos x="T0" y="T1"/>
                  </a:cxn>
                  <a:cxn ang="0">
                    <a:pos x="T2" y="T3"/>
                  </a:cxn>
                  <a:cxn ang="0">
                    <a:pos x="T4" y="T5"/>
                  </a:cxn>
                  <a:cxn ang="0">
                    <a:pos x="T6" y="T7"/>
                  </a:cxn>
                  <a:cxn ang="0">
                    <a:pos x="T8" y="T9"/>
                  </a:cxn>
                </a:cxnLst>
                <a:rect l="0" t="0" r="r" b="b"/>
                <a:pathLst>
                  <a:path w="71" h="88">
                    <a:moveTo>
                      <a:pt x="0" y="44"/>
                    </a:moveTo>
                    <a:lnTo>
                      <a:pt x="44" y="88"/>
                    </a:lnTo>
                    <a:lnTo>
                      <a:pt x="71" y="39"/>
                    </a:lnTo>
                    <a:lnTo>
                      <a:pt x="28" y="0"/>
                    </a:lnTo>
                    <a:lnTo>
                      <a:pt x="0" y="44"/>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4550">
                <a:extLst>
                  <a:ext uri="{FF2B5EF4-FFF2-40B4-BE49-F238E27FC236}">
                    <a16:creationId xmlns:a16="http://schemas.microsoft.com/office/drawing/2014/main" xmlns="" id="{B1AF40BF-216C-4989-9792-1074DF7D0EC1}"/>
                  </a:ext>
                </a:extLst>
              </p:cNvPr>
              <p:cNvSpPr>
                <a:spLocks/>
              </p:cNvSpPr>
              <p:nvPr/>
            </p:nvSpPr>
            <p:spPr bwMode="auto">
              <a:xfrm>
                <a:off x="1689" y="6757"/>
                <a:ext cx="71" cy="88"/>
              </a:xfrm>
              <a:custGeom>
                <a:avLst/>
                <a:gdLst>
                  <a:gd name="T0" fmla="*/ 0 w 13"/>
                  <a:gd name="T1" fmla="*/ 8 h 16"/>
                  <a:gd name="T2" fmla="*/ 8 w 13"/>
                  <a:gd name="T3" fmla="*/ 16 h 16"/>
                  <a:gd name="T4" fmla="*/ 13 w 13"/>
                  <a:gd name="T5" fmla="*/ 7 h 16"/>
                  <a:gd name="T6" fmla="*/ 5 w 13"/>
                  <a:gd name="T7" fmla="*/ 0 h 16"/>
                  <a:gd name="T8" fmla="*/ 0 w 13"/>
                  <a:gd name="T9" fmla="*/ 8 h 16"/>
                </a:gdLst>
                <a:ahLst/>
                <a:cxnLst>
                  <a:cxn ang="0">
                    <a:pos x="T0" y="T1"/>
                  </a:cxn>
                  <a:cxn ang="0">
                    <a:pos x="T2" y="T3"/>
                  </a:cxn>
                  <a:cxn ang="0">
                    <a:pos x="T4" y="T5"/>
                  </a:cxn>
                  <a:cxn ang="0">
                    <a:pos x="T6" y="T7"/>
                  </a:cxn>
                  <a:cxn ang="0">
                    <a:pos x="T8" y="T9"/>
                  </a:cxn>
                </a:cxnLst>
                <a:rect l="0" t="0" r="r" b="b"/>
                <a:pathLst>
                  <a:path w="13" h="16">
                    <a:moveTo>
                      <a:pt x="0" y="8"/>
                    </a:moveTo>
                    <a:lnTo>
                      <a:pt x="8" y="16"/>
                    </a:lnTo>
                    <a:lnTo>
                      <a:pt x="13"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Freeform 4551">
                <a:extLst>
                  <a:ext uri="{FF2B5EF4-FFF2-40B4-BE49-F238E27FC236}">
                    <a16:creationId xmlns:a16="http://schemas.microsoft.com/office/drawing/2014/main" xmlns="" id="{8AED5B0F-8503-4357-A098-1272407F7253}"/>
                  </a:ext>
                </a:extLst>
              </p:cNvPr>
              <p:cNvSpPr>
                <a:spLocks/>
              </p:cNvSpPr>
              <p:nvPr/>
            </p:nvSpPr>
            <p:spPr bwMode="auto">
              <a:xfrm>
                <a:off x="2078" y="6856"/>
                <a:ext cx="65" cy="87"/>
              </a:xfrm>
              <a:custGeom>
                <a:avLst/>
                <a:gdLst>
                  <a:gd name="T0" fmla="*/ 0 w 65"/>
                  <a:gd name="T1" fmla="*/ 44 h 87"/>
                  <a:gd name="T2" fmla="*/ 38 w 65"/>
                  <a:gd name="T3" fmla="*/ 87 h 87"/>
                  <a:gd name="T4" fmla="*/ 65 w 65"/>
                  <a:gd name="T5" fmla="*/ 38 h 87"/>
                  <a:gd name="T6" fmla="*/ 21 w 65"/>
                  <a:gd name="T7" fmla="*/ 0 h 87"/>
                  <a:gd name="T8" fmla="*/ 0 w 65"/>
                  <a:gd name="T9" fmla="*/ 44 h 87"/>
                </a:gdLst>
                <a:ahLst/>
                <a:cxnLst>
                  <a:cxn ang="0">
                    <a:pos x="T0" y="T1"/>
                  </a:cxn>
                  <a:cxn ang="0">
                    <a:pos x="T2" y="T3"/>
                  </a:cxn>
                  <a:cxn ang="0">
                    <a:pos x="T4" y="T5"/>
                  </a:cxn>
                  <a:cxn ang="0">
                    <a:pos x="T6" y="T7"/>
                  </a:cxn>
                  <a:cxn ang="0">
                    <a:pos x="T8" y="T9"/>
                  </a:cxn>
                </a:cxnLst>
                <a:rect l="0" t="0" r="r" b="b"/>
                <a:pathLst>
                  <a:path w="65" h="87">
                    <a:moveTo>
                      <a:pt x="0" y="44"/>
                    </a:moveTo>
                    <a:lnTo>
                      <a:pt x="38" y="87"/>
                    </a:lnTo>
                    <a:lnTo>
                      <a:pt x="65" y="38"/>
                    </a:lnTo>
                    <a:lnTo>
                      <a:pt x="21"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4552">
                <a:extLst>
                  <a:ext uri="{FF2B5EF4-FFF2-40B4-BE49-F238E27FC236}">
                    <a16:creationId xmlns:a16="http://schemas.microsoft.com/office/drawing/2014/main" xmlns="" id="{1D284DFA-79CD-4C54-A70D-124D4B1D2FBE}"/>
                  </a:ext>
                </a:extLst>
              </p:cNvPr>
              <p:cNvSpPr>
                <a:spLocks/>
              </p:cNvSpPr>
              <p:nvPr/>
            </p:nvSpPr>
            <p:spPr bwMode="auto">
              <a:xfrm>
                <a:off x="2078" y="6856"/>
                <a:ext cx="65" cy="87"/>
              </a:xfrm>
              <a:custGeom>
                <a:avLst/>
                <a:gdLst>
                  <a:gd name="T0" fmla="*/ 0 w 12"/>
                  <a:gd name="T1" fmla="*/ 8 h 16"/>
                  <a:gd name="T2" fmla="*/ 7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Freeform 4553">
                <a:extLst>
                  <a:ext uri="{FF2B5EF4-FFF2-40B4-BE49-F238E27FC236}">
                    <a16:creationId xmlns:a16="http://schemas.microsoft.com/office/drawing/2014/main" xmlns="" id="{51710967-F232-4EC0-913B-C5E2E179B025}"/>
                  </a:ext>
                </a:extLst>
              </p:cNvPr>
              <p:cNvSpPr>
                <a:spLocks/>
              </p:cNvSpPr>
              <p:nvPr/>
            </p:nvSpPr>
            <p:spPr bwMode="auto">
              <a:xfrm>
                <a:off x="2449" y="6960"/>
                <a:ext cx="61" cy="87"/>
              </a:xfrm>
              <a:custGeom>
                <a:avLst/>
                <a:gdLst>
                  <a:gd name="T0" fmla="*/ 0 w 61"/>
                  <a:gd name="T1" fmla="*/ 49 h 87"/>
                  <a:gd name="T2" fmla="*/ 39 w 61"/>
                  <a:gd name="T3" fmla="*/ 87 h 87"/>
                  <a:gd name="T4" fmla="*/ 61 w 61"/>
                  <a:gd name="T5" fmla="*/ 43 h 87"/>
                  <a:gd name="T6" fmla="*/ 22 w 61"/>
                  <a:gd name="T7" fmla="*/ 0 h 87"/>
                  <a:gd name="T8" fmla="*/ 0 w 61"/>
                  <a:gd name="T9" fmla="*/ 49 h 87"/>
                </a:gdLst>
                <a:ahLst/>
                <a:cxnLst>
                  <a:cxn ang="0">
                    <a:pos x="T0" y="T1"/>
                  </a:cxn>
                  <a:cxn ang="0">
                    <a:pos x="T2" y="T3"/>
                  </a:cxn>
                  <a:cxn ang="0">
                    <a:pos x="T4" y="T5"/>
                  </a:cxn>
                  <a:cxn ang="0">
                    <a:pos x="T6" y="T7"/>
                  </a:cxn>
                  <a:cxn ang="0">
                    <a:pos x="T8" y="T9"/>
                  </a:cxn>
                </a:cxnLst>
                <a:rect l="0" t="0" r="r" b="b"/>
                <a:pathLst>
                  <a:path w="61" h="87">
                    <a:moveTo>
                      <a:pt x="0" y="49"/>
                    </a:moveTo>
                    <a:lnTo>
                      <a:pt x="39" y="87"/>
                    </a:lnTo>
                    <a:lnTo>
                      <a:pt x="61" y="43"/>
                    </a:lnTo>
                    <a:lnTo>
                      <a:pt x="22"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4554">
                <a:extLst>
                  <a:ext uri="{FF2B5EF4-FFF2-40B4-BE49-F238E27FC236}">
                    <a16:creationId xmlns:a16="http://schemas.microsoft.com/office/drawing/2014/main" xmlns="" id="{F8954614-4F19-49E8-9DC7-CB913A365E52}"/>
                  </a:ext>
                </a:extLst>
              </p:cNvPr>
              <p:cNvSpPr>
                <a:spLocks/>
              </p:cNvSpPr>
              <p:nvPr/>
            </p:nvSpPr>
            <p:spPr bwMode="auto">
              <a:xfrm>
                <a:off x="2449" y="6960"/>
                <a:ext cx="61"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Freeform 4555">
                <a:extLst>
                  <a:ext uri="{FF2B5EF4-FFF2-40B4-BE49-F238E27FC236}">
                    <a16:creationId xmlns:a16="http://schemas.microsoft.com/office/drawing/2014/main" xmlns="" id="{2C43D789-CE7F-45E3-88F9-506B348721B5}"/>
                  </a:ext>
                </a:extLst>
              </p:cNvPr>
              <p:cNvSpPr>
                <a:spLocks/>
              </p:cNvSpPr>
              <p:nvPr/>
            </p:nvSpPr>
            <p:spPr bwMode="auto">
              <a:xfrm>
                <a:off x="2805" y="7058"/>
                <a:ext cx="60" cy="88"/>
              </a:xfrm>
              <a:custGeom>
                <a:avLst/>
                <a:gdLst>
                  <a:gd name="T0" fmla="*/ 0 w 60"/>
                  <a:gd name="T1" fmla="*/ 49 h 88"/>
                  <a:gd name="T2" fmla="*/ 38 w 60"/>
                  <a:gd name="T3" fmla="*/ 88 h 88"/>
                  <a:gd name="T4" fmla="*/ 60 w 60"/>
                  <a:gd name="T5" fmla="*/ 44 h 88"/>
                  <a:gd name="T6" fmla="*/ 22 w 60"/>
                  <a:gd name="T7" fmla="*/ 0 h 88"/>
                  <a:gd name="T8" fmla="*/ 0 w 60"/>
                  <a:gd name="T9" fmla="*/ 49 h 88"/>
                </a:gdLst>
                <a:ahLst/>
                <a:cxnLst>
                  <a:cxn ang="0">
                    <a:pos x="T0" y="T1"/>
                  </a:cxn>
                  <a:cxn ang="0">
                    <a:pos x="T2" y="T3"/>
                  </a:cxn>
                  <a:cxn ang="0">
                    <a:pos x="T4" y="T5"/>
                  </a:cxn>
                  <a:cxn ang="0">
                    <a:pos x="T6" y="T7"/>
                  </a:cxn>
                  <a:cxn ang="0">
                    <a:pos x="T8" y="T9"/>
                  </a:cxn>
                </a:cxnLst>
                <a:rect l="0" t="0" r="r" b="b"/>
                <a:pathLst>
                  <a:path w="60" h="88">
                    <a:moveTo>
                      <a:pt x="0" y="49"/>
                    </a:moveTo>
                    <a:lnTo>
                      <a:pt x="38" y="88"/>
                    </a:lnTo>
                    <a:lnTo>
                      <a:pt x="60" y="44"/>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4556">
                <a:extLst>
                  <a:ext uri="{FF2B5EF4-FFF2-40B4-BE49-F238E27FC236}">
                    <a16:creationId xmlns:a16="http://schemas.microsoft.com/office/drawing/2014/main" xmlns="" id="{783E51B5-2343-440F-A27B-2FD0ACDB0385}"/>
                  </a:ext>
                </a:extLst>
              </p:cNvPr>
              <p:cNvSpPr>
                <a:spLocks/>
              </p:cNvSpPr>
              <p:nvPr/>
            </p:nvSpPr>
            <p:spPr bwMode="auto">
              <a:xfrm>
                <a:off x="2805" y="7058"/>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Freeform 4557">
                <a:extLst>
                  <a:ext uri="{FF2B5EF4-FFF2-40B4-BE49-F238E27FC236}">
                    <a16:creationId xmlns:a16="http://schemas.microsoft.com/office/drawing/2014/main" xmlns="" id="{07F24375-3544-4530-A229-FFF1FEF35780}"/>
                  </a:ext>
                </a:extLst>
              </p:cNvPr>
              <p:cNvSpPr>
                <a:spLocks/>
              </p:cNvSpPr>
              <p:nvPr/>
            </p:nvSpPr>
            <p:spPr bwMode="auto">
              <a:xfrm>
                <a:off x="1799" y="6790"/>
                <a:ext cx="65" cy="88"/>
              </a:xfrm>
              <a:custGeom>
                <a:avLst/>
                <a:gdLst>
                  <a:gd name="T0" fmla="*/ 0 w 65"/>
                  <a:gd name="T1" fmla="*/ 44 h 88"/>
                  <a:gd name="T2" fmla="*/ 38 w 65"/>
                  <a:gd name="T3" fmla="*/ 88 h 88"/>
                  <a:gd name="T4" fmla="*/ 65 w 65"/>
                  <a:gd name="T5" fmla="*/ 38 h 88"/>
                  <a:gd name="T6" fmla="*/ 27 w 65"/>
                  <a:gd name="T7" fmla="*/ 0 h 88"/>
                  <a:gd name="T8" fmla="*/ 0 w 65"/>
                  <a:gd name="T9" fmla="*/ 44 h 88"/>
                </a:gdLst>
                <a:ahLst/>
                <a:cxnLst>
                  <a:cxn ang="0">
                    <a:pos x="T0" y="T1"/>
                  </a:cxn>
                  <a:cxn ang="0">
                    <a:pos x="T2" y="T3"/>
                  </a:cxn>
                  <a:cxn ang="0">
                    <a:pos x="T4" y="T5"/>
                  </a:cxn>
                  <a:cxn ang="0">
                    <a:pos x="T6" y="T7"/>
                  </a:cxn>
                  <a:cxn ang="0">
                    <a:pos x="T8" y="T9"/>
                  </a:cxn>
                </a:cxnLst>
                <a:rect l="0" t="0" r="r" b="b"/>
                <a:pathLst>
                  <a:path w="65" h="88">
                    <a:moveTo>
                      <a:pt x="0" y="44"/>
                    </a:moveTo>
                    <a:lnTo>
                      <a:pt x="38" y="88"/>
                    </a:lnTo>
                    <a:lnTo>
                      <a:pt x="65" y="38"/>
                    </a:lnTo>
                    <a:lnTo>
                      <a:pt x="27" y="0"/>
                    </a:lnTo>
                    <a:lnTo>
                      <a:pt x="0" y="44"/>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4558">
                <a:extLst>
                  <a:ext uri="{FF2B5EF4-FFF2-40B4-BE49-F238E27FC236}">
                    <a16:creationId xmlns:a16="http://schemas.microsoft.com/office/drawing/2014/main" xmlns="" id="{8BD397C3-3C39-4900-BE9C-48B36C8F400B}"/>
                  </a:ext>
                </a:extLst>
              </p:cNvPr>
              <p:cNvSpPr>
                <a:spLocks/>
              </p:cNvSpPr>
              <p:nvPr/>
            </p:nvSpPr>
            <p:spPr bwMode="auto">
              <a:xfrm>
                <a:off x="1799" y="6790"/>
                <a:ext cx="65" cy="88"/>
              </a:xfrm>
              <a:custGeom>
                <a:avLst/>
                <a:gdLst>
                  <a:gd name="T0" fmla="*/ 0 w 12"/>
                  <a:gd name="T1" fmla="*/ 8 h 16"/>
                  <a:gd name="T2" fmla="*/ 7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Freeform 4559">
                <a:extLst>
                  <a:ext uri="{FF2B5EF4-FFF2-40B4-BE49-F238E27FC236}">
                    <a16:creationId xmlns:a16="http://schemas.microsoft.com/office/drawing/2014/main" xmlns="" id="{35E62A24-D50E-411D-BF31-B4E5CE19C4E9}"/>
                  </a:ext>
                </a:extLst>
              </p:cNvPr>
              <p:cNvSpPr>
                <a:spLocks/>
              </p:cNvSpPr>
              <p:nvPr/>
            </p:nvSpPr>
            <p:spPr bwMode="auto">
              <a:xfrm>
                <a:off x="2181" y="6889"/>
                <a:ext cx="61" cy="93"/>
              </a:xfrm>
              <a:custGeom>
                <a:avLst/>
                <a:gdLst>
                  <a:gd name="T0" fmla="*/ 0 w 61"/>
                  <a:gd name="T1" fmla="*/ 49 h 93"/>
                  <a:gd name="T2" fmla="*/ 39 w 61"/>
                  <a:gd name="T3" fmla="*/ 93 h 93"/>
                  <a:gd name="T4" fmla="*/ 61 w 61"/>
                  <a:gd name="T5" fmla="*/ 43 h 93"/>
                  <a:gd name="T6" fmla="*/ 22 w 61"/>
                  <a:gd name="T7" fmla="*/ 0 h 93"/>
                  <a:gd name="T8" fmla="*/ 0 w 61"/>
                  <a:gd name="T9" fmla="*/ 49 h 93"/>
                </a:gdLst>
                <a:ahLst/>
                <a:cxnLst>
                  <a:cxn ang="0">
                    <a:pos x="T0" y="T1"/>
                  </a:cxn>
                  <a:cxn ang="0">
                    <a:pos x="T2" y="T3"/>
                  </a:cxn>
                  <a:cxn ang="0">
                    <a:pos x="T4" y="T5"/>
                  </a:cxn>
                  <a:cxn ang="0">
                    <a:pos x="T6" y="T7"/>
                  </a:cxn>
                  <a:cxn ang="0">
                    <a:pos x="T8" y="T9"/>
                  </a:cxn>
                </a:cxnLst>
                <a:rect l="0" t="0" r="r" b="b"/>
                <a:pathLst>
                  <a:path w="61" h="93">
                    <a:moveTo>
                      <a:pt x="0" y="49"/>
                    </a:moveTo>
                    <a:lnTo>
                      <a:pt x="39" y="93"/>
                    </a:lnTo>
                    <a:lnTo>
                      <a:pt x="61" y="43"/>
                    </a:lnTo>
                    <a:lnTo>
                      <a:pt x="22"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4560">
                <a:extLst>
                  <a:ext uri="{FF2B5EF4-FFF2-40B4-BE49-F238E27FC236}">
                    <a16:creationId xmlns:a16="http://schemas.microsoft.com/office/drawing/2014/main" xmlns="" id="{85B9F71E-3C4A-49EA-9A8F-C701F7921394}"/>
                  </a:ext>
                </a:extLst>
              </p:cNvPr>
              <p:cNvSpPr>
                <a:spLocks/>
              </p:cNvSpPr>
              <p:nvPr/>
            </p:nvSpPr>
            <p:spPr bwMode="auto">
              <a:xfrm>
                <a:off x="2181" y="6889"/>
                <a:ext cx="61"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Freeform 4561">
                <a:extLst>
                  <a:ext uri="{FF2B5EF4-FFF2-40B4-BE49-F238E27FC236}">
                    <a16:creationId xmlns:a16="http://schemas.microsoft.com/office/drawing/2014/main" xmlns="" id="{E0EDE12D-5701-481E-BC46-CC6D04FC8838}"/>
                  </a:ext>
                </a:extLst>
              </p:cNvPr>
              <p:cNvSpPr>
                <a:spLocks/>
              </p:cNvSpPr>
              <p:nvPr/>
            </p:nvSpPr>
            <p:spPr bwMode="auto">
              <a:xfrm>
                <a:off x="2548" y="6998"/>
                <a:ext cx="60" cy="87"/>
              </a:xfrm>
              <a:custGeom>
                <a:avLst/>
                <a:gdLst>
                  <a:gd name="T0" fmla="*/ 0 w 60"/>
                  <a:gd name="T1" fmla="*/ 44 h 87"/>
                  <a:gd name="T2" fmla="*/ 38 w 60"/>
                  <a:gd name="T3" fmla="*/ 87 h 87"/>
                  <a:gd name="T4" fmla="*/ 60 w 60"/>
                  <a:gd name="T5" fmla="*/ 38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22"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4562">
                <a:extLst>
                  <a:ext uri="{FF2B5EF4-FFF2-40B4-BE49-F238E27FC236}">
                    <a16:creationId xmlns:a16="http://schemas.microsoft.com/office/drawing/2014/main" xmlns="" id="{55A5E884-2852-4D58-8740-AE6BC0E3886A}"/>
                  </a:ext>
                </a:extLst>
              </p:cNvPr>
              <p:cNvSpPr>
                <a:spLocks/>
              </p:cNvSpPr>
              <p:nvPr/>
            </p:nvSpPr>
            <p:spPr bwMode="auto">
              <a:xfrm>
                <a:off x="2548" y="6998"/>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Freeform 4563">
                <a:extLst>
                  <a:ext uri="{FF2B5EF4-FFF2-40B4-BE49-F238E27FC236}">
                    <a16:creationId xmlns:a16="http://schemas.microsoft.com/office/drawing/2014/main" xmlns="" id="{2AC4380E-FCB6-4869-934C-16907738638A}"/>
                  </a:ext>
                </a:extLst>
              </p:cNvPr>
              <p:cNvSpPr>
                <a:spLocks/>
              </p:cNvSpPr>
              <p:nvPr/>
            </p:nvSpPr>
            <p:spPr bwMode="auto">
              <a:xfrm>
                <a:off x="1908" y="6823"/>
                <a:ext cx="66" cy="88"/>
              </a:xfrm>
              <a:custGeom>
                <a:avLst/>
                <a:gdLst>
                  <a:gd name="T0" fmla="*/ 0 w 66"/>
                  <a:gd name="T1" fmla="*/ 49 h 88"/>
                  <a:gd name="T2" fmla="*/ 38 w 66"/>
                  <a:gd name="T3" fmla="*/ 88 h 88"/>
                  <a:gd name="T4" fmla="*/ 66 w 66"/>
                  <a:gd name="T5" fmla="*/ 44 h 88"/>
                  <a:gd name="T6" fmla="*/ 22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38" y="88"/>
                    </a:lnTo>
                    <a:lnTo>
                      <a:pt x="66" y="44"/>
                    </a:lnTo>
                    <a:lnTo>
                      <a:pt x="22"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4564">
                <a:extLst>
                  <a:ext uri="{FF2B5EF4-FFF2-40B4-BE49-F238E27FC236}">
                    <a16:creationId xmlns:a16="http://schemas.microsoft.com/office/drawing/2014/main" xmlns="" id="{6FB8BF9C-9B06-4EDC-8028-15A1A7A72C6E}"/>
                  </a:ext>
                </a:extLst>
              </p:cNvPr>
              <p:cNvSpPr>
                <a:spLocks/>
              </p:cNvSpPr>
              <p:nvPr/>
            </p:nvSpPr>
            <p:spPr bwMode="auto">
              <a:xfrm>
                <a:off x="1908" y="6823"/>
                <a:ext cx="66" cy="88"/>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Freeform 4565">
                <a:extLst>
                  <a:ext uri="{FF2B5EF4-FFF2-40B4-BE49-F238E27FC236}">
                    <a16:creationId xmlns:a16="http://schemas.microsoft.com/office/drawing/2014/main" xmlns="" id="{C399A599-D87F-4663-9AB1-5EDD7A7C3CC6}"/>
                  </a:ext>
                </a:extLst>
              </p:cNvPr>
              <p:cNvSpPr>
                <a:spLocks/>
              </p:cNvSpPr>
              <p:nvPr/>
            </p:nvSpPr>
            <p:spPr bwMode="auto">
              <a:xfrm>
                <a:off x="2285" y="6927"/>
                <a:ext cx="61" cy="93"/>
              </a:xfrm>
              <a:custGeom>
                <a:avLst/>
                <a:gdLst>
                  <a:gd name="T0" fmla="*/ 0 w 61"/>
                  <a:gd name="T1" fmla="*/ 49 h 93"/>
                  <a:gd name="T2" fmla="*/ 39 w 61"/>
                  <a:gd name="T3" fmla="*/ 93 h 93"/>
                  <a:gd name="T4" fmla="*/ 61 w 61"/>
                  <a:gd name="T5" fmla="*/ 44 h 93"/>
                  <a:gd name="T6" fmla="*/ 22 w 61"/>
                  <a:gd name="T7" fmla="*/ 0 h 93"/>
                  <a:gd name="T8" fmla="*/ 0 w 61"/>
                  <a:gd name="T9" fmla="*/ 49 h 93"/>
                </a:gdLst>
                <a:ahLst/>
                <a:cxnLst>
                  <a:cxn ang="0">
                    <a:pos x="T0" y="T1"/>
                  </a:cxn>
                  <a:cxn ang="0">
                    <a:pos x="T2" y="T3"/>
                  </a:cxn>
                  <a:cxn ang="0">
                    <a:pos x="T4" y="T5"/>
                  </a:cxn>
                  <a:cxn ang="0">
                    <a:pos x="T6" y="T7"/>
                  </a:cxn>
                  <a:cxn ang="0">
                    <a:pos x="T8" y="T9"/>
                  </a:cxn>
                </a:cxnLst>
                <a:rect l="0" t="0" r="r" b="b"/>
                <a:pathLst>
                  <a:path w="61" h="93">
                    <a:moveTo>
                      <a:pt x="0" y="49"/>
                    </a:moveTo>
                    <a:lnTo>
                      <a:pt x="39" y="93"/>
                    </a:lnTo>
                    <a:lnTo>
                      <a:pt x="61" y="44"/>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566">
                <a:extLst>
                  <a:ext uri="{FF2B5EF4-FFF2-40B4-BE49-F238E27FC236}">
                    <a16:creationId xmlns:a16="http://schemas.microsoft.com/office/drawing/2014/main" xmlns="" id="{AA5FEB77-753A-4620-8B1E-C3A29A8173D0}"/>
                  </a:ext>
                </a:extLst>
              </p:cNvPr>
              <p:cNvSpPr>
                <a:spLocks/>
              </p:cNvSpPr>
              <p:nvPr/>
            </p:nvSpPr>
            <p:spPr bwMode="auto">
              <a:xfrm>
                <a:off x="2285" y="6927"/>
                <a:ext cx="61"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Freeform 4567">
                <a:extLst>
                  <a:ext uri="{FF2B5EF4-FFF2-40B4-BE49-F238E27FC236}">
                    <a16:creationId xmlns:a16="http://schemas.microsoft.com/office/drawing/2014/main" xmlns="" id="{52E888D9-178D-484F-858E-750999269A2A}"/>
                  </a:ext>
                </a:extLst>
              </p:cNvPr>
              <p:cNvSpPr>
                <a:spLocks/>
              </p:cNvSpPr>
              <p:nvPr/>
            </p:nvSpPr>
            <p:spPr bwMode="auto">
              <a:xfrm>
                <a:off x="2646" y="7031"/>
                <a:ext cx="60" cy="87"/>
              </a:xfrm>
              <a:custGeom>
                <a:avLst/>
                <a:gdLst>
                  <a:gd name="T0" fmla="*/ 0 w 60"/>
                  <a:gd name="T1" fmla="*/ 49 h 87"/>
                  <a:gd name="T2" fmla="*/ 44 w 60"/>
                  <a:gd name="T3" fmla="*/ 87 h 87"/>
                  <a:gd name="T4" fmla="*/ 60 w 60"/>
                  <a:gd name="T5" fmla="*/ 38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4" y="87"/>
                    </a:lnTo>
                    <a:lnTo>
                      <a:pt x="60" y="38"/>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568">
                <a:extLst>
                  <a:ext uri="{FF2B5EF4-FFF2-40B4-BE49-F238E27FC236}">
                    <a16:creationId xmlns:a16="http://schemas.microsoft.com/office/drawing/2014/main" xmlns="" id="{B83B7811-502E-4C06-8CC9-70823E4060DF}"/>
                  </a:ext>
                </a:extLst>
              </p:cNvPr>
              <p:cNvSpPr>
                <a:spLocks/>
              </p:cNvSpPr>
              <p:nvPr/>
            </p:nvSpPr>
            <p:spPr bwMode="auto">
              <a:xfrm>
                <a:off x="2646" y="7031"/>
                <a:ext cx="60" cy="87"/>
              </a:xfrm>
              <a:custGeom>
                <a:avLst/>
                <a:gdLst>
                  <a:gd name="T0" fmla="*/ 0 w 11"/>
                  <a:gd name="T1" fmla="*/ 9 h 16"/>
                  <a:gd name="T2" fmla="*/ 8 w 11"/>
                  <a:gd name="T3" fmla="*/ 16 h 16"/>
                  <a:gd name="T4" fmla="*/ 11 w 11"/>
                  <a:gd name="T5" fmla="*/ 7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Freeform 4569">
                <a:extLst>
                  <a:ext uri="{FF2B5EF4-FFF2-40B4-BE49-F238E27FC236}">
                    <a16:creationId xmlns:a16="http://schemas.microsoft.com/office/drawing/2014/main" xmlns="" id="{E892BF62-2AE2-4161-BF5F-09445CC887E3}"/>
                  </a:ext>
                </a:extLst>
              </p:cNvPr>
              <p:cNvSpPr>
                <a:spLocks/>
              </p:cNvSpPr>
              <p:nvPr/>
            </p:nvSpPr>
            <p:spPr bwMode="auto">
              <a:xfrm>
                <a:off x="2012" y="6861"/>
                <a:ext cx="66" cy="88"/>
              </a:xfrm>
              <a:custGeom>
                <a:avLst/>
                <a:gdLst>
                  <a:gd name="T0" fmla="*/ 0 w 66"/>
                  <a:gd name="T1" fmla="*/ 44 h 88"/>
                  <a:gd name="T2" fmla="*/ 38 w 66"/>
                  <a:gd name="T3" fmla="*/ 88 h 88"/>
                  <a:gd name="T4" fmla="*/ 66 w 66"/>
                  <a:gd name="T5" fmla="*/ 39 h 88"/>
                  <a:gd name="T6" fmla="*/ 22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38" y="88"/>
                    </a:lnTo>
                    <a:lnTo>
                      <a:pt x="66" y="39"/>
                    </a:lnTo>
                    <a:lnTo>
                      <a:pt x="22"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4570">
                <a:extLst>
                  <a:ext uri="{FF2B5EF4-FFF2-40B4-BE49-F238E27FC236}">
                    <a16:creationId xmlns:a16="http://schemas.microsoft.com/office/drawing/2014/main" xmlns="" id="{89A61F54-D488-437E-84BD-DDBEDB27C5C7}"/>
                  </a:ext>
                </a:extLst>
              </p:cNvPr>
              <p:cNvSpPr>
                <a:spLocks/>
              </p:cNvSpPr>
              <p:nvPr/>
            </p:nvSpPr>
            <p:spPr bwMode="auto">
              <a:xfrm>
                <a:off x="2012" y="6861"/>
                <a:ext cx="66" cy="88"/>
              </a:xfrm>
              <a:custGeom>
                <a:avLst/>
                <a:gdLst>
                  <a:gd name="T0" fmla="*/ 0 w 12"/>
                  <a:gd name="T1" fmla="*/ 8 h 16"/>
                  <a:gd name="T2" fmla="*/ 7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Freeform 4571">
                <a:extLst>
                  <a:ext uri="{FF2B5EF4-FFF2-40B4-BE49-F238E27FC236}">
                    <a16:creationId xmlns:a16="http://schemas.microsoft.com/office/drawing/2014/main" xmlns="" id="{CC3AA78D-FEC6-47C5-86AB-25D36360BA36}"/>
                  </a:ext>
                </a:extLst>
              </p:cNvPr>
              <p:cNvSpPr>
                <a:spLocks/>
              </p:cNvSpPr>
              <p:nvPr/>
            </p:nvSpPr>
            <p:spPr bwMode="auto">
              <a:xfrm>
                <a:off x="2384" y="6965"/>
                <a:ext cx="65" cy="88"/>
              </a:xfrm>
              <a:custGeom>
                <a:avLst/>
                <a:gdLst>
                  <a:gd name="T0" fmla="*/ 0 w 65"/>
                  <a:gd name="T1" fmla="*/ 49 h 88"/>
                  <a:gd name="T2" fmla="*/ 44 w 65"/>
                  <a:gd name="T3" fmla="*/ 88 h 88"/>
                  <a:gd name="T4" fmla="*/ 65 w 65"/>
                  <a:gd name="T5" fmla="*/ 44 h 88"/>
                  <a:gd name="T6" fmla="*/ 22 w 65"/>
                  <a:gd name="T7" fmla="*/ 0 h 88"/>
                  <a:gd name="T8" fmla="*/ 0 w 65"/>
                  <a:gd name="T9" fmla="*/ 49 h 88"/>
                </a:gdLst>
                <a:ahLst/>
                <a:cxnLst>
                  <a:cxn ang="0">
                    <a:pos x="T0" y="T1"/>
                  </a:cxn>
                  <a:cxn ang="0">
                    <a:pos x="T2" y="T3"/>
                  </a:cxn>
                  <a:cxn ang="0">
                    <a:pos x="T4" y="T5"/>
                  </a:cxn>
                  <a:cxn ang="0">
                    <a:pos x="T6" y="T7"/>
                  </a:cxn>
                  <a:cxn ang="0">
                    <a:pos x="T8" y="T9"/>
                  </a:cxn>
                </a:cxnLst>
                <a:rect l="0" t="0" r="r" b="b"/>
                <a:pathLst>
                  <a:path w="65" h="88">
                    <a:moveTo>
                      <a:pt x="0" y="49"/>
                    </a:moveTo>
                    <a:lnTo>
                      <a:pt x="44" y="88"/>
                    </a:lnTo>
                    <a:lnTo>
                      <a:pt x="65" y="44"/>
                    </a:lnTo>
                    <a:lnTo>
                      <a:pt x="22"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572">
                <a:extLst>
                  <a:ext uri="{FF2B5EF4-FFF2-40B4-BE49-F238E27FC236}">
                    <a16:creationId xmlns:a16="http://schemas.microsoft.com/office/drawing/2014/main" xmlns="" id="{F5F1B1D1-67B5-4917-BEF9-93BC8D3D16D0}"/>
                  </a:ext>
                </a:extLst>
              </p:cNvPr>
              <p:cNvSpPr>
                <a:spLocks/>
              </p:cNvSpPr>
              <p:nvPr/>
            </p:nvSpPr>
            <p:spPr bwMode="auto">
              <a:xfrm>
                <a:off x="2384" y="6965"/>
                <a:ext cx="65" cy="88"/>
              </a:xfrm>
              <a:custGeom>
                <a:avLst/>
                <a:gdLst>
                  <a:gd name="T0" fmla="*/ 0 w 12"/>
                  <a:gd name="T1" fmla="*/ 9 h 16"/>
                  <a:gd name="T2" fmla="*/ 8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Freeform 4573">
                <a:extLst>
                  <a:ext uri="{FF2B5EF4-FFF2-40B4-BE49-F238E27FC236}">
                    <a16:creationId xmlns:a16="http://schemas.microsoft.com/office/drawing/2014/main" xmlns="" id="{079978BA-73E3-4633-93C8-5CEBD3AD5696}"/>
                  </a:ext>
                </a:extLst>
              </p:cNvPr>
              <p:cNvSpPr>
                <a:spLocks/>
              </p:cNvSpPr>
              <p:nvPr/>
            </p:nvSpPr>
            <p:spPr bwMode="auto">
              <a:xfrm>
                <a:off x="2745" y="7064"/>
                <a:ext cx="60" cy="87"/>
              </a:xfrm>
              <a:custGeom>
                <a:avLst/>
                <a:gdLst>
                  <a:gd name="T0" fmla="*/ 0 w 60"/>
                  <a:gd name="T1" fmla="*/ 49 h 87"/>
                  <a:gd name="T2" fmla="*/ 43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3" y="87"/>
                    </a:lnTo>
                    <a:lnTo>
                      <a:pt x="60" y="43"/>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4574">
                <a:extLst>
                  <a:ext uri="{FF2B5EF4-FFF2-40B4-BE49-F238E27FC236}">
                    <a16:creationId xmlns:a16="http://schemas.microsoft.com/office/drawing/2014/main" xmlns="" id="{4FF0696E-B3A8-41D2-BF9A-5549B23F7FEF}"/>
                  </a:ext>
                </a:extLst>
              </p:cNvPr>
              <p:cNvSpPr>
                <a:spLocks/>
              </p:cNvSpPr>
              <p:nvPr/>
            </p:nvSpPr>
            <p:spPr bwMode="auto">
              <a:xfrm>
                <a:off x="2745" y="7064"/>
                <a:ext cx="60" cy="87"/>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Freeform 4575">
                <a:extLst>
                  <a:ext uri="{FF2B5EF4-FFF2-40B4-BE49-F238E27FC236}">
                    <a16:creationId xmlns:a16="http://schemas.microsoft.com/office/drawing/2014/main" xmlns="" id="{03D2D29C-623D-4FEE-B8DB-81B905D55059}"/>
                  </a:ext>
                </a:extLst>
              </p:cNvPr>
              <p:cNvSpPr>
                <a:spLocks/>
              </p:cNvSpPr>
              <p:nvPr/>
            </p:nvSpPr>
            <p:spPr bwMode="auto">
              <a:xfrm>
                <a:off x="1733" y="6796"/>
                <a:ext cx="66" cy="87"/>
              </a:xfrm>
              <a:custGeom>
                <a:avLst/>
                <a:gdLst>
                  <a:gd name="T0" fmla="*/ 0 w 66"/>
                  <a:gd name="T1" fmla="*/ 49 h 87"/>
                  <a:gd name="T2" fmla="*/ 38 w 66"/>
                  <a:gd name="T3" fmla="*/ 87 h 87"/>
                  <a:gd name="T4" fmla="*/ 66 w 66"/>
                  <a:gd name="T5" fmla="*/ 38 h 87"/>
                  <a:gd name="T6" fmla="*/ 27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38" y="87"/>
                    </a:lnTo>
                    <a:lnTo>
                      <a:pt x="66" y="38"/>
                    </a:lnTo>
                    <a:lnTo>
                      <a:pt x="27"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4576">
                <a:extLst>
                  <a:ext uri="{FF2B5EF4-FFF2-40B4-BE49-F238E27FC236}">
                    <a16:creationId xmlns:a16="http://schemas.microsoft.com/office/drawing/2014/main" xmlns="" id="{F2FF3640-0D8A-4660-A179-B7C6A4C9DE3C}"/>
                  </a:ext>
                </a:extLst>
              </p:cNvPr>
              <p:cNvSpPr>
                <a:spLocks/>
              </p:cNvSpPr>
              <p:nvPr/>
            </p:nvSpPr>
            <p:spPr bwMode="auto">
              <a:xfrm>
                <a:off x="1733" y="6796"/>
                <a:ext cx="66" cy="87"/>
              </a:xfrm>
              <a:custGeom>
                <a:avLst/>
                <a:gdLst>
                  <a:gd name="T0" fmla="*/ 0 w 12"/>
                  <a:gd name="T1" fmla="*/ 9 h 16"/>
                  <a:gd name="T2" fmla="*/ 7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Freeform 4577">
                <a:extLst>
                  <a:ext uri="{FF2B5EF4-FFF2-40B4-BE49-F238E27FC236}">
                    <a16:creationId xmlns:a16="http://schemas.microsoft.com/office/drawing/2014/main" xmlns="" id="{255A1E55-EF34-4883-826B-B008085A954D}"/>
                  </a:ext>
                </a:extLst>
              </p:cNvPr>
              <p:cNvSpPr>
                <a:spLocks/>
              </p:cNvSpPr>
              <p:nvPr/>
            </p:nvSpPr>
            <p:spPr bwMode="auto">
              <a:xfrm>
                <a:off x="2116" y="6894"/>
                <a:ext cx="65" cy="93"/>
              </a:xfrm>
              <a:custGeom>
                <a:avLst/>
                <a:gdLst>
                  <a:gd name="T0" fmla="*/ 0 w 65"/>
                  <a:gd name="T1" fmla="*/ 49 h 93"/>
                  <a:gd name="T2" fmla="*/ 44 w 65"/>
                  <a:gd name="T3" fmla="*/ 93 h 93"/>
                  <a:gd name="T4" fmla="*/ 65 w 65"/>
                  <a:gd name="T5" fmla="*/ 44 h 93"/>
                  <a:gd name="T6" fmla="*/ 27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4" y="93"/>
                    </a:lnTo>
                    <a:lnTo>
                      <a:pt x="65" y="44"/>
                    </a:lnTo>
                    <a:lnTo>
                      <a:pt x="27"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4578">
                <a:extLst>
                  <a:ext uri="{FF2B5EF4-FFF2-40B4-BE49-F238E27FC236}">
                    <a16:creationId xmlns:a16="http://schemas.microsoft.com/office/drawing/2014/main" xmlns="" id="{83D32345-F557-4FE0-AD8B-BACDABF301EB}"/>
                  </a:ext>
                </a:extLst>
              </p:cNvPr>
              <p:cNvSpPr>
                <a:spLocks/>
              </p:cNvSpPr>
              <p:nvPr/>
            </p:nvSpPr>
            <p:spPr bwMode="auto">
              <a:xfrm>
                <a:off x="2116" y="6894"/>
                <a:ext cx="65"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Freeform 4579">
                <a:extLst>
                  <a:ext uri="{FF2B5EF4-FFF2-40B4-BE49-F238E27FC236}">
                    <a16:creationId xmlns:a16="http://schemas.microsoft.com/office/drawing/2014/main" xmlns="" id="{137A70EB-8098-4B95-833D-B53A5AE43D91}"/>
                  </a:ext>
                </a:extLst>
              </p:cNvPr>
              <p:cNvSpPr>
                <a:spLocks/>
              </p:cNvSpPr>
              <p:nvPr/>
            </p:nvSpPr>
            <p:spPr bwMode="auto">
              <a:xfrm>
                <a:off x="2488" y="7003"/>
                <a:ext cx="60" cy="88"/>
              </a:xfrm>
              <a:custGeom>
                <a:avLst/>
                <a:gdLst>
                  <a:gd name="T0" fmla="*/ 0 w 60"/>
                  <a:gd name="T1" fmla="*/ 44 h 88"/>
                  <a:gd name="T2" fmla="*/ 38 w 60"/>
                  <a:gd name="T3" fmla="*/ 88 h 88"/>
                  <a:gd name="T4" fmla="*/ 60 w 60"/>
                  <a:gd name="T5" fmla="*/ 39 h 88"/>
                  <a:gd name="T6" fmla="*/ 22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9"/>
                    </a:lnTo>
                    <a:lnTo>
                      <a:pt x="22"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580">
                <a:extLst>
                  <a:ext uri="{FF2B5EF4-FFF2-40B4-BE49-F238E27FC236}">
                    <a16:creationId xmlns:a16="http://schemas.microsoft.com/office/drawing/2014/main" xmlns="" id="{BB87F228-B4F3-4C5F-8C82-8876F472541B}"/>
                  </a:ext>
                </a:extLst>
              </p:cNvPr>
              <p:cNvSpPr>
                <a:spLocks/>
              </p:cNvSpPr>
              <p:nvPr/>
            </p:nvSpPr>
            <p:spPr bwMode="auto">
              <a:xfrm>
                <a:off x="2488" y="7003"/>
                <a:ext cx="60" cy="88"/>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Freeform 4581">
                <a:extLst>
                  <a:ext uri="{FF2B5EF4-FFF2-40B4-BE49-F238E27FC236}">
                    <a16:creationId xmlns:a16="http://schemas.microsoft.com/office/drawing/2014/main" xmlns="" id="{818F228B-A599-452D-966A-4717E4880C5A}"/>
                  </a:ext>
                </a:extLst>
              </p:cNvPr>
              <p:cNvSpPr>
                <a:spLocks/>
              </p:cNvSpPr>
              <p:nvPr/>
            </p:nvSpPr>
            <p:spPr bwMode="auto">
              <a:xfrm>
                <a:off x="2843" y="7102"/>
                <a:ext cx="60" cy="87"/>
              </a:xfrm>
              <a:custGeom>
                <a:avLst/>
                <a:gdLst>
                  <a:gd name="T0" fmla="*/ 0 w 60"/>
                  <a:gd name="T1" fmla="*/ 44 h 87"/>
                  <a:gd name="T2" fmla="*/ 44 w 60"/>
                  <a:gd name="T3" fmla="*/ 87 h 87"/>
                  <a:gd name="T4" fmla="*/ 60 w 60"/>
                  <a:gd name="T5" fmla="*/ 38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44" y="87"/>
                    </a:lnTo>
                    <a:lnTo>
                      <a:pt x="60" y="38"/>
                    </a:lnTo>
                    <a:lnTo>
                      <a:pt x="22" y="0"/>
                    </a:lnTo>
                    <a:lnTo>
                      <a:pt x="0" y="44"/>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582">
                <a:extLst>
                  <a:ext uri="{FF2B5EF4-FFF2-40B4-BE49-F238E27FC236}">
                    <a16:creationId xmlns:a16="http://schemas.microsoft.com/office/drawing/2014/main" xmlns="" id="{D8783982-085F-43B8-A467-B06F33A7BDF5}"/>
                  </a:ext>
                </a:extLst>
              </p:cNvPr>
              <p:cNvSpPr>
                <a:spLocks/>
              </p:cNvSpPr>
              <p:nvPr/>
            </p:nvSpPr>
            <p:spPr bwMode="auto">
              <a:xfrm>
                <a:off x="2843" y="7102"/>
                <a:ext cx="60" cy="87"/>
              </a:xfrm>
              <a:custGeom>
                <a:avLst/>
                <a:gdLst>
                  <a:gd name="T0" fmla="*/ 0 w 11"/>
                  <a:gd name="T1" fmla="*/ 8 h 16"/>
                  <a:gd name="T2" fmla="*/ 8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8"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Freeform 4583">
                <a:extLst>
                  <a:ext uri="{FF2B5EF4-FFF2-40B4-BE49-F238E27FC236}">
                    <a16:creationId xmlns:a16="http://schemas.microsoft.com/office/drawing/2014/main" xmlns="" id="{BEFACB99-AB74-414D-A4CC-E177A43CFA56}"/>
                  </a:ext>
                </a:extLst>
              </p:cNvPr>
              <p:cNvSpPr>
                <a:spLocks/>
              </p:cNvSpPr>
              <p:nvPr/>
            </p:nvSpPr>
            <p:spPr bwMode="auto">
              <a:xfrm>
                <a:off x="1837" y="6828"/>
                <a:ext cx="71" cy="93"/>
              </a:xfrm>
              <a:custGeom>
                <a:avLst/>
                <a:gdLst>
                  <a:gd name="T0" fmla="*/ 0 w 71"/>
                  <a:gd name="T1" fmla="*/ 50 h 93"/>
                  <a:gd name="T2" fmla="*/ 44 w 71"/>
                  <a:gd name="T3" fmla="*/ 93 h 93"/>
                  <a:gd name="T4" fmla="*/ 71 w 71"/>
                  <a:gd name="T5" fmla="*/ 44 h 93"/>
                  <a:gd name="T6" fmla="*/ 27 w 71"/>
                  <a:gd name="T7" fmla="*/ 0 h 93"/>
                  <a:gd name="T8" fmla="*/ 0 w 71"/>
                  <a:gd name="T9" fmla="*/ 50 h 93"/>
                </a:gdLst>
                <a:ahLst/>
                <a:cxnLst>
                  <a:cxn ang="0">
                    <a:pos x="T0" y="T1"/>
                  </a:cxn>
                  <a:cxn ang="0">
                    <a:pos x="T2" y="T3"/>
                  </a:cxn>
                  <a:cxn ang="0">
                    <a:pos x="T4" y="T5"/>
                  </a:cxn>
                  <a:cxn ang="0">
                    <a:pos x="T6" y="T7"/>
                  </a:cxn>
                  <a:cxn ang="0">
                    <a:pos x="T8" y="T9"/>
                  </a:cxn>
                </a:cxnLst>
                <a:rect l="0" t="0" r="r" b="b"/>
                <a:pathLst>
                  <a:path w="71" h="93">
                    <a:moveTo>
                      <a:pt x="0" y="50"/>
                    </a:moveTo>
                    <a:lnTo>
                      <a:pt x="44" y="93"/>
                    </a:lnTo>
                    <a:lnTo>
                      <a:pt x="71" y="44"/>
                    </a:lnTo>
                    <a:lnTo>
                      <a:pt x="27" y="0"/>
                    </a:lnTo>
                    <a:lnTo>
                      <a:pt x="0" y="5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584">
                <a:extLst>
                  <a:ext uri="{FF2B5EF4-FFF2-40B4-BE49-F238E27FC236}">
                    <a16:creationId xmlns:a16="http://schemas.microsoft.com/office/drawing/2014/main" xmlns="" id="{2ED7BA69-C895-4ED0-8CF6-5A89E0A8BED6}"/>
                  </a:ext>
                </a:extLst>
              </p:cNvPr>
              <p:cNvSpPr>
                <a:spLocks/>
              </p:cNvSpPr>
              <p:nvPr/>
            </p:nvSpPr>
            <p:spPr bwMode="auto">
              <a:xfrm>
                <a:off x="1837" y="6828"/>
                <a:ext cx="71" cy="93"/>
              </a:xfrm>
              <a:custGeom>
                <a:avLst/>
                <a:gdLst>
                  <a:gd name="T0" fmla="*/ 0 w 13"/>
                  <a:gd name="T1" fmla="*/ 9 h 17"/>
                  <a:gd name="T2" fmla="*/ 8 w 13"/>
                  <a:gd name="T3" fmla="*/ 17 h 17"/>
                  <a:gd name="T4" fmla="*/ 13 w 13"/>
                  <a:gd name="T5" fmla="*/ 8 h 17"/>
                  <a:gd name="T6" fmla="*/ 5 w 13"/>
                  <a:gd name="T7" fmla="*/ 0 h 17"/>
                  <a:gd name="T8" fmla="*/ 0 w 13"/>
                  <a:gd name="T9" fmla="*/ 9 h 17"/>
                </a:gdLst>
                <a:ahLst/>
                <a:cxnLst>
                  <a:cxn ang="0">
                    <a:pos x="T0" y="T1"/>
                  </a:cxn>
                  <a:cxn ang="0">
                    <a:pos x="T2" y="T3"/>
                  </a:cxn>
                  <a:cxn ang="0">
                    <a:pos x="T4" y="T5"/>
                  </a:cxn>
                  <a:cxn ang="0">
                    <a:pos x="T6" y="T7"/>
                  </a:cxn>
                  <a:cxn ang="0">
                    <a:pos x="T8" y="T9"/>
                  </a:cxn>
                </a:cxnLst>
                <a:rect l="0" t="0" r="r" b="b"/>
                <a:pathLst>
                  <a:path w="13" h="17">
                    <a:moveTo>
                      <a:pt x="0" y="9"/>
                    </a:moveTo>
                    <a:lnTo>
                      <a:pt x="8" y="17"/>
                    </a:lnTo>
                    <a:lnTo>
                      <a:pt x="13"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Freeform 4585">
                <a:extLst>
                  <a:ext uri="{FF2B5EF4-FFF2-40B4-BE49-F238E27FC236}">
                    <a16:creationId xmlns:a16="http://schemas.microsoft.com/office/drawing/2014/main" xmlns="" id="{A417FB67-596A-41A6-92B0-256E72C4AF36}"/>
                  </a:ext>
                </a:extLst>
              </p:cNvPr>
              <p:cNvSpPr>
                <a:spLocks/>
              </p:cNvSpPr>
              <p:nvPr/>
            </p:nvSpPr>
            <p:spPr bwMode="auto">
              <a:xfrm>
                <a:off x="2220" y="6932"/>
                <a:ext cx="65" cy="93"/>
              </a:xfrm>
              <a:custGeom>
                <a:avLst/>
                <a:gdLst>
                  <a:gd name="T0" fmla="*/ 0 w 65"/>
                  <a:gd name="T1" fmla="*/ 50 h 93"/>
                  <a:gd name="T2" fmla="*/ 43 w 65"/>
                  <a:gd name="T3" fmla="*/ 93 h 93"/>
                  <a:gd name="T4" fmla="*/ 65 w 65"/>
                  <a:gd name="T5" fmla="*/ 44 h 93"/>
                  <a:gd name="T6" fmla="*/ 22 w 65"/>
                  <a:gd name="T7" fmla="*/ 0 h 93"/>
                  <a:gd name="T8" fmla="*/ 0 w 65"/>
                  <a:gd name="T9" fmla="*/ 50 h 93"/>
                </a:gdLst>
                <a:ahLst/>
                <a:cxnLst>
                  <a:cxn ang="0">
                    <a:pos x="T0" y="T1"/>
                  </a:cxn>
                  <a:cxn ang="0">
                    <a:pos x="T2" y="T3"/>
                  </a:cxn>
                  <a:cxn ang="0">
                    <a:pos x="T4" y="T5"/>
                  </a:cxn>
                  <a:cxn ang="0">
                    <a:pos x="T6" y="T7"/>
                  </a:cxn>
                  <a:cxn ang="0">
                    <a:pos x="T8" y="T9"/>
                  </a:cxn>
                </a:cxnLst>
                <a:rect l="0" t="0" r="r" b="b"/>
                <a:pathLst>
                  <a:path w="65" h="93">
                    <a:moveTo>
                      <a:pt x="0" y="50"/>
                    </a:moveTo>
                    <a:lnTo>
                      <a:pt x="43" y="93"/>
                    </a:lnTo>
                    <a:lnTo>
                      <a:pt x="65" y="44"/>
                    </a:lnTo>
                    <a:lnTo>
                      <a:pt x="22" y="0"/>
                    </a:lnTo>
                    <a:lnTo>
                      <a:pt x="0" y="5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586">
                <a:extLst>
                  <a:ext uri="{FF2B5EF4-FFF2-40B4-BE49-F238E27FC236}">
                    <a16:creationId xmlns:a16="http://schemas.microsoft.com/office/drawing/2014/main" xmlns="" id="{DDFCBA81-637C-4EEE-B126-405C447BD9E1}"/>
                  </a:ext>
                </a:extLst>
              </p:cNvPr>
              <p:cNvSpPr>
                <a:spLocks/>
              </p:cNvSpPr>
              <p:nvPr/>
            </p:nvSpPr>
            <p:spPr bwMode="auto">
              <a:xfrm>
                <a:off x="2220" y="6932"/>
                <a:ext cx="65"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Freeform 4587">
                <a:extLst>
                  <a:ext uri="{FF2B5EF4-FFF2-40B4-BE49-F238E27FC236}">
                    <a16:creationId xmlns:a16="http://schemas.microsoft.com/office/drawing/2014/main" xmlns="" id="{37C326C4-41B8-4138-8674-C4265599AD23}"/>
                  </a:ext>
                </a:extLst>
              </p:cNvPr>
              <p:cNvSpPr>
                <a:spLocks/>
              </p:cNvSpPr>
              <p:nvPr/>
            </p:nvSpPr>
            <p:spPr bwMode="auto">
              <a:xfrm>
                <a:off x="2586" y="7036"/>
                <a:ext cx="60" cy="88"/>
              </a:xfrm>
              <a:custGeom>
                <a:avLst/>
                <a:gdLst>
                  <a:gd name="T0" fmla="*/ 0 w 60"/>
                  <a:gd name="T1" fmla="*/ 49 h 88"/>
                  <a:gd name="T2" fmla="*/ 44 w 60"/>
                  <a:gd name="T3" fmla="*/ 88 h 88"/>
                  <a:gd name="T4" fmla="*/ 60 w 60"/>
                  <a:gd name="T5" fmla="*/ 44 h 88"/>
                  <a:gd name="T6" fmla="*/ 22 w 60"/>
                  <a:gd name="T7" fmla="*/ 0 h 88"/>
                  <a:gd name="T8" fmla="*/ 0 w 60"/>
                  <a:gd name="T9" fmla="*/ 49 h 88"/>
                </a:gdLst>
                <a:ahLst/>
                <a:cxnLst>
                  <a:cxn ang="0">
                    <a:pos x="T0" y="T1"/>
                  </a:cxn>
                  <a:cxn ang="0">
                    <a:pos x="T2" y="T3"/>
                  </a:cxn>
                  <a:cxn ang="0">
                    <a:pos x="T4" y="T5"/>
                  </a:cxn>
                  <a:cxn ang="0">
                    <a:pos x="T6" y="T7"/>
                  </a:cxn>
                  <a:cxn ang="0">
                    <a:pos x="T8" y="T9"/>
                  </a:cxn>
                </a:cxnLst>
                <a:rect l="0" t="0" r="r" b="b"/>
                <a:pathLst>
                  <a:path w="60" h="88">
                    <a:moveTo>
                      <a:pt x="0" y="49"/>
                    </a:moveTo>
                    <a:lnTo>
                      <a:pt x="44" y="88"/>
                    </a:lnTo>
                    <a:lnTo>
                      <a:pt x="60" y="44"/>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588">
                <a:extLst>
                  <a:ext uri="{FF2B5EF4-FFF2-40B4-BE49-F238E27FC236}">
                    <a16:creationId xmlns:a16="http://schemas.microsoft.com/office/drawing/2014/main" xmlns="" id="{14A076D7-16F2-4F60-9DC5-54F14A59EEF0}"/>
                  </a:ext>
                </a:extLst>
              </p:cNvPr>
              <p:cNvSpPr>
                <a:spLocks/>
              </p:cNvSpPr>
              <p:nvPr/>
            </p:nvSpPr>
            <p:spPr bwMode="auto">
              <a:xfrm>
                <a:off x="2586" y="7036"/>
                <a:ext cx="60" cy="88"/>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Freeform 4589">
                <a:extLst>
                  <a:ext uri="{FF2B5EF4-FFF2-40B4-BE49-F238E27FC236}">
                    <a16:creationId xmlns:a16="http://schemas.microsoft.com/office/drawing/2014/main" xmlns="" id="{611357C6-4B96-4772-ACF8-A48988CB33D6}"/>
                  </a:ext>
                </a:extLst>
              </p:cNvPr>
              <p:cNvSpPr>
                <a:spLocks/>
              </p:cNvSpPr>
              <p:nvPr/>
            </p:nvSpPr>
            <p:spPr bwMode="auto">
              <a:xfrm>
                <a:off x="1946" y="6867"/>
                <a:ext cx="66" cy="87"/>
              </a:xfrm>
              <a:custGeom>
                <a:avLst/>
                <a:gdLst>
                  <a:gd name="T0" fmla="*/ 0 w 66"/>
                  <a:gd name="T1" fmla="*/ 44 h 87"/>
                  <a:gd name="T2" fmla="*/ 39 w 66"/>
                  <a:gd name="T3" fmla="*/ 87 h 87"/>
                  <a:gd name="T4" fmla="*/ 66 w 66"/>
                  <a:gd name="T5" fmla="*/ 38 h 87"/>
                  <a:gd name="T6" fmla="*/ 28 w 66"/>
                  <a:gd name="T7" fmla="*/ 0 h 87"/>
                  <a:gd name="T8" fmla="*/ 0 w 66"/>
                  <a:gd name="T9" fmla="*/ 44 h 87"/>
                </a:gdLst>
                <a:ahLst/>
                <a:cxnLst>
                  <a:cxn ang="0">
                    <a:pos x="T0" y="T1"/>
                  </a:cxn>
                  <a:cxn ang="0">
                    <a:pos x="T2" y="T3"/>
                  </a:cxn>
                  <a:cxn ang="0">
                    <a:pos x="T4" y="T5"/>
                  </a:cxn>
                  <a:cxn ang="0">
                    <a:pos x="T6" y="T7"/>
                  </a:cxn>
                  <a:cxn ang="0">
                    <a:pos x="T8" y="T9"/>
                  </a:cxn>
                </a:cxnLst>
                <a:rect l="0" t="0" r="r" b="b"/>
                <a:pathLst>
                  <a:path w="66" h="87">
                    <a:moveTo>
                      <a:pt x="0" y="44"/>
                    </a:moveTo>
                    <a:lnTo>
                      <a:pt x="39" y="87"/>
                    </a:lnTo>
                    <a:lnTo>
                      <a:pt x="66" y="38"/>
                    </a:lnTo>
                    <a:lnTo>
                      <a:pt x="28"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590">
                <a:extLst>
                  <a:ext uri="{FF2B5EF4-FFF2-40B4-BE49-F238E27FC236}">
                    <a16:creationId xmlns:a16="http://schemas.microsoft.com/office/drawing/2014/main" xmlns="" id="{CBFBC122-6DEB-4109-8A0F-E7A169621091}"/>
                  </a:ext>
                </a:extLst>
              </p:cNvPr>
              <p:cNvSpPr>
                <a:spLocks/>
              </p:cNvSpPr>
              <p:nvPr/>
            </p:nvSpPr>
            <p:spPr bwMode="auto">
              <a:xfrm>
                <a:off x="1946" y="6867"/>
                <a:ext cx="66" cy="87"/>
              </a:xfrm>
              <a:custGeom>
                <a:avLst/>
                <a:gdLst>
                  <a:gd name="T0" fmla="*/ 0 w 12"/>
                  <a:gd name="T1" fmla="*/ 8 h 16"/>
                  <a:gd name="T2" fmla="*/ 7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7"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Freeform 4591">
                <a:extLst>
                  <a:ext uri="{FF2B5EF4-FFF2-40B4-BE49-F238E27FC236}">
                    <a16:creationId xmlns:a16="http://schemas.microsoft.com/office/drawing/2014/main" xmlns="" id="{CEF9A153-4263-4456-8568-6582A55F4F57}"/>
                  </a:ext>
                </a:extLst>
              </p:cNvPr>
              <p:cNvSpPr>
                <a:spLocks/>
              </p:cNvSpPr>
              <p:nvPr/>
            </p:nvSpPr>
            <p:spPr bwMode="auto">
              <a:xfrm>
                <a:off x="2324" y="6971"/>
                <a:ext cx="60" cy="87"/>
              </a:xfrm>
              <a:custGeom>
                <a:avLst/>
                <a:gdLst>
                  <a:gd name="T0" fmla="*/ 0 w 60"/>
                  <a:gd name="T1" fmla="*/ 49 h 87"/>
                  <a:gd name="T2" fmla="*/ 38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3"/>
                    </a:lnTo>
                    <a:lnTo>
                      <a:pt x="22"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592">
                <a:extLst>
                  <a:ext uri="{FF2B5EF4-FFF2-40B4-BE49-F238E27FC236}">
                    <a16:creationId xmlns:a16="http://schemas.microsoft.com/office/drawing/2014/main" xmlns="" id="{4E51CB7A-505C-4248-90C4-6B8B195016F0}"/>
                  </a:ext>
                </a:extLst>
              </p:cNvPr>
              <p:cNvSpPr>
                <a:spLocks/>
              </p:cNvSpPr>
              <p:nvPr/>
            </p:nvSpPr>
            <p:spPr bwMode="auto">
              <a:xfrm>
                <a:off x="2324" y="6971"/>
                <a:ext cx="60" cy="87"/>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Freeform 4593">
                <a:extLst>
                  <a:ext uri="{FF2B5EF4-FFF2-40B4-BE49-F238E27FC236}">
                    <a16:creationId xmlns:a16="http://schemas.microsoft.com/office/drawing/2014/main" xmlns="" id="{14307965-EFAE-4027-80E0-6F35C31D7394}"/>
                  </a:ext>
                </a:extLst>
              </p:cNvPr>
              <p:cNvSpPr>
                <a:spLocks/>
              </p:cNvSpPr>
              <p:nvPr/>
            </p:nvSpPr>
            <p:spPr bwMode="auto">
              <a:xfrm>
                <a:off x="2690" y="7069"/>
                <a:ext cx="55" cy="93"/>
              </a:xfrm>
              <a:custGeom>
                <a:avLst/>
                <a:gdLst>
                  <a:gd name="T0" fmla="*/ 0 w 55"/>
                  <a:gd name="T1" fmla="*/ 49 h 93"/>
                  <a:gd name="T2" fmla="*/ 38 w 55"/>
                  <a:gd name="T3" fmla="*/ 93 h 93"/>
                  <a:gd name="T4" fmla="*/ 55 w 55"/>
                  <a:gd name="T5" fmla="*/ 44 h 93"/>
                  <a:gd name="T6" fmla="*/ 16 w 55"/>
                  <a:gd name="T7" fmla="*/ 0 h 93"/>
                  <a:gd name="T8" fmla="*/ 0 w 55"/>
                  <a:gd name="T9" fmla="*/ 49 h 93"/>
                </a:gdLst>
                <a:ahLst/>
                <a:cxnLst>
                  <a:cxn ang="0">
                    <a:pos x="T0" y="T1"/>
                  </a:cxn>
                  <a:cxn ang="0">
                    <a:pos x="T2" y="T3"/>
                  </a:cxn>
                  <a:cxn ang="0">
                    <a:pos x="T4" y="T5"/>
                  </a:cxn>
                  <a:cxn ang="0">
                    <a:pos x="T6" y="T7"/>
                  </a:cxn>
                  <a:cxn ang="0">
                    <a:pos x="T8" y="T9"/>
                  </a:cxn>
                </a:cxnLst>
                <a:rect l="0" t="0" r="r" b="b"/>
                <a:pathLst>
                  <a:path w="55" h="93">
                    <a:moveTo>
                      <a:pt x="0" y="49"/>
                    </a:moveTo>
                    <a:lnTo>
                      <a:pt x="38" y="93"/>
                    </a:lnTo>
                    <a:lnTo>
                      <a:pt x="55" y="44"/>
                    </a:lnTo>
                    <a:lnTo>
                      <a:pt x="16"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594">
                <a:extLst>
                  <a:ext uri="{FF2B5EF4-FFF2-40B4-BE49-F238E27FC236}">
                    <a16:creationId xmlns:a16="http://schemas.microsoft.com/office/drawing/2014/main" xmlns="" id="{793C9056-8E84-4FAA-AADC-35012E249388}"/>
                  </a:ext>
                </a:extLst>
              </p:cNvPr>
              <p:cNvSpPr>
                <a:spLocks/>
              </p:cNvSpPr>
              <p:nvPr/>
            </p:nvSpPr>
            <p:spPr bwMode="auto">
              <a:xfrm>
                <a:off x="2690" y="7069"/>
                <a:ext cx="55" cy="93"/>
              </a:xfrm>
              <a:custGeom>
                <a:avLst/>
                <a:gdLst>
                  <a:gd name="T0" fmla="*/ 0 w 10"/>
                  <a:gd name="T1" fmla="*/ 9 h 17"/>
                  <a:gd name="T2" fmla="*/ 7 w 10"/>
                  <a:gd name="T3" fmla="*/ 17 h 17"/>
                  <a:gd name="T4" fmla="*/ 10 w 10"/>
                  <a:gd name="T5" fmla="*/ 8 h 17"/>
                  <a:gd name="T6" fmla="*/ 3 w 10"/>
                  <a:gd name="T7" fmla="*/ 0 h 17"/>
                  <a:gd name="T8" fmla="*/ 0 w 10"/>
                  <a:gd name="T9" fmla="*/ 9 h 17"/>
                </a:gdLst>
                <a:ahLst/>
                <a:cxnLst>
                  <a:cxn ang="0">
                    <a:pos x="T0" y="T1"/>
                  </a:cxn>
                  <a:cxn ang="0">
                    <a:pos x="T2" y="T3"/>
                  </a:cxn>
                  <a:cxn ang="0">
                    <a:pos x="T4" y="T5"/>
                  </a:cxn>
                  <a:cxn ang="0">
                    <a:pos x="T6" y="T7"/>
                  </a:cxn>
                  <a:cxn ang="0">
                    <a:pos x="T8" y="T9"/>
                  </a:cxn>
                </a:cxnLst>
                <a:rect l="0" t="0" r="r" b="b"/>
                <a:pathLst>
                  <a:path w="10" h="17">
                    <a:moveTo>
                      <a:pt x="0" y="9"/>
                    </a:moveTo>
                    <a:lnTo>
                      <a:pt x="7" y="17"/>
                    </a:lnTo>
                    <a:lnTo>
                      <a:pt x="10"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Freeform 4595">
                <a:extLst>
                  <a:ext uri="{FF2B5EF4-FFF2-40B4-BE49-F238E27FC236}">
                    <a16:creationId xmlns:a16="http://schemas.microsoft.com/office/drawing/2014/main" xmlns="" id="{A851E5DC-A555-475B-9F72-30AC5C424561}"/>
                  </a:ext>
                </a:extLst>
              </p:cNvPr>
              <p:cNvSpPr>
                <a:spLocks/>
              </p:cNvSpPr>
              <p:nvPr/>
            </p:nvSpPr>
            <p:spPr bwMode="auto">
              <a:xfrm>
                <a:off x="2050" y="6900"/>
                <a:ext cx="66" cy="93"/>
              </a:xfrm>
              <a:custGeom>
                <a:avLst/>
                <a:gdLst>
                  <a:gd name="T0" fmla="*/ 0 w 66"/>
                  <a:gd name="T1" fmla="*/ 49 h 93"/>
                  <a:gd name="T2" fmla="*/ 44 w 66"/>
                  <a:gd name="T3" fmla="*/ 93 h 93"/>
                  <a:gd name="T4" fmla="*/ 66 w 66"/>
                  <a:gd name="T5" fmla="*/ 43 h 93"/>
                  <a:gd name="T6" fmla="*/ 28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3"/>
                    </a:lnTo>
                    <a:lnTo>
                      <a:pt x="28" y="0"/>
                    </a:lnTo>
                    <a:lnTo>
                      <a:pt x="0" y="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596">
                <a:extLst>
                  <a:ext uri="{FF2B5EF4-FFF2-40B4-BE49-F238E27FC236}">
                    <a16:creationId xmlns:a16="http://schemas.microsoft.com/office/drawing/2014/main" xmlns="" id="{0516646D-A659-4CF6-931D-7096C13DF537}"/>
                  </a:ext>
                </a:extLst>
              </p:cNvPr>
              <p:cNvSpPr>
                <a:spLocks/>
              </p:cNvSpPr>
              <p:nvPr/>
            </p:nvSpPr>
            <p:spPr bwMode="auto">
              <a:xfrm>
                <a:off x="2050" y="6900"/>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Freeform 4597">
                <a:extLst>
                  <a:ext uri="{FF2B5EF4-FFF2-40B4-BE49-F238E27FC236}">
                    <a16:creationId xmlns:a16="http://schemas.microsoft.com/office/drawing/2014/main" xmlns="" id="{8D1D2B80-8E79-4FAA-90FC-4BA959223B59}"/>
                  </a:ext>
                </a:extLst>
              </p:cNvPr>
              <p:cNvSpPr>
                <a:spLocks/>
              </p:cNvSpPr>
              <p:nvPr/>
            </p:nvSpPr>
            <p:spPr bwMode="auto">
              <a:xfrm>
                <a:off x="2428" y="7009"/>
                <a:ext cx="60" cy="87"/>
              </a:xfrm>
              <a:custGeom>
                <a:avLst/>
                <a:gdLst>
                  <a:gd name="T0" fmla="*/ 0 w 60"/>
                  <a:gd name="T1" fmla="*/ 44 h 87"/>
                  <a:gd name="T2" fmla="*/ 38 w 60"/>
                  <a:gd name="T3" fmla="*/ 87 h 87"/>
                  <a:gd name="T4" fmla="*/ 60 w 60"/>
                  <a:gd name="T5" fmla="*/ 38 h 87"/>
                  <a:gd name="T6" fmla="*/ 21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21" y="0"/>
                    </a:lnTo>
                    <a:lnTo>
                      <a:pt x="0" y="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598">
                <a:extLst>
                  <a:ext uri="{FF2B5EF4-FFF2-40B4-BE49-F238E27FC236}">
                    <a16:creationId xmlns:a16="http://schemas.microsoft.com/office/drawing/2014/main" xmlns="" id="{D01D089E-4C0A-49F0-B32D-B2460EC936D1}"/>
                  </a:ext>
                </a:extLst>
              </p:cNvPr>
              <p:cNvSpPr>
                <a:spLocks/>
              </p:cNvSpPr>
              <p:nvPr/>
            </p:nvSpPr>
            <p:spPr bwMode="auto">
              <a:xfrm>
                <a:off x="2428" y="7009"/>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Freeform 4599">
                <a:extLst>
                  <a:ext uri="{FF2B5EF4-FFF2-40B4-BE49-F238E27FC236}">
                    <a16:creationId xmlns:a16="http://schemas.microsoft.com/office/drawing/2014/main" xmlns="" id="{B9FBDB4A-FD3E-4DB1-8639-AF35F2F69574}"/>
                  </a:ext>
                </a:extLst>
              </p:cNvPr>
              <p:cNvSpPr>
                <a:spLocks/>
              </p:cNvSpPr>
              <p:nvPr/>
            </p:nvSpPr>
            <p:spPr bwMode="auto">
              <a:xfrm>
                <a:off x="2788" y="7107"/>
                <a:ext cx="55" cy="88"/>
              </a:xfrm>
              <a:custGeom>
                <a:avLst/>
                <a:gdLst>
                  <a:gd name="T0" fmla="*/ 0 w 55"/>
                  <a:gd name="T1" fmla="*/ 44 h 88"/>
                  <a:gd name="T2" fmla="*/ 39 w 55"/>
                  <a:gd name="T3" fmla="*/ 88 h 88"/>
                  <a:gd name="T4" fmla="*/ 55 w 55"/>
                  <a:gd name="T5" fmla="*/ 39 h 88"/>
                  <a:gd name="T6" fmla="*/ 17 w 55"/>
                  <a:gd name="T7" fmla="*/ 0 h 88"/>
                  <a:gd name="T8" fmla="*/ 0 w 55"/>
                  <a:gd name="T9" fmla="*/ 44 h 88"/>
                </a:gdLst>
                <a:ahLst/>
                <a:cxnLst>
                  <a:cxn ang="0">
                    <a:pos x="T0" y="T1"/>
                  </a:cxn>
                  <a:cxn ang="0">
                    <a:pos x="T2" y="T3"/>
                  </a:cxn>
                  <a:cxn ang="0">
                    <a:pos x="T4" y="T5"/>
                  </a:cxn>
                  <a:cxn ang="0">
                    <a:pos x="T6" y="T7"/>
                  </a:cxn>
                  <a:cxn ang="0">
                    <a:pos x="T8" y="T9"/>
                  </a:cxn>
                </a:cxnLst>
                <a:rect l="0" t="0" r="r" b="b"/>
                <a:pathLst>
                  <a:path w="55" h="88">
                    <a:moveTo>
                      <a:pt x="0" y="44"/>
                    </a:moveTo>
                    <a:lnTo>
                      <a:pt x="39" y="88"/>
                    </a:lnTo>
                    <a:lnTo>
                      <a:pt x="55" y="39"/>
                    </a:lnTo>
                    <a:lnTo>
                      <a:pt x="17" y="0"/>
                    </a:lnTo>
                    <a:lnTo>
                      <a:pt x="0" y="44"/>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600">
                <a:extLst>
                  <a:ext uri="{FF2B5EF4-FFF2-40B4-BE49-F238E27FC236}">
                    <a16:creationId xmlns:a16="http://schemas.microsoft.com/office/drawing/2014/main" xmlns="" id="{0DA722A0-E501-4242-AFBA-4E30A102BD5B}"/>
                  </a:ext>
                </a:extLst>
              </p:cNvPr>
              <p:cNvSpPr>
                <a:spLocks/>
              </p:cNvSpPr>
              <p:nvPr/>
            </p:nvSpPr>
            <p:spPr bwMode="auto">
              <a:xfrm>
                <a:off x="2788" y="7107"/>
                <a:ext cx="55" cy="88"/>
              </a:xfrm>
              <a:custGeom>
                <a:avLst/>
                <a:gdLst>
                  <a:gd name="T0" fmla="*/ 0 w 10"/>
                  <a:gd name="T1" fmla="*/ 8 h 16"/>
                  <a:gd name="T2" fmla="*/ 7 w 10"/>
                  <a:gd name="T3" fmla="*/ 16 h 16"/>
                  <a:gd name="T4" fmla="*/ 10 w 10"/>
                  <a:gd name="T5" fmla="*/ 7 h 16"/>
                  <a:gd name="T6" fmla="*/ 3 w 10"/>
                  <a:gd name="T7" fmla="*/ 0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lnTo>
                      <a:pt x="7" y="16"/>
                    </a:lnTo>
                    <a:lnTo>
                      <a:pt x="10"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Freeform 4601">
                <a:extLst>
                  <a:ext uri="{FF2B5EF4-FFF2-40B4-BE49-F238E27FC236}">
                    <a16:creationId xmlns:a16="http://schemas.microsoft.com/office/drawing/2014/main" xmlns="" id="{CB43D486-11EA-412A-8037-A686346F46FC}"/>
                  </a:ext>
                </a:extLst>
              </p:cNvPr>
              <p:cNvSpPr>
                <a:spLocks/>
              </p:cNvSpPr>
              <p:nvPr/>
            </p:nvSpPr>
            <p:spPr bwMode="auto">
              <a:xfrm>
                <a:off x="1771" y="6834"/>
                <a:ext cx="66" cy="93"/>
              </a:xfrm>
              <a:custGeom>
                <a:avLst/>
                <a:gdLst>
                  <a:gd name="T0" fmla="*/ 0 w 66"/>
                  <a:gd name="T1" fmla="*/ 49 h 93"/>
                  <a:gd name="T2" fmla="*/ 44 w 66"/>
                  <a:gd name="T3" fmla="*/ 93 h 93"/>
                  <a:gd name="T4" fmla="*/ 66 w 66"/>
                  <a:gd name="T5" fmla="*/ 44 h 93"/>
                  <a:gd name="T6" fmla="*/ 28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8" y="0"/>
                    </a:lnTo>
                    <a:lnTo>
                      <a:pt x="0" y="4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602">
                <a:extLst>
                  <a:ext uri="{FF2B5EF4-FFF2-40B4-BE49-F238E27FC236}">
                    <a16:creationId xmlns:a16="http://schemas.microsoft.com/office/drawing/2014/main" xmlns="" id="{3F4E768A-16B5-4D3D-8C9E-D14403522925}"/>
                  </a:ext>
                </a:extLst>
              </p:cNvPr>
              <p:cNvSpPr>
                <a:spLocks/>
              </p:cNvSpPr>
              <p:nvPr/>
            </p:nvSpPr>
            <p:spPr bwMode="auto">
              <a:xfrm>
                <a:off x="1771" y="6834"/>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Freeform 4603">
                <a:extLst>
                  <a:ext uri="{FF2B5EF4-FFF2-40B4-BE49-F238E27FC236}">
                    <a16:creationId xmlns:a16="http://schemas.microsoft.com/office/drawing/2014/main" xmlns="" id="{979BB1EF-6BFA-49FF-96F9-30CAAAF99242}"/>
                  </a:ext>
                </a:extLst>
              </p:cNvPr>
              <p:cNvSpPr>
                <a:spLocks/>
              </p:cNvSpPr>
              <p:nvPr/>
            </p:nvSpPr>
            <p:spPr bwMode="auto">
              <a:xfrm>
                <a:off x="2160" y="6938"/>
                <a:ext cx="60" cy="93"/>
              </a:xfrm>
              <a:custGeom>
                <a:avLst/>
                <a:gdLst>
                  <a:gd name="T0" fmla="*/ 0 w 60"/>
                  <a:gd name="T1" fmla="*/ 49 h 93"/>
                  <a:gd name="T2" fmla="*/ 38 w 60"/>
                  <a:gd name="T3" fmla="*/ 93 h 93"/>
                  <a:gd name="T4" fmla="*/ 60 w 60"/>
                  <a:gd name="T5" fmla="*/ 44 h 93"/>
                  <a:gd name="T6" fmla="*/ 21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1"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604">
                <a:extLst>
                  <a:ext uri="{FF2B5EF4-FFF2-40B4-BE49-F238E27FC236}">
                    <a16:creationId xmlns:a16="http://schemas.microsoft.com/office/drawing/2014/main" xmlns="" id="{E2862C9E-F9BC-4565-BFA2-B9D9792221C4}"/>
                  </a:ext>
                </a:extLst>
              </p:cNvPr>
              <p:cNvSpPr>
                <a:spLocks/>
              </p:cNvSpPr>
              <p:nvPr/>
            </p:nvSpPr>
            <p:spPr bwMode="auto">
              <a:xfrm>
                <a:off x="2160" y="6938"/>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Freeform 4605">
                <a:extLst>
                  <a:ext uri="{FF2B5EF4-FFF2-40B4-BE49-F238E27FC236}">
                    <a16:creationId xmlns:a16="http://schemas.microsoft.com/office/drawing/2014/main" xmlns="" id="{4A13B389-6A15-47C5-90B6-1EC10CEBF79F}"/>
                  </a:ext>
                </a:extLst>
              </p:cNvPr>
              <p:cNvSpPr>
                <a:spLocks/>
              </p:cNvSpPr>
              <p:nvPr/>
            </p:nvSpPr>
            <p:spPr bwMode="auto">
              <a:xfrm>
                <a:off x="2526" y="7042"/>
                <a:ext cx="60" cy="87"/>
              </a:xfrm>
              <a:custGeom>
                <a:avLst/>
                <a:gdLst>
                  <a:gd name="T0" fmla="*/ 0 w 60"/>
                  <a:gd name="T1" fmla="*/ 49 h 87"/>
                  <a:gd name="T2" fmla="*/ 44 w 60"/>
                  <a:gd name="T3" fmla="*/ 87 h 87"/>
                  <a:gd name="T4" fmla="*/ 60 w 60"/>
                  <a:gd name="T5" fmla="*/ 43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4" y="87"/>
                    </a:lnTo>
                    <a:lnTo>
                      <a:pt x="60" y="43"/>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606">
                <a:extLst>
                  <a:ext uri="{FF2B5EF4-FFF2-40B4-BE49-F238E27FC236}">
                    <a16:creationId xmlns:a16="http://schemas.microsoft.com/office/drawing/2014/main" xmlns="" id="{73954D90-B0BA-40E6-A7C2-828C4AE9E852}"/>
                  </a:ext>
                </a:extLst>
              </p:cNvPr>
              <p:cNvSpPr>
                <a:spLocks/>
              </p:cNvSpPr>
              <p:nvPr/>
            </p:nvSpPr>
            <p:spPr bwMode="auto">
              <a:xfrm>
                <a:off x="2526" y="7042"/>
                <a:ext cx="60" cy="87"/>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Freeform 4607">
                <a:extLst>
                  <a:ext uri="{FF2B5EF4-FFF2-40B4-BE49-F238E27FC236}">
                    <a16:creationId xmlns:a16="http://schemas.microsoft.com/office/drawing/2014/main" xmlns="" id="{A0BA30A3-723F-457A-930E-613E6A149AF4}"/>
                  </a:ext>
                </a:extLst>
              </p:cNvPr>
              <p:cNvSpPr>
                <a:spLocks/>
              </p:cNvSpPr>
              <p:nvPr/>
            </p:nvSpPr>
            <p:spPr bwMode="auto">
              <a:xfrm>
                <a:off x="1881" y="6872"/>
                <a:ext cx="65" cy="88"/>
              </a:xfrm>
              <a:custGeom>
                <a:avLst/>
                <a:gdLst>
                  <a:gd name="T0" fmla="*/ 0 w 65"/>
                  <a:gd name="T1" fmla="*/ 49 h 88"/>
                  <a:gd name="T2" fmla="*/ 38 w 65"/>
                  <a:gd name="T3" fmla="*/ 88 h 88"/>
                  <a:gd name="T4" fmla="*/ 65 w 65"/>
                  <a:gd name="T5" fmla="*/ 39 h 88"/>
                  <a:gd name="T6" fmla="*/ 27 w 65"/>
                  <a:gd name="T7" fmla="*/ 0 h 88"/>
                  <a:gd name="T8" fmla="*/ 0 w 65"/>
                  <a:gd name="T9" fmla="*/ 49 h 88"/>
                </a:gdLst>
                <a:ahLst/>
                <a:cxnLst>
                  <a:cxn ang="0">
                    <a:pos x="T0" y="T1"/>
                  </a:cxn>
                  <a:cxn ang="0">
                    <a:pos x="T2" y="T3"/>
                  </a:cxn>
                  <a:cxn ang="0">
                    <a:pos x="T4" y="T5"/>
                  </a:cxn>
                  <a:cxn ang="0">
                    <a:pos x="T6" y="T7"/>
                  </a:cxn>
                  <a:cxn ang="0">
                    <a:pos x="T8" y="T9"/>
                  </a:cxn>
                </a:cxnLst>
                <a:rect l="0" t="0" r="r" b="b"/>
                <a:pathLst>
                  <a:path w="65" h="88">
                    <a:moveTo>
                      <a:pt x="0" y="49"/>
                    </a:moveTo>
                    <a:lnTo>
                      <a:pt x="38" y="88"/>
                    </a:lnTo>
                    <a:lnTo>
                      <a:pt x="65" y="39"/>
                    </a:lnTo>
                    <a:lnTo>
                      <a:pt x="27"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608">
                <a:extLst>
                  <a:ext uri="{FF2B5EF4-FFF2-40B4-BE49-F238E27FC236}">
                    <a16:creationId xmlns:a16="http://schemas.microsoft.com/office/drawing/2014/main" xmlns="" id="{56120636-5D8A-4407-B9D7-7CD12F78705C}"/>
                  </a:ext>
                </a:extLst>
              </p:cNvPr>
              <p:cNvSpPr>
                <a:spLocks/>
              </p:cNvSpPr>
              <p:nvPr/>
            </p:nvSpPr>
            <p:spPr bwMode="auto">
              <a:xfrm>
                <a:off x="1881" y="6872"/>
                <a:ext cx="65" cy="88"/>
              </a:xfrm>
              <a:custGeom>
                <a:avLst/>
                <a:gdLst>
                  <a:gd name="T0" fmla="*/ 0 w 12"/>
                  <a:gd name="T1" fmla="*/ 9 h 16"/>
                  <a:gd name="T2" fmla="*/ 7 w 12"/>
                  <a:gd name="T3" fmla="*/ 16 h 16"/>
                  <a:gd name="T4" fmla="*/ 12 w 12"/>
                  <a:gd name="T5" fmla="*/ 7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Freeform 4609">
                <a:extLst>
                  <a:ext uri="{FF2B5EF4-FFF2-40B4-BE49-F238E27FC236}">
                    <a16:creationId xmlns:a16="http://schemas.microsoft.com/office/drawing/2014/main" xmlns="" id="{CB40CF9F-D420-4EBD-8DB8-2ADC9C2FE4FF}"/>
                  </a:ext>
                </a:extLst>
              </p:cNvPr>
              <p:cNvSpPr>
                <a:spLocks/>
              </p:cNvSpPr>
              <p:nvPr/>
            </p:nvSpPr>
            <p:spPr bwMode="auto">
              <a:xfrm>
                <a:off x="2263" y="6976"/>
                <a:ext cx="61" cy="88"/>
              </a:xfrm>
              <a:custGeom>
                <a:avLst/>
                <a:gdLst>
                  <a:gd name="T0" fmla="*/ 0 w 61"/>
                  <a:gd name="T1" fmla="*/ 49 h 88"/>
                  <a:gd name="T2" fmla="*/ 39 w 61"/>
                  <a:gd name="T3" fmla="*/ 88 h 88"/>
                  <a:gd name="T4" fmla="*/ 61 w 61"/>
                  <a:gd name="T5" fmla="*/ 44 h 88"/>
                  <a:gd name="T6" fmla="*/ 22 w 61"/>
                  <a:gd name="T7" fmla="*/ 0 h 88"/>
                  <a:gd name="T8" fmla="*/ 0 w 61"/>
                  <a:gd name="T9" fmla="*/ 49 h 88"/>
                </a:gdLst>
                <a:ahLst/>
                <a:cxnLst>
                  <a:cxn ang="0">
                    <a:pos x="T0" y="T1"/>
                  </a:cxn>
                  <a:cxn ang="0">
                    <a:pos x="T2" y="T3"/>
                  </a:cxn>
                  <a:cxn ang="0">
                    <a:pos x="T4" y="T5"/>
                  </a:cxn>
                  <a:cxn ang="0">
                    <a:pos x="T6" y="T7"/>
                  </a:cxn>
                  <a:cxn ang="0">
                    <a:pos x="T8" y="T9"/>
                  </a:cxn>
                </a:cxnLst>
                <a:rect l="0" t="0" r="r" b="b"/>
                <a:pathLst>
                  <a:path w="61" h="88">
                    <a:moveTo>
                      <a:pt x="0" y="49"/>
                    </a:moveTo>
                    <a:lnTo>
                      <a:pt x="39" y="88"/>
                    </a:lnTo>
                    <a:lnTo>
                      <a:pt x="61" y="44"/>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610">
                <a:extLst>
                  <a:ext uri="{FF2B5EF4-FFF2-40B4-BE49-F238E27FC236}">
                    <a16:creationId xmlns:a16="http://schemas.microsoft.com/office/drawing/2014/main" xmlns="" id="{36CD6E34-D8A7-4673-A66E-23B20266DCB1}"/>
                  </a:ext>
                </a:extLst>
              </p:cNvPr>
              <p:cNvSpPr>
                <a:spLocks/>
              </p:cNvSpPr>
              <p:nvPr/>
            </p:nvSpPr>
            <p:spPr bwMode="auto">
              <a:xfrm>
                <a:off x="2263" y="6976"/>
                <a:ext cx="61"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11">
                <a:extLst>
                  <a:ext uri="{FF2B5EF4-FFF2-40B4-BE49-F238E27FC236}">
                    <a16:creationId xmlns:a16="http://schemas.microsoft.com/office/drawing/2014/main" xmlns="" id="{75057FE6-4CFB-4D8A-A2D1-3E075DDF1EE9}"/>
                  </a:ext>
                </a:extLst>
              </p:cNvPr>
              <p:cNvSpPr>
                <a:spLocks/>
              </p:cNvSpPr>
              <p:nvPr/>
            </p:nvSpPr>
            <p:spPr bwMode="auto">
              <a:xfrm>
                <a:off x="2630" y="7080"/>
                <a:ext cx="60" cy="88"/>
              </a:xfrm>
              <a:custGeom>
                <a:avLst/>
                <a:gdLst>
                  <a:gd name="T0" fmla="*/ 0 w 60"/>
                  <a:gd name="T1" fmla="*/ 44 h 88"/>
                  <a:gd name="T2" fmla="*/ 38 w 60"/>
                  <a:gd name="T3" fmla="*/ 88 h 88"/>
                  <a:gd name="T4" fmla="*/ 60 w 60"/>
                  <a:gd name="T5" fmla="*/ 38 h 88"/>
                  <a:gd name="T6" fmla="*/ 16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8"/>
                    </a:lnTo>
                    <a:lnTo>
                      <a:pt x="16" y="0"/>
                    </a:lnTo>
                    <a:lnTo>
                      <a:pt x="0" y="4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12">
                <a:extLst>
                  <a:ext uri="{FF2B5EF4-FFF2-40B4-BE49-F238E27FC236}">
                    <a16:creationId xmlns:a16="http://schemas.microsoft.com/office/drawing/2014/main" xmlns="" id="{313831B1-C135-42E6-954E-AF2BABB771DA}"/>
                  </a:ext>
                </a:extLst>
              </p:cNvPr>
              <p:cNvSpPr>
                <a:spLocks/>
              </p:cNvSpPr>
              <p:nvPr/>
            </p:nvSpPr>
            <p:spPr bwMode="auto">
              <a:xfrm>
                <a:off x="2630" y="7080"/>
                <a:ext cx="60" cy="88"/>
              </a:xfrm>
              <a:custGeom>
                <a:avLst/>
                <a:gdLst>
                  <a:gd name="T0" fmla="*/ 0 w 11"/>
                  <a:gd name="T1" fmla="*/ 8 h 16"/>
                  <a:gd name="T2" fmla="*/ 7 w 11"/>
                  <a:gd name="T3" fmla="*/ 16 h 16"/>
                  <a:gd name="T4" fmla="*/ 11 w 11"/>
                  <a:gd name="T5" fmla="*/ 7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Freeform 4613">
                <a:extLst>
                  <a:ext uri="{FF2B5EF4-FFF2-40B4-BE49-F238E27FC236}">
                    <a16:creationId xmlns:a16="http://schemas.microsoft.com/office/drawing/2014/main" xmlns="" id="{CF4CBB99-C780-42F2-9EDB-984B4DD929C1}"/>
                  </a:ext>
                </a:extLst>
              </p:cNvPr>
              <p:cNvSpPr>
                <a:spLocks/>
              </p:cNvSpPr>
              <p:nvPr/>
            </p:nvSpPr>
            <p:spPr bwMode="auto">
              <a:xfrm>
                <a:off x="1985" y="6905"/>
                <a:ext cx="65" cy="93"/>
              </a:xfrm>
              <a:custGeom>
                <a:avLst/>
                <a:gdLst>
                  <a:gd name="T0" fmla="*/ 0 w 65"/>
                  <a:gd name="T1" fmla="*/ 49 h 93"/>
                  <a:gd name="T2" fmla="*/ 43 w 65"/>
                  <a:gd name="T3" fmla="*/ 93 h 93"/>
                  <a:gd name="T4" fmla="*/ 65 w 65"/>
                  <a:gd name="T5" fmla="*/ 44 h 93"/>
                  <a:gd name="T6" fmla="*/ 27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44"/>
                    </a:lnTo>
                    <a:lnTo>
                      <a:pt x="27" y="0"/>
                    </a:lnTo>
                    <a:lnTo>
                      <a:pt x="0" y="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14">
                <a:extLst>
                  <a:ext uri="{FF2B5EF4-FFF2-40B4-BE49-F238E27FC236}">
                    <a16:creationId xmlns:a16="http://schemas.microsoft.com/office/drawing/2014/main" xmlns="" id="{8938DB64-3338-4A8D-BF17-E8AF42889EC2}"/>
                  </a:ext>
                </a:extLst>
              </p:cNvPr>
              <p:cNvSpPr>
                <a:spLocks/>
              </p:cNvSpPr>
              <p:nvPr/>
            </p:nvSpPr>
            <p:spPr bwMode="auto">
              <a:xfrm>
                <a:off x="1985" y="6905"/>
                <a:ext cx="65"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15">
                <a:extLst>
                  <a:ext uri="{FF2B5EF4-FFF2-40B4-BE49-F238E27FC236}">
                    <a16:creationId xmlns:a16="http://schemas.microsoft.com/office/drawing/2014/main" xmlns="" id="{DD612A85-33EB-41A5-ACFC-5C519AA3A80E}"/>
                  </a:ext>
                </a:extLst>
              </p:cNvPr>
              <p:cNvSpPr>
                <a:spLocks/>
              </p:cNvSpPr>
              <p:nvPr/>
            </p:nvSpPr>
            <p:spPr bwMode="auto">
              <a:xfrm>
                <a:off x="2362" y="7014"/>
                <a:ext cx="66" cy="88"/>
              </a:xfrm>
              <a:custGeom>
                <a:avLst/>
                <a:gdLst>
                  <a:gd name="T0" fmla="*/ 0 w 66"/>
                  <a:gd name="T1" fmla="*/ 44 h 88"/>
                  <a:gd name="T2" fmla="*/ 44 w 66"/>
                  <a:gd name="T3" fmla="*/ 88 h 88"/>
                  <a:gd name="T4" fmla="*/ 66 w 66"/>
                  <a:gd name="T5" fmla="*/ 39 h 88"/>
                  <a:gd name="T6" fmla="*/ 22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44" y="88"/>
                    </a:lnTo>
                    <a:lnTo>
                      <a:pt x="66" y="39"/>
                    </a:lnTo>
                    <a:lnTo>
                      <a:pt x="22"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16">
                <a:extLst>
                  <a:ext uri="{FF2B5EF4-FFF2-40B4-BE49-F238E27FC236}">
                    <a16:creationId xmlns:a16="http://schemas.microsoft.com/office/drawing/2014/main" xmlns="" id="{4B85469F-3F49-4148-9A2B-2452977F8531}"/>
                  </a:ext>
                </a:extLst>
              </p:cNvPr>
              <p:cNvSpPr>
                <a:spLocks/>
              </p:cNvSpPr>
              <p:nvPr/>
            </p:nvSpPr>
            <p:spPr bwMode="auto">
              <a:xfrm>
                <a:off x="2362" y="7014"/>
                <a:ext cx="66" cy="88"/>
              </a:xfrm>
              <a:custGeom>
                <a:avLst/>
                <a:gdLst>
                  <a:gd name="T0" fmla="*/ 0 w 12"/>
                  <a:gd name="T1" fmla="*/ 8 h 16"/>
                  <a:gd name="T2" fmla="*/ 8 w 12"/>
                  <a:gd name="T3" fmla="*/ 16 h 16"/>
                  <a:gd name="T4" fmla="*/ 12 w 12"/>
                  <a:gd name="T5" fmla="*/ 7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17">
                <a:extLst>
                  <a:ext uri="{FF2B5EF4-FFF2-40B4-BE49-F238E27FC236}">
                    <a16:creationId xmlns:a16="http://schemas.microsoft.com/office/drawing/2014/main" xmlns="" id="{B20756EF-F69A-4C5E-BD31-BAAFB6FD0988}"/>
                  </a:ext>
                </a:extLst>
              </p:cNvPr>
              <p:cNvSpPr>
                <a:spLocks/>
              </p:cNvSpPr>
              <p:nvPr/>
            </p:nvSpPr>
            <p:spPr bwMode="auto">
              <a:xfrm>
                <a:off x="2728" y="7113"/>
                <a:ext cx="60" cy="87"/>
              </a:xfrm>
              <a:custGeom>
                <a:avLst/>
                <a:gdLst>
                  <a:gd name="T0" fmla="*/ 0 w 60"/>
                  <a:gd name="T1" fmla="*/ 49 h 87"/>
                  <a:gd name="T2" fmla="*/ 39 w 60"/>
                  <a:gd name="T3" fmla="*/ 87 h 87"/>
                  <a:gd name="T4" fmla="*/ 60 w 60"/>
                  <a:gd name="T5" fmla="*/ 38 h 87"/>
                  <a:gd name="T6" fmla="*/ 17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9" y="87"/>
                    </a:lnTo>
                    <a:lnTo>
                      <a:pt x="60" y="38"/>
                    </a:lnTo>
                    <a:lnTo>
                      <a:pt x="17"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618">
                <a:extLst>
                  <a:ext uri="{FF2B5EF4-FFF2-40B4-BE49-F238E27FC236}">
                    <a16:creationId xmlns:a16="http://schemas.microsoft.com/office/drawing/2014/main" xmlns="" id="{71F45F6C-C06A-416B-A7F0-8388F1B23430}"/>
                  </a:ext>
                </a:extLst>
              </p:cNvPr>
              <p:cNvSpPr>
                <a:spLocks/>
              </p:cNvSpPr>
              <p:nvPr/>
            </p:nvSpPr>
            <p:spPr bwMode="auto">
              <a:xfrm>
                <a:off x="2728" y="7113"/>
                <a:ext cx="60" cy="87"/>
              </a:xfrm>
              <a:custGeom>
                <a:avLst/>
                <a:gdLst>
                  <a:gd name="T0" fmla="*/ 0 w 11"/>
                  <a:gd name="T1" fmla="*/ 9 h 16"/>
                  <a:gd name="T2" fmla="*/ 7 w 11"/>
                  <a:gd name="T3" fmla="*/ 16 h 16"/>
                  <a:gd name="T4" fmla="*/ 11 w 11"/>
                  <a:gd name="T5" fmla="*/ 7 h 16"/>
                  <a:gd name="T6" fmla="*/ 3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7"/>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Freeform 4619">
                <a:extLst>
                  <a:ext uri="{FF2B5EF4-FFF2-40B4-BE49-F238E27FC236}">
                    <a16:creationId xmlns:a16="http://schemas.microsoft.com/office/drawing/2014/main" xmlns="" id="{68A595E6-4854-4129-96AC-D76A0AACCCDC}"/>
                  </a:ext>
                </a:extLst>
              </p:cNvPr>
              <p:cNvSpPr>
                <a:spLocks/>
              </p:cNvSpPr>
              <p:nvPr/>
            </p:nvSpPr>
            <p:spPr bwMode="auto">
              <a:xfrm>
                <a:off x="2094" y="6943"/>
                <a:ext cx="66" cy="93"/>
              </a:xfrm>
              <a:custGeom>
                <a:avLst/>
                <a:gdLst>
                  <a:gd name="T0" fmla="*/ 0 w 66"/>
                  <a:gd name="T1" fmla="*/ 50 h 93"/>
                  <a:gd name="T2" fmla="*/ 38 w 66"/>
                  <a:gd name="T3" fmla="*/ 93 h 93"/>
                  <a:gd name="T4" fmla="*/ 66 w 66"/>
                  <a:gd name="T5" fmla="*/ 44 h 93"/>
                  <a:gd name="T6" fmla="*/ 22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38" y="93"/>
                    </a:lnTo>
                    <a:lnTo>
                      <a:pt x="66" y="44"/>
                    </a:lnTo>
                    <a:lnTo>
                      <a:pt x="22" y="0"/>
                    </a:lnTo>
                    <a:lnTo>
                      <a:pt x="0" y="50"/>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620">
                <a:extLst>
                  <a:ext uri="{FF2B5EF4-FFF2-40B4-BE49-F238E27FC236}">
                    <a16:creationId xmlns:a16="http://schemas.microsoft.com/office/drawing/2014/main" xmlns="" id="{6B8D0282-00D0-4657-ACE7-6863342B7968}"/>
                  </a:ext>
                </a:extLst>
              </p:cNvPr>
              <p:cNvSpPr>
                <a:spLocks/>
              </p:cNvSpPr>
              <p:nvPr/>
            </p:nvSpPr>
            <p:spPr bwMode="auto">
              <a:xfrm>
                <a:off x="2094" y="6943"/>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Freeform 4621">
                <a:extLst>
                  <a:ext uri="{FF2B5EF4-FFF2-40B4-BE49-F238E27FC236}">
                    <a16:creationId xmlns:a16="http://schemas.microsoft.com/office/drawing/2014/main" xmlns="" id="{CEC26107-DD68-4BE3-AB2D-14515876D15F}"/>
                  </a:ext>
                </a:extLst>
              </p:cNvPr>
              <p:cNvSpPr>
                <a:spLocks/>
              </p:cNvSpPr>
              <p:nvPr/>
            </p:nvSpPr>
            <p:spPr bwMode="auto">
              <a:xfrm>
                <a:off x="2466" y="7047"/>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622">
                <a:extLst>
                  <a:ext uri="{FF2B5EF4-FFF2-40B4-BE49-F238E27FC236}">
                    <a16:creationId xmlns:a16="http://schemas.microsoft.com/office/drawing/2014/main" xmlns="" id="{AB0E60ED-EF3E-4C68-9269-A83DC1F2AB8F}"/>
                  </a:ext>
                </a:extLst>
              </p:cNvPr>
              <p:cNvSpPr>
                <a:spLocks/>
              </p:cNvSpPr>
              <p:nvPr/>
            </p:nvSpPr>
            <p:spPr bwMode="auto">
              <a:xfrm>
                <a:off x="2466" y="7047"/>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Freeform 4623">
                <a:extLst>
                  <a:ext uri="{FF2B5EF4-FFF2-40B4-BE49-F238E27FC236}">
                    <a16:creationId xmlns:a16="http://schemas.microsoft.com/office/drawing/2014/main" xmlns="" id="{BAAE7323-29F2-4F34-A898-0B7A3EB82491}"/>
                  </a:ext>
                </a:extLst>
              </p:cNvPr>
              <p:cNvSpPr>
                <a:spLocks/>
              </p:cNvSpPr>
              <p:nvPr/>
            </p:nvSpPr>
            <p:spPr bwMode="auto">
              <a:xfrm>
                <a:off x="2827" y="7146"/>
                <a:ext cx="60" cy="87"/>
              </a:xfrm>
              <a:custGeom>
                <a:avLst/>
                <a:gdLst>
                  <a:gd name="T0" fmla="*/ 0 w 60"/>
                  <a:gd name="T1" fmla="*/ 49 h 87"/>
                  <a:gd name="T2" fmla="*/ 38 w 60"/>
                  <a:gd name="T3" fmla="*/ 87 h 87"/>
                  <a:gd name="T4" fmla="*/ 60 w 60"/>
                  <a:gd name="T5" fmla="*/ 43 h 87"/>
                  <a:gd name="T6" fmla="*/ 16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43"/>
                    </a:lnTo>
                    <a:lnTo>
                      <a:pt x="16"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624">
                <a:extLst>
                  <a:ext uri="{FF2B5EF4-FFF2-40B4-BE49-F238E27FC236}">
                    <a16:creationId xmlns:a16="http://schemas.microsoft.com/office/drawing/2014/main" xmlns="" id="{9DE08FC7-68D7-4C16-8B63-A9EEC402AA38}"/>
                  </a:ext>
                </a:extLst>
              </p:cNvPr>
              <p:cNvSpPr>
                <a:spLocks/>
              </p:cNvSpPr>
              <p:nvPr/>
            </p:nvSpPr>
            <p:spPr bwMode="auto">
              <a:xfrm>
                <a:off x="2827" y="7146"/>
                <a:ext cx="60" cy="87"/>
              </a:xfrm>
              <a:custGeom>
                <a:avLst/>
                <a:gdLst>
                  <a:gd name="T0" fmla="*/ 0 w 11"/>
                  <a:gd name="T1" fmla="*/ 9 h 16"/>
                  <a:gd name="T2" fmla="*/ 7 w 11"/>
                  <a:gd name="T3" fmla="*/ 16 h 16"/>
                  <a:gd name="T4" fmla="*/ 11 w 11"/>
                  <a:gd name="T5" fmla="*/ 8 h 16"/>
                  <a:gd name="T6" fmla="*/ 3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Freeform 4625">
                <a:extLst>
                  <a:ext uri="{FF2B5EF4-FFF2-40B4-BE49-F238E27FC236}">
                    <a16:creationId xmlns:a16="http://schemas.microsoft.com/office/drawing/2014/main" xmlns="" id="{101C6154-AA5C-46EA-8B90-C504331D64E8}"/>
                  </a:ext>
                </a:extLst>
              </p:cNvPr>
              <p:cNvSpPr>
                <a:spLocks/>
              </p:cNvSpPr>
              <p:nvPr/>
            </p:nvSpPr>
            <p:spPr bwMode="auto">
              <a:xfrm>
                <a:off x="1815" y="6878"/>
                <a:ext cx="66" cy="87"/>
              </a:xfrm>
              <a:custGeom>
                <a:avLst/>
                <a:gdLst>
                  <a:gd name="T0" fmla="*/ 0 w 66"/>
                  <a:gd name="T1" fmla="*/ 49 h 87"/>
                  <a:gd name="T2" fmla="*/ 38 w 66"/>
                  <a:gd name="T3" fmla="*/ 87 h 87"/>
                  <a:gd name="T4" fmla="*/ 66 w 66"/>
                  <a:gd name="T5" fmla="*/ 43 h 87"/>
                  <a:gd name="T6" fmla="*/ 22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38" y="87"/>
                    </a:lnTo>
                    <a:lnTo>
                      <a:pt x="66" y="43"/>
                    </a:lnTo>
                    <a:lnTo>
                      <a:pt x="22" y="0"/>
                    </a:lnTo>
                    <a:lnTo>
                      <a:pt x="0" y="49"/>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626">
                <a:extLst>
                  <a:ext uri="{FF2B5EF4-FFF2-40B4-BE49-F238E27FC236}">
                    <a16:creationId xmlns:a16="http://schemas.microsoft.com/office/drawing/2014/main" xmlns="" id="{71E92088-3F39-4D12-9E2F-95368E44EE74}"/>
                  </a:ext>
                </a:extLst>
              </p:cNvPr>
              <p:cNvSpPr>
                <a:spLocks/>
              </p:cNvSpPr>
              <p:nvPr/>
            </p:nvSpPr>
            <p:spPr bwMode="auto">
              <a:xfrm>
                <a:off x="1815" y="6878"/>
                <a:ext cx="66" cy="87"/>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828">
              <a:extLst>
                <a:ext uri="{FF2B5EF4-FFF2-40B4-BE49-F238E27FC236}">
                  <a16:creationId xmlns:a16="http://schemas.microsoft.com/office/drawing/2014/main" xmlns="" id="{BCC0F35E-E4AC-402F-8789-69584A60065D}"/>
                </a:ext>
              </a:extLst>
            </p:cNvPr>
            <p:cNvGrpSpPr>
              <a:grpSpLocks/>
            </p:cNvGrpSpPr>
            <p:nvPr/>
          </p:nvGrpSpPr>
          <p:grpSpPr bwMode="auto">
            <a:xfrm>
              <a:off x="1853" y="6911"/>
              <a:ext cx="1012" cy="678"/>
              <a:chOff x="1853" y="6911"/>
              <a:chExt cx="1012" cy="678"/>
            </a:xfrm>
          </p:grpSpPr>
          <p:sp>
            <p:nvSpPr>
              <p:cNvPr id="84" name="Freeform 4628">
                <a:extLst>
                  <a:ext uri="{FF2B5EF4-FFF2-40B4-BE49-F238E27FC236}">
                    <a16:creationId xmlns:a16="http://schemas.microsoft.com/office/drawing/2014/main" xmlns="" id="{F28E480F-BDE1-40DC-9566-25C44A143643}"/>
                  </a:ext>
                </a:extLst>
              </p:cNvPr>
              <p:cNvSpPr>
                <a:spLocks/>
              </p:cNvSpPr>
              <p:nvPr/>
            </p:nvSpPr>
            <p:spPr bwMode="auto">
              <a:xfrm>
                <a:off x="2198" y="6982"/>
                <a:ext cx="65" cy="87"/>
              </a:xfrm>
              <a:custGeom>
                <a:avLst/>
                <a:gdLst>
                  <a:gd name="T0" fmla="*/ 0 w 65"/>
                  <a:gd name="T1" fmla="*/ 49 h 87"/>
                  <a:gd name="T2" fmla="*/ 38 w 65"/>
                  <a:gd name="T3" fmla="*/ 87 h 87"/>
                  <a:gd name="T4" fmla="*/ 65 w 65"/>
                  <a:gd name="T5" fmla="*/ 43 h 87"/>
                  <a:gd name="T6" fmla="*/ 22 w 65"/>
                  <a:gd name="T7" fmla="*/ 0 h 87"/>
                  <a:gd name="T8" fmla="*/ 0 w 65"/>
                  <a:gd name="T9" fmla="*/ 49 h 87"/>
                </a:gdLst>
                <a:ahLst/>
                <a:cxnLst>
                  <a:cxn ang="0">
                    <a:pos x="T0" y="T1"/>
                  </a:cxn>
                  <a:cxn ang="0">
                    <a:pos x="T2" y="T3"/>
                  </a:cxn>
                  <a:cxn ang="0">
                    <a:pos x="T4" y="T5"/>
                  </a:cxn>
                  <a:cxn ang="0">
                    <a:pos x="T6" y="T7"/>
                  </a:cxn>
                  <a:cxn ang="0">
                    <a:pos x="T8" y="T9"/>
                  </a:cxn>
                </a:cxnLst>
                <a:rect l="0" t="0" r="r" b="b"/>
                <a:pathLst>
                  <a:path w="65" h="87">
                    <a:moveTo>
                      <a:pt x="0" y="49"/>
                    </a:moveTo>
                    <a:lnTo>
                      <a:pt x="38" y="87"/>
                    </a:lnTo>
                    <a:lnTo>
                      <a:pt x="65" y="43"/>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629">
                <a:extLst>
                  <a:ext uri="{FF2B5EF4-FFF2-40B4-BE49-F238E27FC236}">
                    <a16:creationId xmlns:a16="http://schemas.microsoft.com/office/drawing/2014/main" xmlns="" id="{0838BEFE-E007-43CF-95E0-42A8EB802765}"/>
                  </a:ext>
                </a:extLst>
              </p:cNvPr>
              <p:cNvSpPr>
                <a:spLocks/>
              </p:cNvSpPr>
              <p:nvPr/>
            </p:nvSpPr>
            <p:spPr bwMode="auto">
              <a:xfrm>
                <a:off x="2198" y="6982"/>
                <a:ext cx="65" cy="87"/>
              </a:xfrm>
              <a:custGeom>
                <a:avLst/>
                <a:gdLst>
                  <a:gd name="T0" fmla="*/ 0 w 12"/>
                  <a:gd name="T1" fmla="*/ 9 h 16"/>
                  <a:gd name="T2" fmla="*/ 7 w 12"/>
                  <a:gd name="T3" fmla="*/ 16 h 16"/>
                  <a:gd name="T4" fmla="*/ 12 w 12"/>
                  <a:gd name="T5" fmla="*/ 8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4630">
                <a:extLst>
                  <a:ext uri="{FF2B5EF4-FFF2-40B4-BE49-F238E27FC236}">
                    <a16:creationId xmlns:a16="http://schemas.microsoft.com/office/drawing/2014/main" xmlns="" id="{D557ADC7-9EA9-4860-BF69-9D69F6923D6A}"/>
                  </a:ext>
                </a:extLst>
              </p:cNvPr>
              <p:cNvSpPr>
                <a:spLocks/>
              </p:cNvSpPr>
              <p:nvPr/>
            </p:nvSpPr>
            <p:spPr bwMode="auto">
              <a:xfrm>
                <a:off x="2570" y="7085"/>
                <a:ext cx="60" cy="88"/>
              </a:xfrm>
              <a:custGeom>
                <a:avLst/>
                <a:gdLst>
                  <a:gd name="T0" fmla="*/ 0 w 60"/>
                  <a:gd name="T1" fmla="*/ 44 h 88"/>
                  <a:gd name="T2" fmla="*/ 38 w 60"/>
                  <a:gd name="T3" fmla="*/ 88 h 88"/>
                  <a:gd name="T4" fmla="*/ 60 w 60"/>
                  <a:gd name="T5" fmla="*/ 39 h 88"/>
                  <a:gd name="T6" fmla="*/ 16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9"/>
                    </a:lnTo>
                    <a:lnTo>
                      <a:pt x="16" y="0"/>
                    </a:lnTo>
                    <a:lnTo>
                      <a:pt x="0" y="44"/>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631">
                <a:extLst>
                  <a:ext uri="{FF2B5EF4-FFF2-40B4-BE49-F238E27FC236}">
                    <a16:creationId xmlns:a16="http://schemas.microsoft.com/office/drawing/2014/main" xmlns="" id="{1B70664C-A2F5-4362-BAB8-AD84A4639854}"/>
                  </a:ext>
                </a:extLst>
              </p:cNvPr>
              <p:cNvSpPr>
                <a:spLocks/>
              </p:cNvSpPr>
              <p:nvPr/>
            </p:nvSpPr>
            <p:spPr bwMode="auto">
              <a:xfrm>
                <a:off x="2570" y="7085"/>
                <a:ext cx="60" cy="88"/>
              </a:xfrm>
              <a:custGeom>
                <a:avLst/>
                <a:gdLst>
                  <a:gd name="T0" fmla="*/ 0 w 11"/>
                  <a:gd name="T1" fmla="*/ 8 h 16"/>
                  <a:gd name="T2" fmla="*/ 7 w 11"/>
                  <a:gd name="T3" fmla="*/ 16 h 16"/>
                  <a:gd name="T4" fmla="*/ 11 w 11"/>
                  <a:gd name="T5" fmla="*/ 7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4632">
                <a:extLst>
                  <a:ext uri="{FF2B5EF4-FFF2-40B4-BE49-F238E27FC236}">
                    <a16:creationId xmlns:a16="http://schemas.microsoft.com/office/drawing/2014/main" xmlns="" id="{CE482F1E-505D-4BCD-96CE-30F557530217}"/>
                  </a:ext>
                </a:extLst>
              </p:cNvPr>
              <p:cNvSpPr>
                <a:spLocks/>
              </p:cNvSpPr>
              <p:nvPr/>
            </p:nvSpPr>
            <p:spPr bwMode="auto">
              <a:xfrm>
                <a:off x="1919" y="6911"/>
                <a:ext cx="66" cy="92"/>
              </a:xfrm>
              <a:custGeom>
                <a:avLst/>
                <a:gdLst>
                  <a:gd name="T0" fmla="*/ 0 w 66"/>
                  <a:gd name="T1" fmla="*/ 49 h 92"/>
                  <a:gd name="T2" fmla="*/ 44 w 66"/>
                  <a:gd name="T3" fmla="*/ 92 h 92"/>
                  <a:gd name="T4" fmla="*/ 66 w 66"/>
                  <a:gd name="T5" fmla="*/ 43 h 92"/>
                  <a:gd name="T6" fmla="*/ 27 w 66"/>
                  <a:gd name="T7" fmla="*/ 0 h 92"/>
                  <a:gd name="T8" fmla="*/ 0 w 66"/>
                  <a:gd name="T9" fmla="*/ 49 h 92"/>
                </a:gdLst>
                <a:ahLst/>
                <a:cxnLst>
                  <a:cxn ang="0">
                    <a:pos x="T0" y="T1"/>
                  </a:cxn>
                  <a:cxn ang="0">
                    <a:pos x="T2" y="T3"/>
                  </a:cxn>
                  <a:cxn ang="0">
                    <a:pos x="T4" y="T5"/>
                  </a:cxn>
                  <a:cxn ang="0">
                    <a:pos x="T6" y="T7"/>
                  </a:cxn>
                  <a:cxn ang="0">
                    <a:pos x="T8" y="T9"/>
                  </a:cxn>
                </a:cxnLst>
                <a:rect l="0" t="0" r="r" b="b"/>
                <a:pathLst>
                  <a:path w="66" h="92">
                    <a:moveTo>
                      <a:pt x="0" y="49"/>
                    </a:moveTo>
                    <a:lnTo>
                      <a:pt x="44" y="92"/>
                    </a:lnTo>
                    <a:lnTo>
                      <a:pt x="66" y="43"/>
                    </a:lnTo>
                    <a:lnTo>
                      <a:pt x="27" y="0"/>
                    </a:lnTo>
                    <a:lnTo>
                      <a:pt x="0" y="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633">
                <a:extLst>
                  <a:ext uri="{FF2B5EF4-FFF2-40B4-BE49-F238E27FC236}">
                    <a16:creationId xmlns:a16="http://schemas.microsoft.com/office/drawing/2014/main" xmlns="" id="{F14185F2-0016-4BA8-A3C1-A7CCF38FC171}"/>
                  </a:ext>
                </a:extLst>
              </p:cNvPr>
              <p:cNvSpPr>
                <a:spLocks/>
              </p:cNvSpPr>
              <p:nvPr/>
            </p:nvSpPr>
            <p:spPr bwMode="auto">
              <a:xfrm>
                <a:off x="1919" y="6911"/>
                <a:ext cx="66" cy="92"/>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4634">
                <a:extLst>
                  <a:ext uri="{FF2B5EF4-FFF2-40B4-BE49-F238E27FC236}">
                    <a16:creationId xmlns:a16="http://schemas.microsoft.com/office/drawing/2014/main" xmlns="" id="{0A9883D8-9C8B-417D-BA15-02761951C66B}"/>
                  </a:ext>
                </a:extLst>
              </p:cNvPr>
              <p:cNvSpPr>
                <a:spLocks/>
              </p:cNvSpPr>
              <p:nvPr/>
            </p:nvSpPr>
            <p:spPr bwMode="auto">
              <a:xfrm>
                <a:off x="2302" y="7020"/>
                <a:ext cx="60" cy="87"/>
              </a:xfrm>
              <a:custGeom>
                <a:avLst/>
                <a:gdLst>
                  <a:gd name="T0" fmla="*/ 0 w 60"/>
                  <a:gd name="T1" fmla="*/ 44 h 87"/>
                  <a:gd name="T2" fmla="*/ 38 w 60"/>
                  <a:gd name="T3" fmla="*/ 87 h 87"/>
                  <a:gd name="T4" fmla="*/ 60 w 60"/>
                  <a:gd name="T5" fmla="*/ 38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22"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635">
                <a:extLst>
                  <a:ext uri="{FF2B5EF4-FFF2-40B4-BE49-F238E27FC236}">
                    <a16:creationId xmlns:a16="http://schemas.microsoft.com/office/drawing/2014/main" xmlns="" id="{C59B523D-0F40-4C1F-BFB5-A8CCC18DF9F6}"/>
                  </a:ext>
                </a:extLst>
              </p:cNvPr>
              <p:cNvSpPr>
                <a:spLocks/>
              </p:cNvSpPr>
              <p:nvPr/>
            </p:nvSpPr>
            <p:spPr bwMode="auto">
              <a:xfrm>
                <a:off x="2302" y="7020"/>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4636">
                <a:extLst>
                  <a:ext uri="{FF2B5EF4-FFF2-40B4-BE49-F238E27FC236}">
                    <a16:creationId xmlns:a16="http://schemas.microsoft.com/office/drawing/2014/main" xmlns="" id="{C34ACA0C-CC3C-4E11-99A2-283664879596}"/>
                  </a:ext>
                </a:extLst>
              </p:cNvPr>
              <p:cNvSpPr>
                <a:spLocks/>
              </p:cNvSpPr>
              <p:nvPr/>
            </p:nvSpPr>
            <p:spPr bwMode="auto">
              <a:xfrm>
                <a:off x="2668" y="7118"/>
                <a:ext cx="60" cy="88"/>
              </a:xfrm>
              <a:custGeom>
                <a:avLst/>
                <a:gdLst>
                  <a:gd name="T0" fmla="*/ 0 w 60"/>
                  <a:gd name="T1" fmla="*/ 50 h 88"/>
                  <a:gd name="T2" fmla="*/ 38 w 60"/>
                  <a:gd name="T3" fmla="*/ 88 h 88"/>
                  <a:gd name="T4" fmla="*/ 60 w 60"/>
                  <a:gd name="T5" fmla="*/ 44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38" y="88"/>
                    </a:lnTo>
                    <a:lnTo>
                      <a:pt x="60" y="44"/>
                    </a:lnTo>
                    <a:lnTo>
                      <a:pt x="22" y="0"/>
                    </a:lnTo>
                    <a:lnTo>
                      <a:pt x="0" y="5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637">
                <a:extLst>
                  <a:ext uri="{FF2B5EF4-FFF2-40B4-BE49-F238E27FC236}">
                    <a16:creationId xmlns:a16="http://schemas.microsoft.com/office/drawing/2014/main" xmlns="" id="{C2878DEC-7BD8-48A3-8A2C-637504746C05}"/>
                  </a:ext>
                </a:extLst>
              </p:cNvPr>
              <p:cNvSpPr>
                <a:spLocks/>
              </p:cNvSpPr>
              <p:nvPr/>
            </p:nvSpPr>
            <p:spPr bwMode="auto">
              <a:xfrm>
                <a:off x="2668" y="7118"/>
                <a:ext cx="60" cy="88"/>
              </a:xfrm>
              <a:custGeom>
                <a:avLst/>
                <a:gdLst>
                  <a:gd name="T0" fmla="*/ 0 w 11"/>
                  <a:gd name="T1" fmla="*/ 9 h 16"/>
                  <a:gd name="T2" fmla="*/ 7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4638">
                <a:extLst>
                  <a:ext uri="{FF2B5EF4-FFF2-40B4-BE49-F238E27FC236}">
                    <a16:creationId xmlns:a16="http://schemas.microsoft.com/office/drawing/2014/main" xmlns="" id="{6AAF2803-4D11-4EBD-893F-474A241FF3CF}"/>
                  </a:ext>
                </a:extLst>
              </p:cNvPr>
              <p:cNvSpPr>
                <a:spLocks/>
              </p:cNvSpPr>
              <p:nvPr/>
            </p:nvSpPr>
            <p:spPr bwMode="auto">
              <a:xfrm>
                <a:off x="2028" y="6949"/>
                <a:ext cx="66" cy="93"/>
              </a:xfrm>
              <a:custGeom>
                <a:avLst/>
                <a:gdLst>
                  <a:gd name="T0" fmla="*/ 0 w 66"/>
                  <a:gd name="T1" fmla="*/ 49 h 93"/>
                  <a:gd name="T2" fmla="*/ 39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39" y="93"/>
                    </a:lnTo>
                    <a:lnTo>
                      <a:pt x="66" y="44"/>
                    </a:lnTo>
                    <a:lnTo>
                      <a:pt x="22"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639">
                <a:extLst>
                  <a:ext uri="{FF2B5EF4-FFF2-40B4-BE49-F238E27FC236}">
                    <a16:creationId xmlns:a16="http://schemas.microsoft.com/office/drawing/2014/main" xmlns="" id="{AB49BF50-3C6B-4040-9609-D95FAA442D62}"/>
                  </a:ext>
                </a:extLst>
              </p:cNvPr>
              <p:cNvSpPr>
                <a:spLocks/>
              </p:cNvSpPr>
              <p:nvPr/>
            </p:nvSpPr>
            <p:spPr bwMode="auto">
              <a:xfrm>
                <a:off x="2028" y="6949"/>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4640">
                <a:extLst>
                  <a:ext uri="{FF2B5EF4-FFF2-40B4-BE49-F238E27FC236}">
                    <a16:creationId xmlns:a16="http://schemas.microsoft.com/office/drawing/2014/main" xmlns="" id="{738D0D92-4451-4164-A8A5-4D04CD90AF38}"/>
                  </a:ext>
                </a:extLst>
              </p:cNvPr>
              <p:cNvSpPr>
                <a:spLocks/>
              </p:cNvSpPr>
              <p:nvPr/>
            </p:nvSpPr>
            <p:spPr bwMode="auto">
              <a:xfrm>
                <a:off x="2406" y="7053"/>
                <a:ext cx="60" cy="93"/>
              </a:xfrm>
              <a:custGeom>
                <a:avLst/>
                <a:gdLst>
                  <a:gd name="T0" fmla="*/ 0 w 60"/>
                  <a:gd name="T1" fmla="*/ 49 h 93"/>
                  <a:gd name="T2" fmla="*/ 38 w 60"/>
                  <a:gd name="T3" fmla="*/ 93 h 93"/>
                  <a:gd name="T4" fmla="*/ 60 w 60"/>
                  <a:gd name="T5" fmla="*/ 43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3"/>
                    </a:lnTo>
                    <a:lnTo>
                      <a:pt x="22"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641">
                <a:extLst>
                  <a:ext uri="{FF2B5EF4-FFF2-40B4-BE49-F238E27FC236}">
                    <a16:creationId xmlns:a16="http://schemas.microsoft.com/office/drawing/2014/main" xmlns="" id="{906BD31C-FC64-455B-ABDB-FE323E0CB02A}"/>
                  </a:ext>
                </a:extLst>
              </p:cNvPr>
              <p:cNvSpPr>
                <a:spLocks/>
              </p:cNvSpPr>
              <p:nvPr/>
            </p:nvSpPr>
            <p:spPr bwMode="auto">
              <a:xfrm>
                <a:off x="2406" y="7053"/>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4642">
                <a:extLst>
                  <a:ext uri="{FF2B5EF4-FFF2-40B4-BE49-F238E27FC236}">
                    <a16:creationId xmlns:a16="http://schemas.microsoft.com/office/drawing/2014/main" xmlns="" id="{CADD6C2A-E3EF-4296-AF55-B07951E1A1A7}"/>
                  </a:ext>
                </a:extLst>
              </p:cNvPr>
              <p:cNvSpPr>
                <a:spLocks/>
              </p:cNvSpPr>
              <p:nvPr/>
            </p:nvSpPr>
            <p:spPr bwMode="auto">
              <a:xfrm>
                <a:off x="2767" y="7151"/>
                <a:ext cx="60" cy="93"/>
              </a:xfrm>
              <a:custGeom>
                <a:avLst/>
                <a:gdLst>
                  <a:gd name="T0" fmla="*/ 0 w 60"/>
                  <a:gd name="T1" fmla="*/ 49 h 93"/>
                  <a:gd name="T2" fmla="*/ 38 w 60"/>
                  <a:gd name="T3" fmla="*/ 93 h 93"/>
                  <a:gd name="T4" fmla="*/ 60 w 60"/>
                  <a:gd name="T5" fmla="*/ 44 h 93"/>
                  <a:gd name="T6" fmla="*/ 21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1"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643">
                <a:extLst>
                  <a:ext uri="{FF2B5EF4-FFF2-40B4-BE49-F238E27FC236}">
                    <a16:creationId xmlns:a16="http://schemas.microsoft.com/office/drawing/2014/main" xmlns="" id="{51900C92-6D0D-4C6B-B51C-AE229FF3447C}"/>
                  </a:ext>
                </a:extLst>
              </p:cNvPr>
              <p:cNvSpPr>
                <a:spLocks/>
              </p:cNvSpPr>
              <p:nvPr/>
            </p:nvSpPr>
            <p:spPr bwMode="auto">
              <a:xfrm>
                <a:off x="2767" y="7151"/>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4644">
                <a:extLst>
                  <a:ext uri="{FF2B5EF4-FFF2-40B4-BE49-F238E27FC236}">
                    <a16:creationId xmlns:a16="http://schemas.microsoft.com/office/drawing/2014/main" xmlns="" id="{12A895E2-C1CD-4C72-BD99-61F2BB0E2797}"/>
                  </a:ext>
                </a:extLst>
              </p:cNvPr>
              <p:cNvSpPr>
                <a:spLocks/>
              </p:cNvSpPr>
              <p:nvPr/>
            </p:nvSpPr>
            <p:spPr bwMode="auto">
              <a:xfrm>
                <a:off x="2132" y="6987"/>
                <a:ext cx="66" cy="88"/>
              </a:xfrm>
              <a:custGeom>
                <a:avLst/>
                <a:gdLst>
                  <a:gd name="T0" fmla="*/ 0 w 66"/>
                  <a:gd name="T1" fmla="*/ 49 h 88"/>
                  <a:gd name="T2" fmla="*/ 44 w 66"/>
                  <a:gd name="T3" fmla="*/ 88 h 88"/>
                  <a:gd name="T4" fmla="*/ 66 w 66"/>
                  <a:gd name="T5" fmla="*/ 44 h 88"/>
                  <a:gd name="T6" fmla="*/ 28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44" y="88"/>
                    </a:lnTo>
                    <a:lnTo>
                      <a:pt x="66" y="44"/>
                    </a:lnTo>
                    <a:lnTo>
                      <a:pt x="28"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645">
                <a:extLst>
                  <a:ext uri="{FF2B5EF4-FFF2-40B4-BE49-F238E27FC236}">
                    <a16:creationId xmlns:a16="http://schemas.microsoft.com/office/drawing/2014/main" xmlns="" id="{83019B1C-ACE2-4E0D-8C25-A2FC0CBE29CC}"/>
                  </a:ext>
                </a:extLst>
              </p:cNvPr>
              <p:cNvSpPr>
                <a:spLocks/>
              </p:cNvSpPr>
              <p:nvPr/>
            </p:nvSpPr>
            <p:spPr bwMode="auto">
              <a:xfrm>
                <a:off x="2132" y="6987"/>
                <a:ext cx="66" cy="88"/>
              </a:xfrm>
              <a:custGeom>
                <a:avLst/>
                <a:gdLst>
                  <a:gd name="T0" fmla="*/ 0 w 12"/>
                  <a:gd name="T1" fmla="*/ 9 h 16"/>
                  <a:gd name="T2" fmla="*/ 8 w 12"/>
                  <a:gd name="T3" fmla="*/ 16 h 16"/>
                  <a:gd name="T4" fmla="*/ 12 w 12"/>
                  <a:gd name="T5" fmla="*/ 8 h 16"/>
                  <a:gd name="T6" fmla="*/ 5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4646">
                <a:extLst>
                  <a:ext uri="{FF2B5EF4-FFF2-40B4-BE49-F238E27FC236}">
                    <a16:creationId xmlns:a16="http://schemas.microsoft.com/office/drawing/2014/main" xmlns="" id="{22BA734D-467B-46E2-A2E4-45188BF5BE32}"/>
                  </a:ext>
                </a:extLst>
              </p:cNvPr>
              <p:cNvSpPr>
                <a:spLocks/>
              </p:cNvSpPr>
              <p:nvPr/>
            </p:nvSpPr>
            <p:spPr bwMode="auto">
              <a:xfrm>
                <a:off x="2504" y="7091"/>
                <a:ext cx="66" cy="87"/>
              </a:xfrm>
              <a:custGeom>
                <a:avLst/>
                <a:gdLst>
                  <a:gd name="T0" fmla="*/ 0 w 66"/>
                  <a:gd name="T1" fmla="*/ 49 h 87"/>
                  <a:gd name="T2" fmla="*/ 44 w 66"/>
                  <a:gd name="T3" fmla="*/ 87 h 87"/>
                  <a:gd name="T4" fmla="*/ 66 w 66"/>
                  <a:gd name="T5" fmla="*/ 38 h 87"/>
                  <a:gd name="T6" fmla="*/ 22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44" y="87"/>
                    </a:lnTo>
                    <a:lnTo>
                      <a:pt x="66" y="38"/>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647">
                <a:extLst>
                  <a:ext uri="{FF2B5EF4-FFF2-40B4-BE49-F238E27FC236}">
                    <a16:creationId xmlns:a16="http://schemas.microsoft.com/office/drawing/2014/main" xmlns="" id="{0636E524-3CD6-48CE-A1B6-38E283815C0D}"/>
                  </a:ext>
                </a:extLst>
              </p:cNvPr>
              <p:cNvSpPr>
                <a:spLocks/>
              </p:cNvSpPr>
              <p:nvPr/>
            </p:nvSpPr>
            <p:spPr bwMode="auto">
              <a:xfrm>
                <a:off x="2504" y="7091"/>
                <a:ext cx="66" cy="87"/>
              </a:xfrm>
              <a:custGeom>
                <a:avLst/>
                <a:gdLst>
                  <a:gd name="T0" fmla="*/ 0 w 12"/>
                  <a:gd name="T1" fmla="*/ 9 h 16"/>
                  <a:gd name="T2" fmla="*/ 8 w 12"/>
                  <a:gd name="T3" fmla="*/ 16 h 16"/>
                  <a:gd name="T4" fmla="*/ 12 w 12"/>
                  <a:gd name="T5" fmla="*/ 7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4648">
                <a:extLst>
                  <a:ext uri="{FF2B5EF4-FFF2-40B4-BE49-F238E27FC236}">
                    <a16:creationId xmlns:a16="http://schemas.microsoft.com/office/drawing/2014/main" xmlns="" id="{846FFFD2-D3AB-4B75-913A-3B7A38AD0726}"/>
                  </a:ext>
                </a:extLst>
              </p:cNvPr>
              <p:cNvSpPr>
                <a:spLocks/>
              </p:cNvSpPr>
              <p:nvPr/>
            </p:nvSpPr>
            <p:spPr bwMode="auto">
              <a:xfrm>
                <a:off x="1853" y="6921"/>
                <a:ext cx="66" cy="88"/>
              </a:xfrm>
              <a:custGeom>
                <a:avLst/>
                <a:gdLst>
                  <a:gd name="T0" fmla="*/ 0 w 66"/>
                  <a:gd name="T1" fmla="*/ 44 h 88"/>
                  <a:gd name="T2" fmla="*/ 44 w 66"/>
                  <a:gd name="T3" fmla="*/ 88 h 88"/>
                  <a:gd name="T4" fmla="*/ 66 w 66"/>
                  <a:gd name="T5" fmla="*/ 39 h 88"/>
                  <a:gd name="T6" fmla="*/ 28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44" y="88"/>
                    </a:lnTo>
                    <a:lnTo>
                      <a:pt x="66" y="39"/>
                    </a:lnTo>
                    <a:lnTo>
                      <a:pt x="28" y="0"/>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649">
                <a:extLst>
                  <a:ext uri="{FF2B5EF4-FFF2-40B4-BE49-F238E27FC236}">
                    <a16:creationId xmlns:a16="http://schemas.microsoft.com/office/drawing/2014/main" xmlns="" id="{44596627-0F95-4F80-8300-79AA8538777A}"/>
                  </a:ext>
                </a:extLst>
              </p:cNvPr>
              <p:cNvSpPr>
                <a:spLocks/>
              </p:cNvSpPr>
              <p:nvPr/>
            </p:nvSpPr>
            <p:spPr bwMode="auto">
              <a:xfrm>
                <a:off x="1853" y="6921"/>
                <a:ext cx="66" cy="88"/>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4650">
                <a:extLst>
                  <a:ext uri="{FF2B5EF4-FFF2-40B4-BE49-F238E27FC236}">
                    <a16:creationId xmlns:a16="http://schemas.microsoft.com/office/drawing/2014/main" xmlns="" id="{E42E1A2A-EC82-4056-9A32-6291BFEC75CD}"/>
                  </a:ext>
                </a:extLst>
              </p:cNvPr>
              <p:cNvSpPr>
                <a:spLocks/>
              </p:cNvSpPr>
              <p:nvPr/>
            </p:nvSpPr>
            <p:spPr bwMode="auto">
              <a:xfrm>
                <a:off x="2236" y="7025"/>
                <a:ext cx="66" cy="88"/>
              </a:xfrm>
              <a:custGeom>
                <a:avLst/>
                <a:gdLst>
                  <a:gd name="T0" fmla="*/ 0 w 66"/>
                  <a:gd name="T1" fmla="*/ 44 h 88"/>
                  <a:gd name="T2" fmla="*/ 44 w 66"/>
                  <a:gd name="T3" fmla="*/ 88 h 88"/>
                  <a:gd name="T4" fmla="*/ 66 w 66"/>
                  <a:gd name="T5" fmla="*/ 39 h 88"/>
                  <a:gd name="T6" fmla="*/ 27 w 66"/>
                  <a:gd name="T7" fmla="*/ 0 h 88"/>
                  <a:gd name="T8" fmla="*/ 0 w 66"/>
                  <a:gd name="T9" fmla="*/ 44 h 88"/>
                </a:gdLst>
                <a:ahLst/>
                <a:cxnLst>
                  <a:cxn ang="0">
                    <a:pos x="T0" y="T1"/>
                  </a:cxn>
                  <a:cxn ang="0">
                    <a:pos x="T2" y="T3"/>
                  </a:cxn>
                  <a:cxn ang="0">
                    <a:pos x="T4" y="T5"/>
                  </a:cxn>
                  <a:cxn ang="0">
                    <a:pos x="T6" y="T7"/>
                  </a:cxn>
                  <a:cxn ang="0">
                    <a:pos x="T8" y="T9"/>
                  </a:cxn>
                </a:cxnLst>
                <a:rect l="0" t="0" r="r" b="b"/>
                <a:pathLst>
                  <a:path w="66" h="88">
                    <a:moveTo>
                      <a:pt x="0" y="44"/>
                    </a:moveTo>
                    <a:lnTo>
                      <a:pt x="44" y="88"/>
                    </a:lnTo>
                    <a:lnTo>
                      <a:pt x="66" y="39"/>
                    </a:lnTo>
                    <a:lnTo>
                      <a:pt x="27"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651">
                <a:extLst>
                  <a:ext uri="{FF2B5EF4-FFF2-40B4-BE49-F238E27FC236}">
                    <a16:creationId xmlns:a16="http://schemas.microsoft.com/office/drawing/2014/main" xmlns="" id="{CDD0AF43-BF58-4C26-8413-6CD42C61D92F}"/>
                  </a:ext>
                </a:extLst>
              </p:cNvPr>
              <p:cNvSpPr>
                <a:spLocks/>
              </p:cNvSpPr>
              <p:nvPr/>
            </p:nvSpPr>
            <p:spPr bwMode="auto">
              <a:xfrm>
                <a:off x="2236" y="7025"/>
                <a:ext cx="66" cy="88"/>
              </a:xfrm>
              <a:custGeom>
                <a:avLst/>
                <a:gdLst>
                  <a:gd name="T0" fmla="*/ 0 w 12"/>
                  <a:gd name="T1" fmla="*/ 8 h 16"/>
                  <a:gd name="T2" fmla="*/ 8 w 12"/>
                  <a:gd name="T3" fmla="*/ 16 h 16"/>
                  <a:gd name="T4" fmla="*/ 12 w 12"/>
                  <a:gd name="T5" fmla="*/ 7 h 16"/>
                  <a:gd name="T6" fmla="*/ 5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8" y="16"/>
                    </a:lnTo>
                    <a:lnTo>
                      <a:pt x="12" y="7"/>
                    </a:lnTo>
                    <a:lnTo>
                      <a:pt x="5"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652">
                <a:extLst>
                  <a:ext uri="{FF2B5EF4-FFF2-40B4-BE49-F238E27FC236}">
                    <a16:creationId xmlns:a16="http://schemas.microsoft.com/office/drawing/2014/main" xmlns="" id="{C178FCDB-28ED-40D5-A52F-51F0A4D63AA0}"/>
                  </a:ext>
                </a:extLst>
              </p:cNvPr>
              <p:cNvSpPr>
                <a:spLocks/>
              </p:cNvSpPr>
              <p:nvPr/>
            </p:nvSpPr>
            <p:spPr bwMode="auto">
              <a:xfrm>
                <a:off x="2608" y="7124"/>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653">
                <a:extLst>
                  <a:ext uri="{FF2B5EF4-FFF2-40B4-BE49-F238E27FC236}">
                    <a16:creationId xmlns:a16="http://schemas.microsoft.com/office/drawing/2014/main" xmlns="" id="{54176C24-7D3A-4360-AAA1-C8E1C3DD964E}"/>
                  </a:ext>
                </a:extLst>
              </p:cNvPr>
              <p:cNvSpPr>
                <a:spLocks/>
              </p:cNvSpPr>
              <p:nvPr/>
            </p:nvSpPr>
            <p:spPr bwMode="auto">
              <a:xfrm>
                <a:off x="2608" y="7124"/>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4654">
                <a:extLst>
                  <a:ext uri="{FF2B5EF4-FFF2-40B4-BE49-F238E27FC236}">
                    <a16:creationId xmlns:a16="http://schemas.microsoft.com/office/drawing/2014/main" xmlns="" id="{2B17A0C7-FC72-4A7C-9C57-E73CCC95A09E}"/>
                  </a:ext>
                </a:extLst>
              </p:cNvPr>
              <p:cNvSpPr>
                <a:spLocks/>
              </p:cNvSpPr>
              <p:nvPr/>
            </p:nvSpPr>
            <p:spPr bwMode="auto">
              <a:xfrm>
                <a:off x="1963" y="6954"/>
                <a:ext cx="65" cy="93"/>
              </a:xfrm>
              <a:custGeom>
                <a:avLst/>
                <a:gdLst>
                  <a:gd name="T0" fmla="*/ 0 w 65"/>
                  <a:gd name="T1" fmla="*/ 49 h 93"/>
                  <a:gd name="T2" fmla="*/ 38 w 65"/>
                  <a:gd name="T3" fmla="*/ 93 h 93"/>
                  <a:gd name="T4" fmla="*/ 65 w 65"/>
                  <a:gd name="T5" fmla="*/ 44 h 93"/>
                  <a:gd name="T6" fmla="*/ 22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38" y="93"/>
                    </a:lnTo>
                    <a:lnTo>
                      <a:pt x="65" y="44"/>
                    </a:lnTo>
                    <a:lnTo>
                      <a:pt x="22"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655">
                <a:extLst>
                  <a:ext uri="{FF2B5EF4-FFF2-40B4-BE49-F238E27FC236}">
                    <a16:creationId xmlns:a16="http://schemas.microsoft.com/office/drawing/2014/main" xmlns="" id="{1B3B0DF8-91EA-4E1A-B863-B276F9C50C92}"/>
                  </a:ext>
                </a:extLst>
              </p:cNvPr>
              <p:cNvSpPr>
                <a:spLocks/>
              </p:cNvSpPr>
              <p:nvPr/>
            </p:nvSpPr>
            <p:spPr bwMode="auto">
              <a:xfrm>
                <a:off x="1963" y="6954"/>
                <a:ext cx="65"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4656">
                <a:extLst>
                  <a:ext uri="{FF2B5EF4-FFF2-40B4-BE49-F238E27FC236}">
                    <a16:creationId xmlns:a16="http://schemas.microsoft.com/office/drawing/2014/main" xmlns="" id="{C960AF29-D6C7-4646-AADE-F60F28D41B10}"/>
                  </a:ext>
                </a:extLst>
              </p:cNvPr>
              <p:cNvSpPr>
                <a:spLocks/>
              </p:cNvSpPr>
              <p:nvPr/>
            </p:nvSpPr>
            <p:spPr bwMode="auto">
              <a:xfrm>
                <a:off x="2340" y="7058"/>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657">
                <a:extLst>
                  <a:ext uri="{FF2B5EF4-FFF2-40B4-BE49-F238E27FC236}">
                    <a16:creationId xmlns:a16="http://schemas.microsoft.com/office/drawing/2014/main" xmlns="" id="{F0B37617-3B01-467E-8546-39C92D7E7ED8}"/>
                  </a:ext>
                </a:extLst>
              </p:cNvPr>
              <p:cNvSpPr>
                <a:spLocks/>
              </p:cNvSpPr>
              <p:nvPr/>
            </p:nvSpPr>
            <p:spPr bwMode="auto">
              <a:xfrm>
                <a:off x="2340" y="7058"/>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4658">
                <a:extLst>
                  <a:ext uri="{FF2B5EF4-FFF2-40B4-BE49-F238E27FC236}">
                    <a16:creationId xmlns:a16="http://schemas.microsoft.com/office/drawing/2014/main" xmlns="" id="{15DA6BF3-618E-499D-9D8A-57A8BF04F617}"/>
                  </a:ext>
                </a:extLst>
              </p:cNvPr>
              <p:cNvSpPr>
                <a:spLocks/>
              </p:cNvSpPr>
              <p:nvPr/>
            </p:nvSpPr>
            <p:spPr bwMode="auto">
              <a:xfrm>
                <a:off x="2706" y="7162"/>
                <a:ext cx="61" cy="88"/>
              </a:xfrm>
              <a:custGeom>
                <a:avLst/>
                <a:gdLst>
                  <a:gd name="T0" fmla="*/ 0 w 61"/>
                  <a:gd name="T1" fmla="*/ 44 h 88"/>
                  <a:gd name="T2" fmla="*/ 44 w 61"/>
                  <a:gd name="T3" fmla="*/ 88 h 88"/>
                  <a:gd name="T4" fmla="*/ 61 w 61"/>
                  <a:gd name="T5" fmla="*/ 38 h 88"/>
                  <a:gd name="T6" fmla="*/ 22 w 61"/>
                  <a:gd name="T7" fmla="*/ 0 h 88"/>
                  <a:gd name="T8" fmla="*/ 0 w 61"/>
                  <a:gd name="T9" fmla="*/ 44 h 88"/>
                </a:gdLst>
                <a:ahLst/>
                <a:cxnLst>
                  <a:cxn ang="0">
                    <a:pos x="T0" y="T1"/>
                  </a:cxn>
                  <a:cxn ang="0">
                    <a:pos x="T2" y="T3"/>
                  </a:cxn>
                  <a:cxn ang="0">
                    <a:pos x="T4" y="T5"/>
                  </a:cxn>
                  <a:cxn ang="0">
                    <a:pos x="T6" y="T7"/>
                  </a:cxn>
                  <a:cxn ang="0">
                    <a:pos x="T8" y="T9"/>
                  </a:cxn>
                </a:cxnLst>
                <a:rect l="0" t="0" r="r" b="b"/>
                <a:pathLst>
                  <a:path w="61" h="88">
                    <a:moveTo>
                      <a:pt x="0" y="44"/>
                    </a:moveTo>
                    <a:lnTo>
                      <a:pt x="44" y="88"/>
                    </a:lnTo>
                    <a:lnTo>
                      <a:pt x="61" y="38"/>
                    </a:lnTo>
                    <a:lnTo>
                      <a:pt x="22" y="0"/>
                    </a:lnTo>
                    <a:lnTo>
                      <a:pt x="0" y="44"/>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659">
                <a:extLst>
                  <a:ext uri="{FF2B5EF4-FFF2-40B4-BE49-F238E27FC236}">
                    <a16:creationId xmlns:a16="http://schemas.microsoft.com/office/drawing/2014/main" xmlns="" id="{98E5C906-BA9E-42FB-9916-1CBC323BB3D2}"/>
                  </a:ext>
                </a:extLst>
              </p:cNvPr>
              <p:cNvSpPr>
                <a:spLocks/>
              </p:cNvSpPr>
              <p:nvPr/>
            </p:nvSpPr>
            <p:spPr bwMode="auto">
              <a:xfrm>
                <a:off x="2706" y="7162"/>
                <a:ext cx="61" cy="88"/>
              </a:xfrm>
              <a:custGeom>
                <a:avLst/>
                <a:gdLst>
                  <a:gd name="T0" fmla="*/ 0 w 11"/>
                  <a:gd name="T1" fmla="*/ 8 h 16"/>
                  <a:gd name="T2" fmla="*/ 8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8"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4660">
                <a:extLst>
                  <a:ext uri="{FF2B5EF4-FFF2-40B4-BE49-F238E27FC236}">
                    <a16:creationId xmlns:a16="http://schemas.microsoft.com/office/drawing/2014/main" xmlns="" id="{674A1266-D014-478A-BA3C-647114A74473}"/>
                  </a:ext>
                </a:extLst>
              </p:cNvPr>
              <p:cNvSpPr>
                <a:spLocks/>
              </p:cNvSpPr>
              <p:nvPr/>
            </p:nvSpPr>
            <p:spPr bwMode="auto">
              <a:xfrm>
                <a:off x="2067" y="6993"/>
                <a:ext cx="65" cy="92"/>
              </a:xfrm>
              <a:custGeom>
                <a:avLst/>
                <a:gdLst>
                  <a:gd name="T0" fmla="*/ 0 w 65"/>
                  <a:gd name="T1" fmla="*/ 49 h 92"/>
                  <a:gd name="T2" fmla="*/ 43 w 65"/>
                  <a:gd name="T3" fmla="*/ 92 h 92"/>
                  <a:gd name="T4" fmla="*/ 65 w 65"/>
                  <a:gd name="T5" fmla="*/ 43 h 92"/>
                  <a:gd name="T6" fmla="*/ 27 w 65"/>
                  <a:gd name="T7" fmla="*/ 0 h 92"/>
                  <a:gd name="T8" fmla="*/ 0 w 65"/>
                  <a:gd name="T9" fmla="*/ 49 h 92"/>
                </a:gdLst>
                <a:ahLst/>
                <a:cxnLst>
                  <a:cxn ang="0">
                    <a:pos x="T0" y="T1"/>
                  </a:cxn>
                  <a:cxn ang="0">
                    <a:pos x="T2" y="T3"/>
                  </a:cxn>
                  <a:cxn ang="0">
                    <a:pos x="T4" y="T5"/>
                  </a:cxn>
                  <a:cxn ang="0">
                    <a:pos x="T6" y="T7"/>
                  </a:cxn>
                  <a:cxn ang="0">
                    <a:pos x="T8" y="T9"/>
                  </a:cxn>
                </a:cxnLst>
                <a:rect l="0" t="0" r="r" b="b"/>
                <a:pathLst>
                  <a:path w="65" h="92">
                    <a:moveTo>
                      <a:pt x="0" y="49"/>
                    </a:moveTo>
                    <a:lnTo>
                      <a:pt x="43" y="92"/>
                    </a:lnTo>
                    <a:lnTo>
                      <a:pt x="65" y="43"/>
                    </a:lnTo>
                    <a:lnTo>
                      <a:pt x="27"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661">
                <a:extLst>
                  <a:ext uri="{FF2B5EF4-FFF2-40B4-BE49-F238E27FC236}">
                    <a16:creationId xmlns:a16="http://schemas.microsoft.com/office/drawing/2014/main" xmlns="" id="{7DA4EC53-B5D5-479D-8CB3-4A52D5FEDFB8}"/>
                  </a:ext>
                </a:extLst>
              </p:cNvPr>
              <p:cNvSpPr>
                <a:spLocks/>
              </p:cNvSpPr>
              <p:nvPr/>
            </p:nvSpPr>
            <p:spPr bwMode="auto">
              <a:xfrm>
                <a:off x="2067" y="6993"/>
                <a:ext cx="65" cy="92"/>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4662">
                <a:extLst>
                  <a:ext uri="{FF2B5EF4-FFF2-40B4-BE49-F238E27FC236}">
                    <a16:creationId xmlns:a16="http://schemas.microsoft.com/office/drawing/2014/main" xmlns="" id="{FA8E2924-D673-4BC9-99B2-C470B56B2BFE}"/>
                  </a:ext>
                </a:extLst>
              </p:cNvPr>
              <p:cNvSpPr>
                <a:spLocks/>
              </p:cNvSpPr>
              <p:nvPr/>
            </p:nvSpPr>
            <p:spPr bwMode="auto">
              <a:xfrm>
                <a:off x="2444" y="7096"/>
                <a:ext cx="60" cy="88"/>
              </a:xfrm>
              <a:custGeom>
                <a:avLst/>
                <a:gdLst>
                  <a:gd name="T0" fmla="*/ 0 w 60"/>
                  <a:gd name="T1" fmla="*/ 50 h 88"/>
                  <a:gd name="T2" fmla="*/ 44 w 60"/>
                  <a:gd name="T3" fmla="*/ 88 h 88"/>
                  <a:gd name="T4" fmla="*/ 60 w 60"/>
                  <a:gd name="T5" fmla="*/ 44 h 88"/>
                  <a:gd name="T6" fmla="*/ 22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44" y="88"/>
                    </a:lnTo>
                    <a:lnTo>
                      <a:pt x="60" y="44"/>
                    </a:lnTo>
                    <a:lnTo>
                      <a:pt x="22" y="0"/>
                    </a:lnTo>
                    <a:lnTo>
                      <a:pt x="0" y="50"/>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663">
                <a:extLst>
                  <a:ext uri="{FF2B5EF4-FFF2-40B4-BE49-F238E27FC236}">
                    <a16:creationId xmlns:a16="http://schemas.microsoft.com/office/drawing/2014/main" xmlns="" id="{03A0760E-BECF-4AD1-8B9C-7A02D3A4CE3D}"/>
                  </a:ext>
                </a:extLst>
              </p:cNvPr>
              <p:cNvSpPr>
                <a:spLocks/>
              </p:cNvSpPr>
              <p:nvPr/>
            </p:nvSpPr>
            <p:spPr bwMode="auto">
              <a:xfrm>
                <a:off x="2444" y="7096"/>
                <a:ext cx="60" cy="88"/>
              </a:xfrm>
              <a:custGeom>
                <a:avLst/>
                <a:gdLst>
                  <a:gd name="T0" fmla="*/ 0 w 11"/>
                  <a:gd name="T1" fmla="*/ 9 h 16"/>
                  <a:gd name="T2" fmla="*/ 8 w 11"/>
                  <a:gd name="T3" fmla="*/ 16 h 16"/>
                  <a:gd name="T4" fmla="*/ 11 w 11"/>
                  <a:gd name="T5" fmla="*/ 8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4664">
                <a:extLst>
                  <a:ext uri="{FF2B5EF4-FFF2-40B4-BE49-F238E27FC236}">
                    <a16:creationId xmlns:a16="http://schemas.microsoft.com/office/drawing/2014/main" xmlns="" id="{43EB7D83-7921-42C8-B7DB-45152006530B}"/>
                  </a:ext>
                </a:extLst>
              </p:cNvPr>
              <p:cNvSpPr>
                <a:spLocks/>
              </p:cNvSpPr>
              <p:nvPr/>
            </p:nvSpPr>
            <p:spPr bwMode="auto">
              <a:xfrm>
                <a:off x="2805" y="7195"/>
                <a:ext cx="60" cy="87"/>
              </a:xfrm>
              <a:custGeom>
                <a:avLst/>
                <a:gdLst>
                  <a:gd name="T0" fmla="*/ 0 w 60"/>
                  <a:gd name="T1" fmla="*/ 49 h 87"/>
                  <a:gd name="T2" fmla="*/ 44 w 60"/>
                  <a:gd name="T3" fmla="*/ 87 h 87"/>
                  <a:gd name="T4" fmla="*/ 60 w 60"/>
                  <a:gd name="T5" fmla="*/ 38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4" y="87"/>
                    </a:lnTo>
                    <a:lnTo>
                      <a:pt x="60" y="38"/>
                    </a:lnTo>
                    <a:lnTo>
                      <a:pt x="22"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665">
                <a:extLst>
                  <a:ext uri="{FF2B5EF4-FFF2-40B4-BE49-F238E27FC236}">
                    <a16:creationId xmlns:a16="http://schemas.microsoft.com/office/drawing/2014/main" xmlns="" id="{93537AA0-47E5-4ECE-9BCD-97B1D8D91E99}"/>
                  </a:ext>
                </a:extLst>
              </p:cNvPr>
              <p:cNvSpPr>
                <a:spLocks/>
              </p:cNvSpPr>
              <p:nvPr/>
            </p:nvSpPr>
            <p:spPr bwMode="auto">
              <a:xfrm>
                <a:off x="2805" y="7195"/>
                <a:ext cx="60" cy="87"/>
              </a:xfrm>
              <a:custGeom>
                <a:avLst/>
                <a:gdLst>
                  <a:gd name="T0" fmla="*/ 0 w 11"/>
                  <a:gd name="T1" fmla="*/ 9 h 16"/>
                  <a:gd name="T2" fmla="*/ 8 w 11"/>
                  <a:gd name="T3" fmla="*/ 16 h 16"/>
                  <a:gd name="T4" fmla="*/ 11 w 11"/>
                  <a:gd name="T5" fmla="*/ 7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4666">
                <a:extLst>
                  <a:ext uri="{FF2B5EF4-FFF2-40B4-BE49-F238E27FC236}">
                    <a16:creationId xmlns:a16="http://schemas.microsoft.com/office/drawing/2014/main" xmlns="" id="{C5FFB5AA-F34B-42E6-9AA8-8E7AE577AAB2}"/>
                  </a:ext>
                </a:extLst>
              </p:cNvPr>
              <p:cNvSpPr>
                <a:spLocks/>
              </p:cNvSpPr>
              <p:nvPr/>
            </p:nvSpPr>
            <p:spPr bwMode="auto">
              <a:xfrm>
                <a:off x="2176" y="7031"/>
                <a:ext cx="60" cy="87"/>
              </a:xfrm>
              <a:custGeom>
                <a:avLst/>
                <a:gdLst>
                  <a:gd name="T0" fmla="*/ 0 w 60"/>
                  <a:gd name="T1" fmla="*/ 44 h 87"/>
                  <a:gd name="T2" fmla="*/ 38 w 60"/>
                  <a:gd name="T3" fmla="*/ 87 h 87"/>
                  <a:gd name="T4" fmla="*/ 60 w 60"/>
                  <a:gd name="T5" fmla="*/ 38 h 87"/>
                  <a:gd name="T6" fmla="*/ 22 w 60"/>
                  <a:gd name="T7" fmla="*/ 0 h 87"/>
                  <a:gd name="T8" fmla="*/ 0 w 60"/>
                  <a:gd name="T9" fmla="*/ 44 h 87"/>
                </a:gdLst>
                <a:ahLst/>
                <a:cxnLst>
                  <a:cxn ang="0">
                    <a:pos x="T0" y="T1"/>
                  </a:cxn>
                  <a:cxn ang="0">
                    <a:pos x="T2" y="T3"/>
                  </a:cxn>
                  <a:cxn ang="0">
                    <a:pos x="T4" y="T5"/>
                  </a:cxn>
                  <a:cxn ang="0">
                    <a:pos x="T6" y="T7"/>
                  </a:cxn>
                  <a:cxn ang="0">
                    <a:pos x="T8" y="T9"/>
                  </a:cxn>
                </a:cxnLst>
                <a:rect l="0" t="0" r="r" b="b"/>
                <a:pathLst>
                  <a:path w="60" h="87">
                    <a:moveTo>
                      <a:pt x="0" y="44"/>
                    </a:moveTo>
                    <a:lnTo>
                      <a:pt x="38" y="87"/>
                    </a:lnTo>
                    <a:lnTo>
                      <a:pt x="60" y="38"/>
                    </a:lnTo>
                    <a:lnTo>
                      <a:pt x="22" y="0"/>
                    </a:lnTo>
                    <a:lnTo>
                      <a:pt x="0" y="44"/>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4667">
                <a:extLst>
                  <a:ext uri="{FF2B5EF4-FFF2-40B4-BE49-F238E27FC236}">
                    <a16:creationId xmlns:a16="http://schemas.microsoft.com/office/drawing/2014/main" xmlns="" id="{B550BB1E-A066-4FF6-A67F-DCF9381F96B1}"/>
                  </a:ext>
                </a:extLst>
              </p:cNvPr>
              <p:cNvSpPr>
                <a:spLocks/>
              </p:cNvSpPr>
              <p:nvPr/>
            </p:nvSpPr>
            <p:spPr bwMode="auto">
              <a:xfrm>
                <a:off x="2176" y="7031"/>
                <a:ext cx="60" cy="87"/>
              </a:xfrm>
              <a:custGeom>
                <a:avLst/>
                <a:gdLst>
                  <a:gd name="T0" fmla="*/ 0 w 11"/>
                  <a:gd name="T1" fmla="*/ 8 h 16"/>
                  <a:gd name="T2" fmla="*/ 7 w 11"/>
                  <a:gd name="T3" fmla="*/ 16 h 16"/>
                  <a:gd name="T4" fmla="*/ 11 w 11"/>
                  <a:gd name="T5" fmla="*/ 7 h 16"/>
                  <a:gd name="T6" fmla="*/ 4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4"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4668">
                <a:extLst>
                  <a:ext uri="{FF2B5EF4-FFF2-40B4-BE49-F238E27FC236}">
                    <a16:creationId xmlns:a16="http://schemas.microsoft.com/office/drawing/2014/main" xmlns="" id="{5D61E65E-4905-432E-B84F-B2A208506C58}"/>
                  </a:ext>
                </a:extLst>
              </p:cNvPr>
              <p:cNvSpPr>
                <a:spLocks/>
              </p:cNvSpPr>
              <p:nvPr/>
            </p:nvSpPr>
            <p:spPr bwMode="auto">
              <a:xfrm>
                <a:off x="2548" y="7129"/>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4669">
                <a:extLst>
                  <a:ext uri="{FF2B5EF4-FFF2-40B4-BE49-F238E27FC236}">
                    <a16:creationId xmlns:a16="http://schemas.microsoft.com/office/drawing/2014/main" xmlns="" id="{86E70377-72FB-40F8-B71B-987E585E164C}"/>
                  </a:ext>
                </a:extLst>
              </p:cNvPr>
              <p:cNvSpPr>
                <a:spLocks/>
              </p:cNvSpPr>
              <p:nvPr/>
            </p:nvSpPr>
            <p:spPr bwMode="auto">
              <a:xfrm>
                <a:off x="2548" y="7129"/>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4670">
                <a:extLst>
                  <a:ext uri="{FF2B5EF4-FFF2-40B4-BE49-F238E27FC236}">
                    <a16:creationId xmlns:a16="http://schemas.microsoft.com/office/drawing/2014/main" xmlns="" id="{AFE3FD73-F8C2-417C-8E4F-1212D2AF0185}"/>
                  </a:ext>
                </a:extLst>
              </p:cNvPr>
              <p:cNvSpPr>
                <a:spLocks/>
              </p:cNvSpPr>
              <p:nvPr/>
            </p:nvSpPr>
            <p:spPr bwMode="auto">
              <a:xfrm>
                <a:off x="1897" y="6960"/>
                <a:ext cx="66" cy="93"/>
              </a:xfrm>
              <a:custGeom>
                <a:avLst/>
                <a:gdLst>
                  <a:gd name="T0" fmla="*/ 0 w 66"/>
                  <a:gd name="T1" fmla="*/ 49 h 93"/>
                  <a:gd name="T2" fmla="*/ 38 w 66"/>
                  <a:gd name="T3" fmla="*/ 93 h 93"/>
                  <a:gd name="T4" fmla="*/ 66 w 66"/>
                  <a:gd name="T5" fmla="*/ 43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38" y="93"/>
                    </a:lnTo>
                    <a:lnTo>
                      <a:pt x="66" y="43"/>
                    </a:lnTo>
                    <a:lnTo>
                      <a:pt x="22" y="0"/>
                    </a:lnTo>
                    <a:lnTo>
                      <a:pt x="0" y="49"/>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4671">
                <a:extLst>
                  <a:ext uri="{FF2B5EF4-FFF2-40B4-BE49-F238E27FC236}">
                    <a16:creationId xmlns:a16="http://schemas.microsoft.com/office/drawing/2014/main" xmlns="" id="{4E4E3B75-0F8D-4930-819A-BB2884ECB6F3}"/>
                  </a:ext>
                </a:extLst>
              </p:cNvPr>
              <p:cNvSpPr>
                <a:spLocks/>
              </p:cNvSpPr>
              <p:nvPr/>
            </p:nvSpPr>
            <p:spPr bwMode="auto">
              <a:xfrm>
                <a:off x="1897" y="6960"/>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4672">
                <a:extLst>
                  <a:ext uri="{FF2B5EF4-FFF2-40B4-BE49-F238E27FC236}">
                    <a16:creationId xmlns:a16="http://schemas.microsoft.com/office/drawing/2014/main" xmlns="" id="{53BE752A-F153-4184-9D13-6A2396131A44}"/>
                  </a:ext>
                </a:extLst>
              </p:cNvPr>
              <p:cNvSpPr>
                <a:spLocks/>
              </p:cNvSpPr>
              <p:nvPr/>
            </p:nvSpPr>
            <p:spPr bwMode="auto">
              <a:xfrm>
                <a:off x="2280" y="7064"/>
                <a:ext cx="60" cy="93"/>
              </a:xfrm>
              <a:custGeom>
                <a:avLst/>
                <a:gdLst>
                  <a:gd name="T0" fmla="*/ 0 w 60"/>
                  <a:gd name="T1" fmla="*/ 49 h 93"/>
                  <a:gd name="T2" fmla="*/ 38 w 60"/>
                  <a:gd name="T3" fmla="*/ 93 h 93"/>
                  <a:gd name="T4" fmla="*/ 60 w 60"/>
                  <a:gd name="T5" fmla="*/ 43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3"/>
                    </a:lnTo>
                    <a:lnTo>
                      <a:pt x="22"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4673">
                <a:extLst>
                  <a:ext uri="{FF2B5EF4-FFF2-40B4-BE49-F238E27FC236}">
                    <a16:creationId xmlns:a16="http://schemas.microsoft.com/office/drawing/2014/main" xmlns="" id="{8C8A147C-E205-4655-AA79-B9BDBAFEB0FE}"/>
                  </a:ext>
                </a:extLst>
              </p:cNvPr>
              <p:cNvSpPr>
                <a:spLocks/>
              </p:cNvSpPr>
              <p:nvPr/>
            </p:nvSpPr>
            <p:spPr bwMode="auto">
              <a:xfrm>
                <a:off x="2280" y="7064"/>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4674">
                <a:extLst>
                  <a:ext uri="{FF2B5EF4-FFF2-40B4-BE49-F238E27FC236}">
                    <a16:creationId xmlns:a16="http://schemas.microsoft.com/office/drawing/2014/main" xmlns="" id="{25882601-BB61-4FF3-A6FD-A4E2E296B414}"/>
                  </a:ext>
                </a:extLst>
              </p:cNvPr>
              <p:cNvSpPr>
                <a:spLocks/>
              </p:cNvSpPr>
              <p:nvPr/>
            </p:nvSpPr>
            <p:spPr bwMode="auto">
              <a:xfrm>
                <a:off x="2646" y="7168"/>
                <a:ext cx="60" cy="87"/>
              </a:xfrm>
              <a:custGeom>
                <a:avLst/>
                <a:gdLst>
                  <a:gd name="T0" fmla="*/ 0 w 60"/>
                  <a:gd name="T1" fmla="*/ 49 h 87"/>
                  <a:gd name="T2" fmla="*/ 44 w 60"/>
                  <a:gd name="T3" fmla="*/ 87 h 87"/>
                  <a:gd name="T4" fmla="*/ 60 w 60"/>
                  <a:gd name="T5" fmla="*/ 38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44" y="87"/>
                    </a:lnTo>
                    <a:lnTo>
                      <a:pt x="60" y="38"/>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4675">
                <a:extLst>
                  <a:ext uri="{FF2B5EF4-FFF2-40B4-BE49-F238E27FC236}">
                    <a16:creationId xmlns:a16="http://schemas.microsoft.com/office/drawing/2014/main" xmlns="" id="{F4678736-6877-45E2-9D9E-59C0FCAA5CF0}"/>
                  </a:ext>
                </a:extLst>
              </p:cNvPr>
              <p:cNvSpPr>
                <a:spLocks/>
              </p:cNvSpPr>
              <p:nvPr/>
            </p:nvSpPr>
            <p:spPr bwMode="auto">
              <a:xfrm>
                <a:off x="2646" y="7168"/>
                <a:ext cx="60" cy="87"/>
              </a:xfrm>
              <a:custGeom>
                <a:avLst/>
                <a:gdLst>
                  <a:gd name="T0" fmla="*/ 0 w 11"/>
                  <a:gd name="T1" fmla="*/ 9 h 16"/>
                  <a:gd name="T2" fmla="*/ 8 w 11"/>
                  <a:gd name="T3" fmla="*/ 16 h 16"/>
                  <a:gd name="T4" fmla="*/ 11 w 11"/>
                  <a:gd name="T5" fmla="*/ 7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4676">
                <a:extLst>
                  <a:ext uri="{FF2B5EF4-FFF2-40B4-BE49-F238E27FC236}">
                    <a16:creationId xmlns:a16="http://schemas.microsoft.com/office/drawing/2014/main" xmlns="" id="{10F4A19D-F943-4BE2-BC2B-A993A8F46CC6}"/>
                  </a:ext>
                </a:extLst>
              </p:cNvPr>
              <p:cNvSpPr>
                <a:spLocks/>
              </p:cNvSpPr>
              <p:nvPr/>
            </p:nvSpPr>
            <p:spPr bwMode="auto">
              <a:xfrm>
                <a:off x="2001" y="6998"/>
                <a:ext cx="66" cy="93"/>
              </a:xfrm>
              <a:custGeom>
                <a:avLst/>
                <a:gdLst>
                  <a:gd name="T0" fmla="*/ 0 w 66"/>
                  <a:gd name="T1" fmla="*/ 49 h 93"/>
                  <a:gd name="T2" fmla="*/ 44 w 66"/>
                  <a:gd name="T3" fmla="*/ 93 h 93"/>
                  <a:gd name="T4" fmla="*/ 66 w 66"/>
                  <a:gd name="T5" fmla="*/ 44 h 93"/>
                  <a:gd name="T6" fmla="*/ 27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7"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4677">
                <a:extLst>
                  <a:ext uri="{FF2B5EF4-FFF2-40B4-BE49-F238E27FC236}">
                    <a16:creationId xmlns:a16="http://schemas.microsoft.com/office/drawing/2014/main" xmlns="" id="{75EC9D21-F7E9-490B-953A-FB0A0A9A1463}"/>
                  </a:ext>
                </a:extLst>
              </p:cNvPr>
              <p:cNvSpPr>
                <a:spLocks/>
              </p:cNvSpPr>
              <p:nvPr/>
            </p:nvSpPr>
            <p:spPr bwMode="auto">
              <a:xfrm>
                <a:off x="2001" y="6998"/>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4678">
                <a:extLst>
                  <a:ext uri="{FF2B5EF4-FFF2-40B4-BE49-F238E27FC236}">
                    <a16:creationId xmlns:a16="http://schemas.microsoft.com/office/drawing/2014/main" xmlns="" id="{6AFBEE45-987D-4172-B083-65F89D584BBC}"/>
                  </a:ext>
                </a:extLst>
              </p:cNvPr>
              <p:cNvSpPr>
                <a:spLocks/>
              </p:cNvSpPr>
              <p:nvPr/>
            </p:nvSpPr>
            <p:spPr bwMode="auto">
              <a:xfrm>
                <a:off x="2384" y="7102"/>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4679">
                <a:extLst>
                  <a:ext uri="{FF2B5EF4-FFF2-40B4-BE49-F238E27FC236}">
                    <a16:creationId xmlns:a16="http://schemas.microsoft.com/office/drawing/2014/main" xmlns="" id="{CF706810-8FAD-47EF-8DF7-3A5EFD965E2E}"/>
                  </a:ext>
                </a:extLst>
              </p:cNvPr>
              <p:cNvSpPr>
                <a:spLocks/>
              </p:cNvSpPr>
              <p:nvPr/>
            </p:nvSpPr>
            <p:spPr bwMode="auto">
              <a:xfrm>
                <a:off x="2384" y="7102"/>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80">
                <a:extLst>
                  <a:ext uri="{FF2B5EF4-FFF2-40B4-BE49-F238E27FC236}">
                    <a16:creationId xmlns:a16="http://schemas.microsoft.com/office/drawing/2014/main" xmlns="" id="{3C601144-6C4A-4A51-95A4-9AC19987ED7B}"/>
                  </a:ext>
                </a:extLst>
              </p:cNvPr>
              <p:cNvSpPr>
                <a:spLocks/>
              </p:cNvSpPr>
              <p:nvPr/>
            </p:nvSpPr>
            <p:spPr bwMode="auto">
              <a:xfrm>
                <a:off x="2750" y="7200"/>
                <a:ext cx="55" cy="93"/>
              </a:xfrm>
              <a:custGeom>
                <a:avLst/>
                <a:gdLst>
                  <a:gd name="T0" fmla="*/ 0 w 55"/>
                  <a:gd name="T1" fmla="*/ 50 h 93"/>
                  <a:gd name="T2" fmla="*/ 38 w 55"/>
                  <a:gd name="T3" fmla="*/ 93 h 93"/>
                  <a:gd name="T4" fmla="*/ 55 w 55"/>
                  <a:gd name="T5" fmla="*/ 44 h 93"/>
                  <a:gd name="T6" fmla="*/ 17 w 55"/>
                  <a:gd name="T7" fmla="*/ 0 h 93"/>
                  <a:gd name="T8" fmla="*/ 0 w 55"/>
                  <a:gd name="T9" fmla="*/ 50 h 93"/>
                </a:gdLst>
                <a:ahLst/>
                <a:cxnLst>
                  <a:cxn ang="0">
                    <a:pos x="T0" y="T1"/>
                  </a:cxn>
                  <a:cxn ang="0">
                    <a:pos x="T2" y="T3"/>
                  </a:cxn>
                  <a:cxn ang="0">
                    <a:pos x="T4" y="T5"/>
                  </a:cxn>
                  <a:cxn ang="0">
                    <a:pos x="T6" y="T7"/>
                  </a:cxn>
                  <a:cxn ang="0">
                    <a:pos x="T8" y="T9"/>
                  </a:cxn>
                </a:cxnLst>
                <a:rect l="0" t="0" r="r" b="b"/>
                <a:pathLst>
                  <a:path w="55" h="93">
                    <a:moveTo>
                      <a:pt x="0" y="50"/>
                    </a:moveTo>
                    <a:lnTo>
                      <a:pt x="38" y="93"/>
                    </a:lnTo>
                    <a:lnTo>
                      <a:pt x="55" y="44"/>
                    </a:lnTo>
                    <a:lnTo>
                      <a:pt x="17" y="0"/>
                    </a:lnTo>
                    <a:lnTo>
                      <a:pt x="0" y="5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4681">
                <a:extLst>
                  <a:ext uri="{FF2B5EF4-FFF2-40B4-BE49-F238E27FC236}">
                    <a16:creationId xmlns:a16="http://schemas.microsoft.com/office/drawing/2014/main" xmlns="" id="{14BFC380-1BD4-40A2-AD04-B2AAD1C02D2D}"/>
                  </a:ext>
                </a:extLst>
              </p:cNvPr>
              <p:cNvSpPr>
                <a:spLocks/>
              </p:cNvSpPr>
              <p:nvPr/>
            </p:nvSpPr>
            <p:spPr bwMode="auto">
              <a:xfrm>
                <a:off x="2750" y="7200"/>
                <a:ext cx="55" cy="93"/>
              </a:xfrm>
              <a:custGeom>
                <a:avLst/>
                <a:gdLst>
                  <a:gd name="T0" fmla="*/ 0 w 10"/>
                  <a:gd name="T1" fmla="*/ 9 h 17"/>
                  <a:gd name="T2" fmla="*/ 7 w 10"/>
                  <a:gd name="T3" fmla="*/ 17 h 17"/>
                  <a:gd name="T4" fmla="*/ 10 w 10"/>
                  <a:gd name="T5" fmla="*/ 8 h 17"/>
                  <a:gd name="T6" fmla="*/ 3 w 10"/>
                  <a:gd name="T7" fmla="*/ 0 h 17"/>
                  <a:gd name="T8" fmla="*/ 0 w 10"/>
                  <a:gd name="T9" fmla="*/ 9 h 17"/>
                </a:gdLst>
                <a:ahLst/>
                <a:cxnLst>
                  <a:cxn ang="0">
                    <a:pos x="T0" y="T1"/>
                  </a:cxn>
                  <a:cxn ang="0">
                    <a:pos x="T2" y="T3"/>
                  </a:cxn>
                  <a:cxn ang="0">
                    <a:pos x="T4" y="T5"/>
                  </a:cxn>
                  <a:cxn ang="0">
                    <a:pos x="T6" y="T7"/>
                  </a:cxn>
                  <a:cxn ang="0">
                    <a:pos x="T8" y="T9"/>
                  </a:cxn>
                </a:cxnLst>
                <a:rect l="0" t="0" r="r" b="b"/>
                <a:pathLst>
                  <a:path w="10" h="17">
                    <a:moveTo>
                      <a:pt x="0" y="9"/>
                    </a:moveTo>
                    <a:lnTo>
                      <a:pt x="7" y="17"/>
                    </a:lnTo>
                    <a:lnTo>
                      <a:pt x="10"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4682">
                <a:extLst>
                  <a:ext uri="{FF2B5EF4-FFF2-40B4-BE49-F238E27FC236}">
                    <a16:creationId xmlns:a16="http://schemas.microsoft.com/office/drawing/2014/main" xmlns="" id="{BC1BAD39-E128-439E-AC00-8EE7273B2DC4}"/>
                  </a:ext>
                </a:extLst>
              </p:cNvPr>
              <p:cNvSpPr>
                <a:spLocks/>
              </p:cNvSpPr>
              <p:nvPr/>
            </p:nvSpPr>
            <p:spPr bwMode="auto">
              <a:xfrm>
                <a:off x="2110" y="7036"/>
                <a:ext cx="66" cy="88"/>
              </a:xfrm>
              <a:custGeom>
                <a:avLst/>
                <a:gdLst>
                  <a:gd name="T0" fmla="*/ 0 w 66"/>
                  <a:gd name="T1" fmla="*/ 49 h 88"/>
                  <a:gd name="T2" fmla="*/ 39 w 66"/>
                  <a:gd name="T3" fmla="*/ 88 h 88"/>
                  <a:gd name="T4" fmla="*/ 66 w 66"/>
                  <a:gd name="T5" fmla="*/ 39 h 88"/>
                  <a:gd name="T6" fmla="*/ 22 w 66"/>
                  <a:gd name="T7" fmla="*/ 0 h 88"/>
                  <a:gd name="T8" fmla="*/ 0 w 66"/>
                  <a:gd name="T9" fmla="*/ 49 h 88"/>
                </a:gdLst>
                <a:ahLst/>
                <a:cxnLst>
                  <a:cxn ang="0">
                    <a:pos x="T0" y="T1"/>
                  </a:cxn>
                  <a:cxn ang="0">
                    <a:pos x="T2" y="T3"/>
                  </a:cxn>
                  <a:cxn ang="0">
                    <a:pos x="T4" y="T5"/>
                  </a:cxn>
                  <a:cxn ang="0">
                    <a:pos x="T6" y="T7"/>
                  </a:cxn>
                  <a:cxn ang="0">
                    <a:pos x="T8" y="T9"/>
                  </a:cxn>
                </a:cxnLst>
                <a:rect l="0" t="0" r="r" b="b"/>
                <a:pathLst>
                  <a:path w="66" h="88">
                    <a:moveTo>
                      <a:pt x="0" y="49"/>
                    </a:moveTo>
                    <a:lnTo>
                      <a:pt x="39" y="88"/>
                    </a:lnTo>
                    <a:lnTo>
                      <a:pt x="66" y="39"/>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4683">
                <a:extLst>
                  <a:ext uri="{FF2B5EF4-FFF2-40B4-BE49-F238E27FC236}">
                    <a16:creationId xmlns:a16="http://schemas.microsoft.com/office/drawing/2014/main" xmlns="" id="{F7C08762-4B75-493D-A28A-7C5621DE8420}"/>
                  </a:ext>
                </a:extLst>
              </p:cNvPr>
              <p:cNvSpPr>
                <a:spLocks/>
              </p:cNvSpPr>
              <p:nvPr/>
            </p:nvSpPr>
            <p:spPr bwMode="auto">
              <a:xfrm>
                <a:off x="2110" y="7036"/>
                <a:ext cx="66" cy="88"/>
              </a:xfrm>
              <a:custGeom>
                <a:avLst/>
                <a:gdLst>
                  <a:gd name="T0" fmla="*/ 0 w 12"/>
                  <a:gd name="T1" fmla="*/ 9 h 16"/>
                  <a:gd name="T2" fmla="*/ 7 w 12"/>
                  <a:gd name="T3" fmla="*/ 16 h 16"/>
                  <a:gd name="T4" fmla="*/ 12 w 12"/>
                  <a:gd name="T5" fmla="*/ 7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7" y="16"/>
                    </a:lnTo>
                    <a:lnTo>
                      <a:pt x="12"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4684">
                <a:extLst>
                  <a:ext uri="{FF2B5EF4-FFF2-40B4-BE49-F238E27FC236}">
                    <a16:creationId xmlns:a16="http://schemas.microsoft.com/office/drawing/2014/main" xmlns="" id="{0429A2F6-F3CD-45E0-82D7-7B6CA3FFDA85}"/>
                  </a:ext>
                </a:extLst>
              </p:cNvPr>
              <p:cNvSpPr>
                <a:spLocks/>
              </p:cNvSpPr>
              <p:nvPr/>
            </p:nvSpPr>
            <p:spPr bwMode="auto">
              <a:xfrm>
                <a:off x="2488" y="7140"/>
                <a:ext cx="60" cy="88"/>
              </a:xfrm>
              <a:custGeom>
                <a:avLst/>
                <a:gdLst>
                  <a:gd name="T0" fmla="*/ 0 w 60"/>
                  <a:gd name="T1" fmla="*/ 44 h 88"/>
                  <a:gd name="T2" fmla="*/ 38 w 60"/>
                  <a:gd name="T3" fmla="*/ 88 h 88"/>
                  <a:gd name="T4" fmla="*/ 60 w 60"/>
                  <a:gd name="T5" fmla="*/ 38 h 88"/>
                  <a:gd name="T6" fmla="*/ 16 w 60"/>
                  <a:gd name="T7" fmla="*/ 0 h 88"/>
                  <a:gd name="T8" fmla="*/ 0 w 60"/>
                  <a:gd name="T9" fmla="*/ 44 h 88"/>
                </a:gdLst>
                <a:ahLst/>
                <a:cxnLst>
                  <a:cxn ang="0">
                    <a:pos x="T0" y="T1"/>
                  </a:cxn>
                  <a:cxn ang="0">
                    <a:pos x="T2" y="T3"/>
                  </a:cxn>
                  <a:cxn ang="0">
                    <a:pos x="T4" y="T5"/>
                  </a:cxn>
                  <a:cxn ang="0">
                    <a:pos x="T6" y="T7"/>
                  </a:cxn>
                  <a:cxn ang="0">
                    <a:pos x="T8" y="T9"/>
                  </a:cxn>
                </a:cxnLst>
                <a:rect l="0" t="0" r="r" b="b"/>
                <a:pathLst>
                  <a:path w="60" h="88">
                    <a:moveTo>
                      <a:pt x="0" y="44"/>
                    </a:moveTo>
                    <a:lnTo>
                      <a:pt x="38" y="88"/>
                    </a:lnTo>
                    <a:lnTo>
                      <a:pt x="60" y="38"/>
                    </a:lnTo>
                    <a:lnTo>
                      <a:pt x="16" y="0"/>
                    </a:lnTo>
                    <a:lnTo>
                      <a:pt x="0" y="44"/>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4685">
                <a:extLst>
                  <a:ext uri="{FF2B5EF4-FFF2-40B4-BE49-F238E27FC236}">
                    <a16:creationId xmlns:a16="http://schemas.microsoft.com/office/drawing/2014/main" xmlns="" id="{D4B2FE3C-73D1-413C-890C-5AAE09D46221}"/>
                  </a:ext>
                </a:extLst>
              </p:cNvPr>
              <p:cNvSpPr>
                <a:spLocks/>
              </p:cNvSpPr>
              <p:nvPr/>
            </p:nvSpPr>
            <p:spPr bwMode="auto">
              <a:xfrm>
                <a:off x="2488" y="7140"/>
                <a:ext cx="60" cy="88"/>
              </a:xfrm>
              <a:custGeom>
                <a:avLst/>
                <a:gdLst>
                  <a:gd name="T0" fmla="*/ 0 w 11"/>
                  <a:gd name="T1" fmla="*/ 8 h 16"/>
                  <a:gd name="T2" fmla="*/ 7 w 11"/>
                  <a:gd name="T3" fmla="*/ 16 h 16"/>
                  <a:gd name="T4" fmla="*/ 11 w 11"/>
                  <a:gd name="T5" fmla="*/ 7 h 16"/>
                  <a:gd name="T6" fmla="*/ 3 w 11"/>
                  <a:gd name="T7" fmla="*/ 0 h 16"/>
                  <a:gd name="T8" fmla="*/ 0 w 11"/>
                  <a:gd name="T9" fmla="*/ 8 h 16"/>
                </a:gdLst>
                <a:ahLst/>
                <a:cxnLst>
                  <a:cxn ang="0">
                    <a:pos x="T0" y="T1"/>
                  </a:cxn>
                  <a:cxn ang="0">
                    <a:pos x="T2" y="T3"/>
                  </a:cxn>
                  <a:cxn ang="0">
                    <a:pos x="T4" y="T5"/>
                  </a:cxn>
                  <a:cxn ang="0">
                    <a:pos x="T6" y="T7"/>
                  </a:cxn>
                  <a:cxn ang="0">
                    <a:pos x="T8" y="T9"/>
                  </a:cxn>
                </a:cxnLst>
                <a:rect l="0" t="0" r="r" b="b"/>
                <a:pathLst>
                  <a:path w="11" h="16">
                    <a:moveTo>
                      <a:pt x="0" y="8"/>
                    </a:moveTo>
                    <a:lnTo>
                      <a:pt x="7" y="16"/>
                    </a:lnTo>
                    <a:lnTo>
                      <a:pt x="11" y="7"/>
                    </a:lnTo>
                    <a:lnTo>
                      <a:pt x="3" y="0"/>
                    </a:lnTo>
                    <a:lnTo>
                      <a:pt x="0" y="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4686">
                <a:extLst>
                  <a:ext uri="{FF2B5EF4-FFF2-40B4-BE49-F238E27FC236}">
                    <a16:creationId xmlns:a16="http://schemas.microsoft.com/office/drawing/2014/main" xmlns="" id="{EEE1CA14-A305-4BCD-A719-4EC7FF7135C5}"/>
                  </a:ext>
                </a:extLst>
              </p:cNvPr>
              <p:cNvSpPr>
                <a:spLocks/>
              </p:cNvSpPr>
              <p:nvPr/>
            </p:nvSpPr>
            <p:spPr bwMode="auto">
              <a:xfrm>
                <a:off x="2214" y="7069"/>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687">
                <a:extLst>
                  <a:ext uri="{FF2B5EF4-FFF2-40B4-BE49-F238E27FC236}">
                    <a16:creationId xmlns:a16="http://schemas.microsoft.com/office/drawing/2014/main" xmlns="" id="{E394DF0C-A989-46B1-8533-E7D05CBBE25A}"/>
                  </a:ext>
                </a:extLst>
              </p:cNvPr>
              <p:cNvSpPr>
                <a:spLocks/>
              </p:cNvSpPr>
              <p:nvPr/>
            </p:nvSpPr>
            <p:spPr bwMode="auto">
              <a:xfrm>
                <a:off x="2214" y="7069"/>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4688">
                <a:extLst>
                  <a:ext uri="{FF2B5EF4-FFF2-40B4-BE49-F238E27FC236}">
                    <a16:creationId xmlns:a16="http://schemas.microsoft.com/office/drawing/2014/main" xmlns="" id="{9C084605-8857-4DFE-AE7E-56C2991DF71B}"/>
                  </a:ext>
                </a:extLst>
              </p:cNvPr>
              <p:cNvSpPr>
                <a:spLocks/>
              </p:cNvSpPr>
              <p:nvPr/>
            </p:nvSpPr>
            <p:spPr bwMode="auto">
              <a:xfrm>
                <a:off x="2586" y="7173"/>
                <a:ext cx="60" cy="93"/>
              </a:xfrm>
              <a:custGeom>
                <a:avLst/>
                <a:gdLst>
                  <a:gd name="T0" fmla="*/ 0 w 60"/>
                  <a:gd name="T1" fmla="*/ 49 h 93"/>
                  <a:gd name="T2" fmla="*/ 44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44" y="93"/>
                    </a:lnTo>
                    <a:lnTo>
                      <a:pt x="60" y="44"/>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4689">
                <a:extLst>
                  <a:ext uri="{FF2B5EF4-FFF2-40B4-BE49-F238E27FC236}">
                    <a16:creationId xmlns:a16="http://schemas.microsoft.com/office/drawing/2014/main" xmlns="" id="{1CFA99B6-2532-4FF4-A921-EAB8F82F6FAA}"/>
                  </a:ext>
                </a:extLst>
              </p:cNvPr>
              <p:cNvSpPr>
                <a:spLocks/>
              </p:cNvSpPr>
              <p:nvPr/>
            </p:nvSpPr>
            <p:spPr bwMode="auto">
              <a:xfrm>
                <a:off x="2586" y="7173"/>
                <a:ext cx="60" cy="93"/>
              </a:xfrm>
              <a:custGeom>
                <a:avLst/>
                <a:gdLst>
                  <a:gd name="T0" fmla="*/ 0 w 11"/>
                  <a:gd name="T1" fmla="*/ 9 h 17"/>
                  <a:gd name="T2" fmla="*/ 8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8"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4690">
                <a:extLst>
                  <a:ext uri="{FF2B5EF4-FFF2-40B4-BE49-F238E27FC236}">
                    <a16:creationId xmlns:a16="http://schemas.microsoft.com/office/drawing/2014/main" xmlns="" id="{3B7809CE-0AD6-4430-856E-38BB9EBBF118}"/>
                  </a:ext>
                </a:extLst>
              </p:cNvPr>
              <p:cNvSpPr>
                <a:spLocks/>
              </p:cNvSpPr>
              <p:nvPr/>
            </p:nvSpPr>
            <p:spPr bwMode="auto">
              <a:xfrm>
                <a:off x="1935" y="7003"/>
                <a:ext cx="66" cy="93"/>
              </a:xfrm>
              <a:custGeom>
                <a:avLst/>
                <a:gdLst>
                  <a:gd name="T0" fmla="*/ 0 w 66"/>
                  <a:gd name="T1" fmla="*/ 50 h 93"/>
                  <a:gd name="T2" fmla="*/ 44 w 66"/>
                  <a:gd name="T3" fmla="*/ 93 h 93"/>
                  <a:gd name="T4" fmla="*/ 66 w 66"/>
                  <a:gd name="T5" fmla="*/ 44 h 93"/>
                  <a:gd name="T6" fmla="*/ 28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44" y="93"/>
                    </a:lnTo>
                    <a:lnTo>
                      <a:pt x="66" y="44"/>
                    </a:lnTo>
                    <a:lnTo>
                      <a:pt x="28" y="0"/>
                    </a:lnTo>
                    <a:lnTo>
                      <a:pt x="0" y="50"/>
                    </a:lnTo>
                    <a:close/>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691">
                <a:extLst>
                  <a:ext uri="{FF2B5EF4-FFF2-40B4-BE49-F238E27FC236}">
                    <a16:creationId xmlns:a16="http://schemas.microsoft.com/office/drawing/2014/main" xmlns="" id="{8F791571-25A4-4FFB-8736-27B88A8754C8}"/>
                  </a:ext>
                </a:extLst>
              </p:cNvPr>
              <p:cNvSpPr>
                <a:spLocks/>
              </p:cNvSpPr>
              <p:nvPr/>
            </p:nvSpPr>
            <p:spPr bwMode="auto">
              <a:xfrm>
                <a:off x="1935" y="7003"/>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4692">
                <a:extLst>
                  <a:ext uri="{FF2B5EF4-FFF2-40B4-BE49-F238E27FC236}">
                    <a16:creationId xmlns:a16="http://schemas.microsoft.com/office/drawing/2014/main" xmlns="" id="{F0447151-7364-4BCF-90EB-7E8E80DC7291}"/>
                  </a:ext>
                </a:extLst>
              </p:cNvPr>
              <p:cNvSpPr>
                <a:spLocks/>
              </p:cNvSpPr>
              <p:nvPr/>
            </p:nvSpPr>
            <p:spPr bwMode="auto">
              <a:xfrm>
                <a:off x="2318" y="7107"/>
                <a:ext cx="66" cy="93"/>
              </a:xfrm>
              <a:custGeom>
                <a:avLst/>
                <a:gdLst>
                  <a:gd name="T0" fmla="*/ 0 w 66"/>
                  <a:gd name="T1" fmla="*/ 50 h 93"/>
                  <a:gd name="T2" fmla="*/ 44 w 66"/>
                  <a:gd name="T3" fmla="*/ 93 h 93"/>
                  <a:gd name="T4" fmla="*/ 66 w 66"/>
                  <a:gd name="T5" fmla="*/ 44 h 93"/>
                  <a:gd name="T6" fmla="*/ 22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44" y="93"/>
                    </a:lnTo>
                    <a:lnTo>
                      <a:pt x="66" y="44"/>
                    </a:lnTo>
                    <a:lnTo>
                      <a:pt x="22" y="0"/>
                    </a:lnTo>
                    <a:lnTo>
                      <a:pt x="0" y="5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693">
                <a:extLst>
                  <a:ext uri="{FF2B5EF4-FFF2-40B4-BE49-F238E27FC236}">
                    <a16:creationId xmlns:a16="http://schemas.microsoft.com/office/drawing/2014/main" xmlns="" id="{A467D49C-D8A0-4EF1-BDC0-8A1BBB100D23}"/>
                  </a:ext>
                </a:extLst>
              </p:cNvPr>
              <p:cNvSpPr>
                <a:spLocks/>
              </p:cNvSpPr>
              <p:nvPr/>
            </p:nvSpPr>
            <p:spPr bwMode="auto">
              <a:xfrm>
                <a:off x="2318" y="7107"/>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4694">
                <a:extLst>
                  <a:ext uri="{FF2B5EF4-FFF2-40B4-BE49-F238E27FC236}">
                    <a16:creationId xmlns:a16="http://schemas.microsoft.com/office/drawing/2014/main" xmlns="" id="{AC7AE624-9CA2-43B1-A75E-FAC623F4BD76}"/>
                  </a:ext>
                </a:extLst>
              </p:cNvPr>
              <p:cNvSpPr>
                <a:spLocks/>
              </p:cNvSpPr>
              <p:nvPr/>
            </p:nvSpPr>
            <p:spPr bwMode="auto">
              <a:xfrm>
                <a:off x="2690" y="7206"/>
                <a:ext cx="60" cy="93"/>
              </a:xfrm>
              <a:custGeom>
                <a:avLst/>
                <a:gdLst>
                  <a:gd name="T0" fmla="*/ 0 w 60"/>
                  <a:gd name="T1" fmla="*/ 49 h 93"/>
                  <a:gd name="T2" fmla="*/ 38 w 60"/>
                  <a:gd name="T3" fmla="*/ 93 h 93"/>
                  <a:gd name="T4" fmla="*/ 60 w 60"/>
                  <a:gd name="T5" fmla="*/ 44 h 93"/>
                  <a:gd name="T6" fmla="*/ 16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16"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4695">
                <a:extLst>
                  <a:ext uri="{FF2B5EF4-FFF2-40B4-BE49-F238E27FC236}">
                    <a16:creationId xmlns:a16="http://schemas.microsoft.com/office/drawing/2014/main" xmlns="" id="{EE901BBA-493C-41BB-AE1D-4BF3B230205C}"/>
                  </a:ext>
                </a:extLst>
              </p:cNvPr>
              <p:cNvSpPr>
                <a:spLocks/>
              </p:cNvSpPr>
              <p:nvPr/>
            </p:nvSpPr>
            <p:spPr bwMode="auto">
              <a:xfrm>
                <a:off x="2690" y="7206"/>
                <a:ext cx="60" cy="93"/>
              </a:xfrm>
              <a:custGeom>
                <a:avLst/>
                <a:gdLst>
                  <a:gd name="T0" fmla="*/ 0 w 11"/>
                  <a:gd name="T1" fmla="*/ 9 h 17"/>
                  <a:gd name="T2" fmla="*/ 7 w 11"/>
                  <a:gd name="T3" fmla="*/ 17 h 17"/>
                  <a:gd name="T4" fmla="*/ 11 w 11"/>
                  <a:gd name="T5" fmla="*/ 8 h 17"/>
                  <a:gd name="T6" fmla="*/ 3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4696">
                <a:extLst>
                  <a:ext uri="{FF2B5EF4-FFF2-40B4-BE49-F238E27FC236}">
                    <a16:creationId xmlns:a16="http://schemas.microsoft.com/office/drawing/2014/main" xmlns="" id="{616B8075-F8A4-4A8E-829A-B643AEAF466F}"/>
                  </a:ext>
                </a:extLst>
              </p:cNvPr>
              <p:cNvSpPr>
                <a:spLocks/>
              </p:cNvSpPr>
              <p:nvPr/>
            </p:nvSpPr>
            <p:spPr bwMode="auto">
              <a:xfrm>
                <a:off x="2045" y="7042"/>
                <a:ext cx="65" cy="93"/>
              </a:xfrm>
              <a:custGeom>
                <a:avLst/>
                <a:gdLst>
                  <a:gd name="T0" fmla="*/ 0 w 65"/>
                  <a:gd name="T1" fmla="*/ 49 h 93"/>
                  <a:gd name="T2" fmla="*/ 38 w 65"/>
                  <a:gd name="T3" fmla="*/ 93 h 93"/>
                  <a:gd name="T4" fmla="*/ 65 w 65"/>
                  <a:gd name="T5" fmla="*/ 43 h 93"/>
                  <a:gd name="T6" fmla="*/ 22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38" y="93"/>
                    </a:lnTo>
                    <a:lnTo>
                      <a:pt x="65" y="43"/>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697">
                <a:extLst>
                  <a:ext uri="{FF2B5EF4-FFF2-40B4-BE49-F238E27FC236}">
                    <a16:creationId xmlns:a16="http://schemas.microsoft.com/office/drawing/2014/main" xmlns="" id="{E533BD3D-2033-47AC-88E4-69AA96344AE6}"/>
                  </a:ext>
                </a:extLst>
              </p:cNvPr>
              <p:cNvSpPr>
                <a:spLocks/>
              </p:cNvSpPr>
              <p:nvPr/>
            </p:nvSpPr>
            <p:spPr bwMode="auto">
              <a:xfrm>
                <a:off x="2045" y="7042"/>
                <a:ext cx="65"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4698">
                <a:extLst>
                  <a:ext uri="{FF2B5EF4-FFF2-40B4-BE49-F238E27FC236}">
                    <a16:creationId xmlns:a16="http://schemas.microsoft.com/office/drawing/2014/main" xmlns="" id="{C49C553B-0148-4E64-A81E-A72FF2CD2D01}"/>
                  </a:ext>
                </a:extLst>
              </p:cNvPr>
              <p:cNvSpPr>
                <a:spLocks/>
              </p:cNvSpPr>
              <p:nvPr/>
            </p:nvSpPr>
            <p:spPr bwMode="auto">
              <a:xfrm>
                <a:off x="2422" y="7146"/>
                <a:ext cx="66" cy="87"/>
              </a:xfrm>
              <a:custGeom>
                <a:avLst/>
                <a:gdLst>
                  <a:gd name="T0" fmla="*/ 0 w 66"/>
                  <a:gd name="T1" fmla="*/ 49 h 87"/>
                  <a:gd name="T2" fmla="*/ 44 w 66"/>
                  <a:gd name="T3" fmla="*/ 87 h 87"/>
                  <a:gd name="T4" fmla="*/ 66 w 66"/>
                  <a:gd name="T5" fmla="*/ 38 h 87"/>
                  <a:gd name="T6" fmla="*/ 22 w 66"/>
                  <a:gd name="T7" fmla="*/ 0 h 87"/>
                  <a:gd name="T8" fmla="*/ 0 w 66"/>
                  <a:gd name="T9" fmla="*/ 49 h 87"/>
                </a:gdLst>
                <a:ahLst/>
                <a:cxnLst>
                  <a:cxn ang="0">
                    <a:pos x="T0" y="T1"/>
                  </a:cxn>
                  <a:cxn ang="0">
                    <a:pos x="T2" y="T3"/>
                  </a:cxn>
                  <a:cxn ang="0">
                    <a:pos x="T4" y="T5"/>
                  </a:cxn>
                  <a:cxn ang="0">
                    <a:pos x="T6" y="T7"/>
                  </a:cxn>
                  <a:cxn ang="0">
                    <a:pos x="T8" y="T9"/>
                  </a:cxn>
                </a:cxnLst>
                <a:rect l="0" t="0" r="r" b="b"/>
                <a:pathLst>
                  <a:path w="66" h="87">
                    <a:moveTo>
                      <a:pt x="0" y="49"/>
                    </a:moveTo>
                    <a:lnTo>
                      <a:pt x="44" y="87"/>
                    </a:lnTo>
                    <a:lnTo>
                      <a:pt x="66" y="38"/>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699">
                <a:extLst>
                  <a:ext uri="{FF2B5EF4-FFF2-40B4-BE49-F238E27FC236}">
                    <a16:creationId xmlns:a16="http://schemas.microsoft.com/office/drawing/2014/main" xmlns="" id="{1010DC6F-75D6-4748-809C-4F9577EDAEEF}"/>
                  </a:ext>
                </a:extLst>
              </p:cNvPr>
              <p:cNvSpPr>
                <a:spLocks/>
              </p:cNvSpPr>
              <p:nvPr/>
            </p:nvSpPr>
            <p:spPr bwMode="auto">
              <a:xfrm>
                <a:off x="2422" y="7146"/>
                <a:ext cx="66" cy="87"/>
              </a:xfrm>
              <a:custGeom>
                <a:avLst/>
                <a:gdLst>
                  <a:gd name="T0" fmla="*/ 0 w 12"/>
                  <a:gd name="T1" fmla="*/ 9 h 16"/>
                  <a:gd name="T2" fmla="*/ 8 w 12"/>
                  <a:gd name="T3" fmla="*/ 16 h 16"/>
                  <a:gd name="T4" fmla="*/ 12 w 12"/>
                  <a:gd name="T5" fmla="*/ 7 h 16"/>
                  <a:gd name="T6" fmla="*/ 4 w 12"/>
                  <a:gd name="T7" fmla="*/ 0 h 16"/>
                  <a:gd name="T8" fmla="*/ 0 w 12"/>
                  <a:gd name="T9" fmla="*/ 9 h 16"/>
                </a:gdLst>
                <a:ahLst/>
                <a:cxnLst>
                  <a:cxn ang="0">
                    <a:pos x="T0" y="T1"/>
                  </a:cxn>
                  <a:cxn ang="0">
                    <a:pos x="T2" y="T3"/>
                  </a:cxn>
                  <a:cxn ang="0">
                    <a:pos x="T4" y="T5"/>
                  </a:cxn>
                  <a:cxn ang="0">
                    <a:pos x="T6" y="T7"/>
                  </a:cxn>
                  <a:cxn ang="0">
                    <a:pos x="T8" y="T9"/>
                  </a:cxn>
                </a:cxnLst>
                <a:rect l="0" t="0" r="r" b="b"/>
                <a:pathLst>
                  <a:path w="12" h="16">
                    <a:moveTo>
                      <a:pt x="0" y="9"/>
                    </a:moveTo>
                    <a:lnTo>
                      <a:pt x="8" y="16"/>
                    </a:lnTo>
                    <a:lnTo>
                      <a:pt x="12"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4700">
                <a:extLst>
                  <a:ext uri="{FF2B5EF4-FFF2-40B4-BE49-F238E27FC236}">
                    <a16:creationId xmlns:a16="http://schemas.microsoft.com/office/drawing/2014/main" xmlns="" id="{BBF0E236-EA2D-45CF-B9C7-95F8DA5FA68E}"/>
                  </a:ext>
                </a:extLst>
              </p:cNvPr>
              <p:cNvSpPr>
                <a:spLocks/>
              </p:cNvSpPr>
              <p:nvPr/>
            </p:nvSpPr>
            <p:spPr bwMode="auto">
              <a:xfrm>
                <a:off x="2788" y="7244"/>
                <a:ext cx="61" cy="88"/>
              </a:xfrm>
              <a:custGeom>
                <a:avLst/>
                <a:gdLst>
                  <a:gd name="T0" fmla="*/ 0 w 61"/>
                  <a:gd name="T1" fmla="*/ 49 h 88"/>
                  <a:gd name="T2" fmla="*/ 39 w 61"/>
                  <a:gd name="T3" fmla="*/ 88 h 88"/>
                  <a:gd name="T4" fmla="*/ 61 w 61"/>
                  <a:gd name="T5" fmla="*/ 38 h 88"/>
                  <a:gd name="T6" fmla="*/ 17 w 61"/>
                  <a:gd name="T7" fmla="*/ 0 h 88"/>
                  <a:gd name="T8" fmla="*/ 0 w 61"/>
                  <a:gd name="T9" fmla="*/ 49 h 88"/>
                </a:gdLst>
                <a:ahLst/>
                <a:cxnLst>
                  <a:cxn ang="0">
                    <a:pos x="T0" y="T1"/>
                  </a:cxn>
                  <a:cxn ang="0">
                    <a:pos x="T2" y="T3"/>
                  </a:cxn>
                  <a:cxn ang="0">
                    <a:pos x="T4" y="T5"/>
                  </a:cxn>
                  <a:cxn ang="0">
                    <a:pos x="T6" y="T7"/>
                  </a:cxn>
                  <a:cxn ang="0">
                    <a:pos x="T8" y="T9"/>
                  </a:cxn>
                </a:cxnLst>
                <a:rect l="0" t="0" r="r" b="b"/>
                <a:pathLst>
                  <a:path w="61" h="88">
                    <a:moveTo>
                      <a:pt x="0" y="49"/>
                    </a:moveTo>
                    <a:lnTo>
                      <a:pt x="39" y="88"/>
                    </a:lnTo>
                    <a:lnTo>
                      <a:pt x="61" y="38"/>
                    </a:lnTo>
                    <a:lnTo>
                      <a:pt x="17"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701">
                <a:extLst>
                  <a:ext uri="{FF2B5EF4-FFF2-40B4-BE49-F238E27FC236}">
                    <a16:creationId xmlns:a16="http://schemas.microsoft.com/office/drawing/2014/main" xmlns="" id="{699FC41F-92D9-4E0B-ABE8-9D329583461E}"/>
                  </a:ext>
                </a:extLst>
              </p:cNvPr>
              <p:cNvSpPr>
                <a:spLocks/>
              </p:cNvSpPr>
              <p:nvPr/>
            </p:nvSpPr>
            <p:spPr bwMode="auto">
              <a:xfrm>
                <a:off x="2788" y="7244"/>
                <a:ext cx="61" cy="88"/>
              </a:xfrm>
              <a:custGeom>
                <a:avLst/>
                <a:gdLst>
                  <a:gd name="T0" fmla="*/ 0 w 11"/>
                  <a:gd name="T1" fmla="*/ 9 h 16"/>
                  <a:gd name="T2" fmla="*/ 7 w 11"/>
                  <a:gd name="T3" fmla="*/ 16 h 16"/>
                  <a:gd name="T4" fmla="*/ 11 w 11"/>
                  <a:gd name="T5" fmla="*/ 7 h 16"/>
                  <a:gd name="T6" fmla="*/ 3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7"/>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4702">
                <a:extLst>
                  <a:ext uri="{FF2B5EF4-FFF2-40B4-BE49-F238E27FC236}">
                    <a16:creationId xmlns:a16="http://schemas.microsoft.com/office/drawing/2014/main" xmlns="" id="{2660C264-4401-4D4A-966C-0B27864878EE}"/>
                  </a:ext>
                </a:extLst>
              </p:cNvPr>
              <p:cNvSpPr>
                <a:spLocks/>
              </p:cNvSpPr>
              <p:nvPr/>
            </p:nvSpPr>
            <p:spPr bwMode="auto">
              <a:xfrm>
                <a:off x="2149" y="7075"/>
                <a:ext cx="65" cy="93"/>
              </a:xfrm>
              <a:custGeom>
                <a:avLst/>
                <a:gdLst>
                  <a:gd name="T0" fmla="*/ 0 w 65"/>
                  <a:gd name="T1" fmla="*/ 49 h 93"/>
                  <a:gd name="T2" fmla="*/ 43 w 65"/>
                  <a:gd name="T3" fmla="*/ 93 h 93"/>
                  <a:gd name="T4" fmla="*/ 65 w 65"/>
                  <a:gd name="T5" fmla="*/ 43 h 93"/>
                  <a:gd name="T6" fmla="*/ 27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43"/>
                    </a:lnTo>
                    <a:lnTo>
                      <a:pt x="27"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703">
                <a:extLst>
                  <a:ext uri="{FF2B5EF4-FFF2-40B4-BE49-F238E27FC236}">
                    <a16:creationId xmlns:a16="http://schemas.microsoft.com/office/drawing/2014/main" xmlns="" id="{9FD35564-19CF-4D79-8DA1-EE16AE788660}"/>
                  </a:ext>
                </a:extLst>
              </p:cNvPr>
              <p:cNvSpPr>
                <a:spLocks/>
              </p:cNvSpPr>
              <p:nvPr/>
            </p:nvSpPr>
            <p:spPr bwMode="auto">
              <a:xfrm>
                <a:off x="2149" y="7075"/>
                <a:ext cx="65"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4704">
                <a:extLst>
                  <a:ext uri="{FF2B5EF4-FFF2-40B4-BE49-F238E27FC236}">
                    <a16:creationId xmlns:a16="http://schemas.microsoft.com/office/drawing/2014/main" xmlns="" id="{48029095-F310-431C-8B0B-69EFA616D25D}"/>
                  </a:ext>
                </a:extLst>
              </p:cNvPr>
              <p:cNvSpPr>
                <a:spLocks/>
              </p:cNvSpPr>
              <p:nvPr/>
            </p:nvSpPr>
            <p:spPr bwMode="auto">
              <a:xfrm>
                <a:off x="2526" y="7178"/>
                <a:ext cx="60" cy="93"/>
              </a:xfrm>
              <a:custGeom>
                <a:avLst/>
                <a:gdLst>
                  <a:gd name="T0" fmla="*/ 0 w 60"/>
                  <a:gd name="T1" fmla="*/ 50 h 93"/>
                  <a:gd name="T2" fmla="*/ 38 w 60"/>
                  <a:gd name="T3" fmla="*/ 93 h 93"/>
                  <a:gd name="T4" fmla="*/ 60 w 60"/>
                  <a:gd name="T5" fmla="*/ 44 h 93"/>
                  <a:gd name="T6" fmla="*/ 22 w 60"/>
                  <a:gd name="T7" fmla="*/ 0 h 93"/>
                  <a:gd name="T8" fmla="*/ 0 w 60"/>
                  <a:gd name="T9" fmla="*/ 50 h 93"/>
                </a:gdLst>
                <a:ahLst/>
                <a:cxnLst>
                  <a:cxn ang="0">
                    <a:pos x="T0" y="T1"/>
                  </a:cxn>
                  <a:cxn ang="0">
                    <a:pos x="T2" y="T3"/>
                  </a:cxn>
                  <a:cxn ang="0">
                    <a:pos x="T4" y="T5"/>
                  </a:cxn>
                  <a:cxn ang="0">
                    <a:pos x="T6" y="T7"/>
                  </a:cxn>
                  <a:cxn ang="0">
                    <a:pos x="T8" y="T9"/>
                  </a:cxn>
                </a:cxnLst>
                <a:rect l="0" t="0" r="r" b="b"/>
                <a:pathLst>
                  <a:path w="60" h="93">
                    <a:moveTo>
                      <a:pt x="0" y="50"/>
                    </a:moveTo>
                    <a:lnTo>
                      <a:pt x="38" y="93"/>
                    </a:lnTo>
                    <a:lnTo>
                      <a:pt x="60" y="44"/>
                    </a:lnTo>
                    <a:lnTo>
                      <a:pt x="22" y="0"/>
                    </a:lnTo>
                    <a:lnTo>
                      <a:pt x="0" y="5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705">
                <a:extLst>
                  <a:ext uri="{FF2B5EF4-FFF2-40B4-BE49-F238E27FC236}">
                    <a16:creationId xmlns:a16="http://schemas.microsoft.com/office/drawing/2014/main" xmlns="" id="{161336E6-CDAB-4B7B-96EB-EA49140185AE}"/>
                  </a:ext>
                </a:extLst>
              </p:cNvPr>
              <p:cNvSpPr>
                <a:spLocks/>
              </p:cNvSpPr>
              <p:nvPr/>
            </p:nvSpPr>
            <p:spPr bwMode="auto">
              <a:xfrm>
                <a:off x="2526" y="7178"/>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4706">
                <a:extLst>
                  <a:ext uri="{FF2B5EF4-FFF2-40B4-BE49-F238E27FC236}">
                    <a16:creationId xmlns:a16="http://schemas.microsoft.com/office/drawing/2014/main" xmlns="" id="{97811C2E-8889-41D9-86C3-B8AD26499245}"/>
                  </a:ext>
                </a:extLst>
              </p:cNvPr>
              <p:cNvSpPr>
                <a:spLocks/>
              </p:cNvSpPr>
              <p:nvPr/>
            </p:nvSpPr>
            <p:spPr bwMode="auto">
              <a:xfrm>
                <a:off x="2258" y="7113"/>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707">
                <a:extLst>
                  <a:ext uri="{FF2B5EF4-FFF2-40B4-BE49-F238E27FC236}">
                    <a16:creationId xmlns:a16="http://schemas.microsoft.com/office/drawing/2014/main" xmlns="" id="{2E2C04FA-B206-4DC1-A6F6-AFA7CC01524F}"/>
                  </a:ext>
                </a:extLst>
              </p:cNvPr>
              <p:cNvSpPr>
                <a:spLocks/>
              </p:cNvSpPr>
              <p:nvPr/>
            </p:nvSpPr>
            <p:spPr bwMode="auto">
              <a:xfrm>
                <a:off x="2258" y="7113"/>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4708">
                <a:extLst>
                  <a:ext uri="{FF2B5EF4-FFF2-40B4-BE49-F238E27FC236}">
                    <a16:creationId xmlns:a16="http://schemas.microsoft.com/office/drawing/2014/main" xmlns="" id="{B42C77F2-3791-4825-BBB3-755D374065A9}"/>
                  </a:ext>
                </a:extLst>
              </p:cNvPr>
              <p:cNvSpPr>
                <a:spLocks/>
              </p:cNvSpPr>
              <p:nvPr/>
            </p:nvSpPr>
            <p:spPr bwMode="auto">
              <a:xfrm>
                <a:off x="2630" y="7217"/>
                <a:ext cx="60" cy="87"/>
              </a:xfrm>
              <a:custGeom>
                <a:avLst/>
                <a:gdLst>
                  <a:gd name="T0" fmla="*/ 0 w 60"/>
                  <a:gd name="T1" fmla="*/ 49 h 87"/>
                  <a:gd name="T2" fmla="*/ 38 w 60"/>
                  <a:gd name="T3" fmla="*/ 87 h 87"/>
                  <a:gd name="T4" fmla="*/ 60 w 60"/>
                  <a:gd name="T5" fmla="*/ 38 h 87"/>
                  <a:gd name="T6" fmla="*/ 16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38"/>
                    </a:lnTo>
                    <a:lnTo>
                      <a:pt x="16"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709">
                <a:extLst>
                  <a:ext uri="{FF2B5EF4-FFF2-40B4-BE49-F238E27FC236}">
                    <a16:creationId xmlns:a16="http://schemas.microsoft.com/office/drawing/2014/main" xmlns="" id="{38FF2488-3F96-4D9C-B6B9-5EC633A012E5}"/>
                  </a:ext>
                </a:extLst>
              </p:cNvPr>
              <p:cNvSpPr>
                <a:spLocks/>
              </p:cNvSpPr>
              <p:nvPr/>
            </p:nvSpPr>
            <p:spPr bwMode="auto">
              <a:xfrm>
                <a:off x="2630" y="7217"/>
                <a:ext cx="60" cy="87"/>
              </a:xfrm>
              <a:custGeom>
                <a:avLst/>
                <a:gdLst>
                  <a:gd name="T0" fmla="*/ 0 w 11"/>
                  <a:gd name="T1" fmla="*/ 9 h 16"/>
                  <a:gd name="T2" fmla="*/ 7 w 11"/>
                  <a:gd name="T3" fmla="*/ 16 h 16"/>
                  <a:gd name="T4" fmla="*/ 11 w 11"/>
                  <a:gd name="T5" fmla="*/ 7 h 16"/>
                  <a:gd name="T6" fmla="*/ 3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7"/>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4710">
                <a:extLst>
                  <a:ext uri="{FF2B5EF4-FFF2-40B4-BE49-F238E27FC236}">
                    <a16:creationId xmlns:a16="http://schemas.microsoft.com/office/drawing/2014/main" xmlns="" id="{AB8B3D7D-7714-4D0C-87EE-A775B5EB9309}"/>
                  </a:ext>
                </a:extLst>
              </p:cNvPr>
              <p:cNvSpPr>
                <a:spLocks/>
              </p:cNvSpPr>
              <p:nvPr/>
            </p:nvSpPr>
            <p:spPr bwMode="auto">
              <a:xfrm>
                <a:off x="1979" y="7047"/>
                <a:ext cx="66" cy="93"/>
              </a:xfrm>
              <a:custGeom>
                <a:avLst/>
                <a:gdLst>
                  <a:gd name="T0" fmla="*/ 0 w 66"/>
                  <a:gd name="T1" fmla="*/ 49 h 93"/>
                  <a:gd name="T2" fmla="*/ 38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38" y="93"/>
                    </a:lnTo>
                    <a:lnTo>
                      <a:pt x="66" y="44"/>
                    </a:lnTo>
                    <a:lnTo>
                      <a:pt x="22" y="0"/>
                    </a:lnTo>
                    <a:lnTo>
                      <a:pt x="0" y="49"/>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711">
                <a:extLst>
                  <a:ext uri="{FF2B5EF4-FFF2-40B4-BE49-F238E27FC236}">
                    <a16:creationId xmlns:a16="http://schemas.microsoft.com/office/drawing/2014/main" xmlns="" id="{8D07F1DB-8DB6-4093-81BB-77AB543A679E}"/>
                  </a:ext>
                </a:extLst>
              </p:cNvPr>
              <p:cNvSpPr>
                <a:spLocks/>
              </p:cNvSpPr>
              <p:nvPr/>
            </p:nvSpPr>
            <p:spPr bwMode="auto">
              <a:xfrm>
                <a:off x="1979" y="7047"/>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4712">
                <a:extLst>
                  <a:ext uri="{FF2B5EF4-FFF2-40B4-BE49-F238E27FC236}">
                    <a16:creationId xmlns:a16="http://schemas.microsoft.com/office/drawing/2014/main" xmlns="" id="{2EC80B40-412A-4C79-AC6A-86B443429178}"/>
                  </a:ext>
                </a:extLst>
              </p:cNvPr>
              <p:cNvSpPr>
                <a:spLocks/>
              </p:cNvSpPr>
              <p:nvPr/>
            </p:nvSpPr>
            <p:spPr bwMode="auto">
              <a:xfrm>
                <a:off x="2362" y="7151"/>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713">
                <a:extLst>
                  <a:ext uri="{FF2B5EF4-FFF2-40B4-BE49-F238E27FC236}">
                    <a16:creationId xmlns:a16="http://schemas.microsoft.com/office/drawing/2014/main" xmlns="" id="{B11A0E24-EBD2-4CBF-BC7F-BF4237568707}"/>
                  </a:ext>
                </a:extLst>
              </p:cNvPr>
              <p:cNvSpPr>
                <a:spLocks/>
              </p:cNvSpPr>
              <p:nvPr/>
            </p:nvSpPr>
            <p:spPr bwMode="auto">
              <a:xfrm>
                <a:off x="2362" y="7151"/>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4714">
                <a:extLst>
                  <a:ext uri="{FF2B5EF4-FFF2-40B4-BE49-F238E27FC236}">
                    <a16:creationId xmlns:a16="http://schemas.microsoft.com/office/drawing/2014/main" xmlns="" id="{782B64E4-1A51-4E5D-8782-BD09F26A5E5A}"/>
                  </a:ext>
                </a:extLst>
              </p:cNvPr>
              <p:cNvSpPr>
                <a:spLocks/>
              </p:cNvSpPr>
              <p:nvPr/>
            </p:nvSpPr>
            <p:spPr bwMode="auto">
              <a:xfrm>
                <a:off x="2728" y="7250"/>
                <a:ext cx="60" cy="93"/>
              </a:xfrm>
              <a:custGeom>
                <a:avLst/>
                <a:gdLst>
                  <a:gd name="T0" fmla="*/ 0 w 60"/>
                  <a:gd name="T1" fmla="*/ 49 h 93"/>
                  <a:gd name="T2" fmla="*/ 39 w 60"/>
                  <a:gd name="T3" fmla="*/ 93 h 93"/>
                  <a:gd name="T4" fmla="*/ 60 w 60"/>
                  <a:gd name="T5" fmla="*/ 43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9" y="93"/>
                    </a:lnTo>
                    <a:lnTo>
                      <a:pt x="60" y="43"/>
                    </a:lnTo>
                    <a:lnTo>
                      <a:pt x="22"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4715">
                <a:extLst>
                  <a:ext uri="{FF2B5EF4-FFF2-40B4-BE49-F238E27FC236}">
                    <a16:creationId xmlns:a16="http://schemas.microsoft.com/office/drawing/2014/main" xmlns="" id="{7A395597-F766-4296-9CDD-298D31983CF0}"/>
                  </a:ext>
                </a:extLst>
              </p:cNvPr>
              <p:cNvSpPr>
                <a:spLocks/>
              </p:cNvSpPr>
              <p:nvPr/>
            </p:nvSpPr>
            <p:spPr bwMode="auto">
              <a:xfrm>
                <a:off x="2728" y="7250"/>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4716">
                <a:extLst>
                  <a:ext uri="{FF2B5EF4-FFF2-40B4-BE49-F238E27FC236}">
                    <a16:creationId xmlns:a16="http://schemas.microsoft.com/office/drawing/2014/main" xmlns="" id="{17E326E9-210F-4BBD-A2D4-CDFA5653D366}"/>
                  </a:ext>
                </a:extLst>
              </p:cNvPr>
              <p:cNvSpPr>
                <a:spLocks/>
              </p:cNvSpPr>
              <p:nvPr/>
            </p:nvSpPr>
            <p:spPr bwMode="auto">
              <a:xfrm>
                <a:off x="2083" y="7085"/>
                <a:ext cx="66" cy="93"/>
              </a:xfrm>
              <a:custGeom>
                <a:avLst/>
                <a:gdLst>
                  <a:gd name="T0" fmla="*/ 0 w 66"/>
                  <a:gd name="T1" fmla="*/ 50 h 93"/>
                  <a:gd name="T2" fmla="*/ 44 w 66"/>
                  <a:gd name="T3" fmla="*/ 93 h 93"/>
                  <a:gd name="T4" fmla="*/ 66 w 66"/>
                  <a:gd name="T5" fmla="*/ 39 h 93"/>
                  <a:gd name="T6" fmla="*/ 27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44" y="93"/>
                    </a:lnTo>
                    <a:lnTo>
                      <a:pt x="66" y="39"/>
                    </a:lnTo>
                    <a:lnTo>
                      <a:pt x="27" y="0"/>
                    </a:lnTo>
                    <a:lnTo>
                      <a:pt x="0" y="5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4717">
                <a:extLst>
                  <a:ext uri="{FF2B5EF4-FFF2-40B4-BE49-F238E27FC236}">
                    <a16:creationId xmlns:a16="http://schemas.microsoft.com/office/drawing/2014/main" xmlns="" id="{331BC8F1-2290-43FB-AD11-F382605C7D2E}"/>
                  </a:ext>
                </a:extLst>
              </p:cNvPr>
              <p:cNvSpPr>
                <a:spLocks/>
              </p:cNvSpPr>
              <p:nvPr/>
            </p:nvSpPr>
            <p:spPr bwMode="auto">
              <a:xfrm>
                <a:off x="2083" y="7085"/>
                <a:ext cx="66" cy="93"/>
              </a:xfrm>
              <a:custGeom>
                <a:avLst/>
                <a:gdLst>
                  <a:gd name="T0" fmla="*/ 0 w 12"/>
                  <a:gd name="T1" fmla="*/ 9 h 17"/>
                  <a:gd name="T2" fmla="*/ 8 w 12"/>
                  <a:gd name="T3" fmla="*/ 17 h 17"/>
                  <a:gd name="T4" fmla="*/ 12 w 12"/>
                  <a:gd name="T5" fmla="*/ 7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4718">
                <a:extLst>
                  <a:ext uri="{FF2B5EF4-FFF2-40B4-BE49-F238E27FC236}">
                    <a16:creationId xmlns:a16="http://schemas.microsoft.com/office/drawing/2014/main" xmlns="" id="{E3306D24-EB68-4827-8DFE-2EF252E12F9E}"/>
                  </a:ext>
                </a:extLst>
              </p:cNvPr>
              <p:cNvSpPr>
                <a:spLocks/>
              </p:cNvSpPr>
              <p:nvPr/>
            </p:nvSpPr>
            <p:spPr bwMode="auto">
              <a:xfrm>
                <a:off x="2466" y="7184"/>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4719">
                <a:extLst>
                  <a:ext uri="{FF2B5EF4-FFF2-40B4-BE49-F238E27FC236}">
                    <a16:creationId xmlns:a16="http://schemas.microsoft.com/office/drawing/2014/main" xmlns="" id="{9726793B-068B-404A-873E-9CC55638A490}"/>
                  </a:ext>
                </a:extLst>
              </p:cNvPr>
              <p:cNvSpPr>
                <a:spLocks/>
              </p:cNvSpPr>
              <p:nvPr/>
            </p:nvSpPr>
            <p:spPr bwMode="auto">
              <a:xfrm>
                <a:off x="2466" y="7184"/>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4720">
                <a:extLst>
                  <a:ext uri="{FF2B5EF4-FFF2-40B4-BE49-F238E27FC236}">
                    <a16:creationId xmlns:a16="http://schemas.microsoft.com/office/drawing/2014/main" xmlns="" id="{01853300-BB78-42A1-9990-0295F9AA6FAB}"/>
                  </a:ext>
                </a:extLst>
              </p:cNvPr>
              <p:cNvSpPr>
                <a:spLocks/>
              </p:cNvSpPr>
              <p:nvPr/>
            </p:nvSpPr>
            <p:spPr bwMode="auto">
              <a:xfrm>
                <a:off x="2192" y="7118"/>
                <a:ext cx="66" cy="93"/>
              </a:xfrm>
              <a:custGeom>
                <a:avLst/>
                <a:gdLst>
                  <a:gd name="T0" fmla="*/ 0 w 66"/>
                  <a:gd name="T1" fmla="*/ 50 h 93"/>
                  <a:gd name="T2" fmla="*/ 39 w 66"/>
                  <a:gd name="T3" fmla="*/ 93 h 93"/>
                  <a:gd name="T4" fmla="*/ 66 w 66"/>
                  <a:gd name="T5" fmla="*/ 44 h 93"/>
                  <a:gd name="T6" fmla="*/ 22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39" y="93"/>
                    </a:lnTo>
                    <a:lnTo>
                      <a:pt x="66" y="44"/>
                    </a:lnTo>
                    <a:lnTo>
                      <a:pt x="22" y="0"/>
                    </a:lnTo>
                    <a:lnTo>
                      <a:pt x="0" y="5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4721">
                <a:extLst>
                  <a:ext uri="{FF2B5EF4-FFF2-40B4-BE49-F238E27FC236}">
                    <a16:creationId xmlns:a16="http://schemas.microsoft.com/office/drawing/2014/main" xmlns="" id="{DD368ECE-C75D-4854-B5F7-18309AB3D7D1}"/>
                  </a:ext>
                </a:extLst>
              </p:cNvPr>
              <p:cNvSpPr>
                <a:spLocks/>
              </p:cNvSpPr>
              <p:nvPr/>
            </p:nvSpPr>
            <p:spPr bwMode="auto">
              <a:xfrm>
                <a:off x="2192" y="7118"/>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4722">
                <a:extLst>
                  <a:ext uri="{FF2B5EF4-FFF2-40B4-BE49-F238E27FC236}">
                    <a16:creationId xmlns:a16="http://schemas.microsoft.com/office/drawing/2014/main" xmlns="" id="{F40CC067-0459-4848-B95D-A204A9C003CE}"/>
                  </a:ext>
                </a:extLst>
              </p:cNvPr>
              <p:cNvSpPr>
                <a:spLocks/>
              </p:cNvSpPr>
              <p:nvPr/>
            </p:nvSpPr>
            <p:spPr bwMode="auto">
              <a:xfrm>
                <a:off x="2564" y="7222"/>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4723">
                <a:extLst>
                  <a:ext uri="{FF2B5EF4-FFF2-40B4-BE49-F238E27FC236}">
                    <a16:creationId xmlns:a16="http://schemas.microsoft.com/office/drawing/2014/main" xmlns="" id="{72FCAE30-D316-4224-BCB9-1F823DB15536}"/>
                  </a:ext>
                </a:extLst>
              </p:cNvPr>
              <p:cNvSpPr>
                <a:spLocks/>
              </p:cNvSpPr>
              <p:nvPr/>
            </p:nvSpPr>
            <p:spPr bwMode="auto">
              <a:xfrm>
                <a:off x="2564" y="7222"/>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4724">
                <a:extLst>
                  <a:ext uri="{FF2B5EF4-FFF2-40B4-BE49-F238E27FC236}">
                    <a16:creationId xmlns:a16="http://schemas.microsoft.com/office/drawing/2014/main" xmlns="" id="{98B57CD7-E8A2-4DEB-8DC4-735EAA203965}"/>
                  </a:ext>
                </a:extLst>
              </p:cNvPr>
              <p:cNvSpPr>
                <a:spLocks/>
              </p:cNvSpPr>
              <p:nvPr/>
            </p:nvSpPr>
            <p:spPr bwMode="auto">
              <a:xfrm>
                <a:off x="2296" y="7157"/>
                <a:ext cx="66" cy="93"/>
              </a:xfrm>
              <a:custGeom>
                <a:avLst/>
                <a:gdLst>
                  <a:gd name="T0" fmla="*/ 0 w 66"/>
                  <a:gd name="T1" fmla="*/ 49 h 93"/>
                  <a:gd name="T2" fmla="*/ 39 w 66"/>
                  <a:gd name="T3" fmla="*/ 93 h 93"/>
                  <a:gd name="T4" fmla="*/ 66 w 66"/>
                  <a:gd name="T5" fmla="*/ 43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39" y="93"/>
                    </a:lnTo>
                    <a:lnTo>
                      <a:pt x="66" y="43"/>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4725">
                <a:extLst>
                  <a:ext uri="{FF2B5EF4-FFF2-40B4-BE49-F238E27FC236}">
                    <a16:creationId xmlns:a16="http://schemas.microsoft.com/office/drawing/2014/main" xmlns="" id="{415D9DE5-A317-449D-9964-36AA0B0DC9C0}"/>
                  </a:ext>
                </a:extLst>
              </p:cNvPr>
              <p:cNvSpPr>
                <a:spLocks/>
              </p:cNvSpPr>
              <p:nvPr/>
            </p:nvSpPr>
            <p:spPr bwMode="auto">
              <a:xfrm>
                <a:off x="2296" y="7157"/>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4726">
                <a:extLst>
                  <a:ext uri="{FF2B5EF4-FFF2-40B4-BE49-F238E27FC236}">
                    <a16:creationId xmlns:a16="http://schemas.microsoft.com/office/drawing/2014/main" xmlns="" id="{F3818ECD-FD5B-457E-9F68-248D0DFADE29}"/>
                  </a:ext>
                </a:extLst>
              </p:cNvPr>
              <p:cNvSpPr>
                <a:spLocks/>
              </p:cNvSpPr>
              <p:nvPr/>
            </p:nvSpPr>
            <p:spPr bwMode="auto">
              <a:xfrm>
                <a:off x="2668" y="7255"/>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727">
                <a:extLst>
                  <a:ext uri="{FF2B5EF4-FFF2-40B4-BE49-F238E27FC236}">
                    <a16:creationId xmlns:a16="http://schemas.microsoft.com/office/drawing/2014/main" xmlns="" id="{6674CD8D-1F76-4E65-AAC4-9F1117D272DA}"/>
                  </a:ext>
                </a:extLst>
              </p:cNvPr>
              <p:cNvSpPr>
                <a:spLocks/>
              </p:cNvSpPr>
              <p:nvPr/>
            </p:nvSpPr>
            <p:spPr bwMode="auto">
              <a:xfrm>
                <a:off x="2668" y="7255"/>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4728">
                <a:extLst>
                  <a:ext uri="{FF2B5EF4-FFF2-40B4-BE49-F238E27FC236}">
                    <a16:creationId xmlns:a16="http://schemas.microsoft.com/office/drawing/2014/main" xmlns="" id="{23364909-8EE0-4E7F-A4AE-91A0F847C489}"/>
                  </a:ext>
                </a:extLst>
              </p:cNvPr>
              <p:cNvSpPr>
                <a:spLocks/>
              </p:cNvSpPr>
              <p:nvPr/>
            </p:nvSpPr>
            <p:spPr bwMode="auto">
              <a:xfrm>
                <a:off x="2017" y="7091"/>
                <a:ext cx="66" cy="93"/>
              </a:xfrm>
              <a:custGeom>
                <a:avLst/>
                <a:gdLst>
                  <a:gd name="T0" fmla="*/ 0 w 66"/>
                  <a:gd name="T1" fmla="*/ 49 h 93"/>
                  <a:gd name="T2" fmla="*/ 44 w 66"/>
                  <a:gd name="T3" fmla="*/ 93 h 93"/>
                  <a:gd name="T4" fmla="*/ 66 w 66"/>
                  <a:gd name="T5" fmla="*/ 44 h 93"/>
                  <a:gd name="T6" fmla="*/ 28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8" y="0"/>
                    </a:lnTo>
                    <a:lnTo>
                      <a:pt x="0" y="49"/>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4729">
                <a:extLst>
                  <a:ext uri="{FF2B5EF4-FFF2-40B4-BE49-F238E27FC236}">
                    <a16:creationId xmlns:a16="http://schemas.microsoft.com/office/drawing/2014/main" xmlns="" id="{B9695295-3FA0-4A7B-B533-26473DC5502A}"/>
                  </a:ext>
                </a:extLst>
              </p:cNvPr>
              <p:cNvSpPr>
                <a:spLocks/>
              </p:cNvSpPr>
              <p:nvPr/>
            </p:nvSpPr>
            <p:spPr bwMode="auto">
              <a:xfrm>
                <a:off x="2017" y="7091"/>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4730">
                <a:extLst>
                  <a:ext uri="{FF2B5EF4-FFF2-40B4-BE49-F238E27FC236}">
                    <a16:creationId xmlns:a16="http://schemas.microsoft.com/office/drawing/2014/main" xmlns="" id="{03CE0934-7545-4326-A574-FB2BCA7196F1}"/>
                  </a:ext>
                </a:extLst>
              </p:cNvPr>
              <p:cNvSpPr>
                <a:spLocks/>
              </p:cNvSpPr>
              <p:nvPr/>
            </p:nvSpPr>
            <p:spPr bwMode="auto">
              <a:xfrm>
                <a:off x="2400" y="7195"/>
                <a:ext cx="66" cy="93"/>
              </a:xfrm>
              <a:custGeom>
                <a:avLst/>
                <a:gdLst>
                  <a:gd name="T0" fmla="*/ 0 w 66"/>
                  <a:gd name="T1" fmla="*/ 49 h 93"/>
                  <a:gd name="T2" fmla="*/ 44 w 66"/>
                  <a:gd name="T3" fmla="*/ 93 h 93"/>
                  <a:gd name="T4" fmla="*/ 66 w 66"/>
                  <a:gd name="T5" fmla="*/ 38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38"/>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731">
                <a:extLst>
                  <a:ext uri="{FF2B5EF4-FFF2-40B4-BE49-F238E27FC236}">
                    <a16:creationId xmlns:a16="http://schemas.microsoft.com/office/drawing/2014/main" xmlns="" id="{DF9855EC-8A42-4649-9EE7-3BF474AF0EF6}"/>
                  </a:ext>
                </a:extLst>
              </p:cNvPr>
              <p:cNvSpPr>
                <a:spLocks/>
              </p:cNvSpPr>
              <p:nvPr/>
            </p:nvSpPr>
            <p:spPr bwMode="auto">
              <a:xfrm>
                <a:off x="2400" y="7195"/>
                <a:ext cx="66" cy="93"/>
              </a:xfrm>
              <a:custGeom>
                <a:avLst/>
                <a:gdLst>
                  <a:gd name="T0" fmla="*/ 0 w 12"/>
                  <a:gd name="T1" fmla="*/ 9 h 17"/>
                  <a:gd name="T2" fmla="*/ 8 w 12"/>
                  <a:gd name="T3" fmla="*/ 17 h 17"/>
                  <a:gd name="T4" fmla="*/ 12 w 12"/>
                  <a:gd name="T5" fmla="*/ 7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4732">
                <a:extLst>
                  <a:ext uri="{FF2B5EF4-FFF2-40B4-BE49-F238E27FC236}">
                    <a16:creationId xmlns:a16="http://schemas.microsoft.com/office/drawing/2014/main" xmlns="" id="{3C80D633-0937-47D1-BFAA-ACDB3B11055B}"/>
                  </a:ext>
                </a:extLst>
              </p:cNvPr>
              <p:cNvSpPr>
                <a:spLocks/>
              </p:cNvSpPr>
              <p:nvPr/>
            </p:nvSpPr>
            <p:spPr bwMode="auto">
              <a:xfrm>
                <a:off x="2767" y="7293"/>
                <a:ext cx="60" cy="88"/>
              </a:xfrm>
              <a:custGeom>
                <a:avLst/>
                <a:gdLst>
                  <a:gd name="T0" fmla="*/ 0 w 60"/>
                  <a:gd name="T1" fmla="*/ 50 h 88"/>
                  <a:gd name="T2" fmla="*/ 43 w 60"/>
                  <a:gd name="T3" fmla="*/ 88 h 88"/>
                  <a:gd name="T4" fmla="*/ 60 w 60"/>
                  <a:gd name="T5" fmla="*/ 39 h 88"/>
                  <a:gd name="T6" fmla="*/ 21 w 60"/>
                  <a:gd name="T7" fmla="*/ 0 h 88"/>
                  <a:gd name="T8" fmla="*/ 0 w 60"/>
                  <a:gd name="T9" fmla="*/ 50 h 88"/>
                </a:gdLst>
                <a:ahLst/>
                <a:cxnLst>
                  <a:cxn ang="0">
                    <a:pos x="T0" y="T1"/>
                  </a:cxn>
                  <a:cxn ang="0">
                    <a:pos x="T2" y="T3"/>
                  </a:cxn>
                  <a:cxn ang="0">
                    <a:pos x="T4" y="T5"/>
                  </a:cxn>
                  <a:cxn ang="0">
                    <a:pos x="T6" y="T7"/>
                  </a:cxn>
                  <a:cxn ang="0">
                    <a:pos x="T8" y="T9"/>
                  </a:cxn>
                </a:cxnLst>
                <a:rect l="0" t="0" r="r" b="b"/>
                <a:pathLst>
                  <a:path w="60" h="88">
                    <a:moveTo>
                      <a:pt x="0" y="50"/>
                    </a:moveTo>
                    <a:lnTo>
                      <a:pt x="43" y="88"/>
                    </a:lnTo>
                    <a:lnTo>
                      <a:pt x="60" y="39"/>
                    </a:lnTo>
                    <a:lnTo>
                      <a:pt x="21" y="0"/>
                    </a:lnTo>
                    <a:lnTo>
                      <a:pt x="0" y="50"/>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733">
                <a:extLst>
                  <a:ext uri="{FF2B5EF4-FFF2-40B4-BE49-F238E27FC236}">
                    <a16:creationId xmlns:a16="http://schemas.microsoft.com/office/drawing/2014/main" xmlns="" id="{C784C4E1-B580-4BC4-A855-8649054E715C}"/>
                  </a:ext>
                </a:extLst>
              </p:cNvPr>
              <p:cNvSpPr>
                <a:spLocks/>
              </p:cNvSpPr>
              <p:nvPr/>
            </p:nvSpPr>
            <p:spPr bwMode="auto">
              <a:xfrm>
                <a:off x="2767" y="7293"/>
                <a:ext cx="60" cy="88"/>
              </a:xfrm>
              <a:custGeom>
                <a:avLst/>
                <a:gdLst>
                  <a:gd name="T0" fmla="*/ 0 w 11"/>
                  <a:gd name="T1" fmla="*/ 9 h 16"/>
                  <a:gd name="T2" fmla="*/ 8 w 11"/>
                  <a:gd name="T3" fmla="*/ 16 h 16"/>
                  <a:gd name="T4" fmla="*/ 11 w 11"/>
                  <a:gd name="T5" fmla="*/ 7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8" y="16"/>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34">
                <a:extLst>
                  <a:ext uri="{FF2B5EF4-FFF2-40B4-BE49-F238E27FC236}">
                    <a16:creationId xmlns:a16="http://schemas.microsoft.com/office/drawing/2014/main" xmlns="" id="{5A3F2545-2222-430F-A9A9-0ECB84681005}"/>
                  </a:ext>
                </a:extLst>
              </p:cNvPr>
              <p:cNvSpPr>
                <a:spLocks/>
              </p:cNvSpPr>
              <p:nvPr/>
            </p:nvSpPr>
            <p:spPr bwMode="auto">
              <a:xfrm>
                <a:off x="2127" y="7124"/>
                <a:ext cx="65" cy="98"/>
              </a:xfrm>
              <a:custGeom>
                <a:avLst/>
                <a:gdLst>
                  <a:gd name="T0" fmla="*/ 0 w 65"/>
                  <a:gd name="T1" fmla="*/ 54 h 98"/>
                  <a:gd name="T2" fmla="*/ 38 w 65"/>
                  <a:gd name="T3" fmla="*/ 98 h 98"/>
                  <a:gd name="T4" fmla="*/ 65 w 65"/>
                  <a:gd name="T5" fmla="*/ 44 h 98"/>
                  <a:gd name="T6" fmla="*/ 22 w 65"/>
                  <a:gd name="T7" fmla="*/ 0 h 98"/>
                  <a:gd name="T8" fmla="*/ 0 w 65"/>
                  <a:gd name="T9" fmla="*/ 54 h 98"/>
                </a:gdLst>
                <a:ahLst/>
                <a:cxnLst>
                  <a:cxn ang="0">
                    <a:pos x="T0" y="T1"/>
                  </a:cxn>
                  <a:cxn ang="0">
                    <a:pos x="T2" y="T3"/>
                  </a:cxn>
                  <a:cxn ang="0">
                    <a:pos x="T4" y="T5"/>
                  </a:cxn>
                  <a:cxn ang="0">
                    <a:pos x="T6" y="T7"/>
                  </a:cxn>
                  <a:cxn ang="0">
                    <a:pos x="T8" y="T9"/>
                  </a:cxn>
                </a:cxnLst>
                <a:rect l="0" t="0" r="r" b="b"/>
                <a:pathLst>
                  <a:path w="65" h="98">
                    <a:moveTo>
                      <a:pt x="0" y="54"/>
                    </a:moveTo>
                    <a:lnTo>
                      <a:pt x="38" y="98"/>
                    </a:lnTo>
                    <a:lnTo>
                      <a:pt x="65" y="44"/>
                    </a:lnTo>
                    <a:lnTo>
                      <a:pt x="22" y="0"/>
                    </a:lnTo>
                    <a:lnTo>
                      <a:pt x="0" y="5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735">
                <a:extLst>
                  <a:ext uri="{FF2B5EF4-FFF2-40B4-BE49-F238E27FC236}">
                    <a16:creationId xmlns:a16="http://schemas.microsoft.com/office/drawing/2014/main" xmlns="" id="{A9C723BA-8120-41C2-A828-6E3C21C6CC6B}"/>
                  </a:ext>
                </a:extLst>
              </p:cNvPr>
              <p:cNvSpPr>
                <a:spLocks/>
              </p:cNvSpPr>
              <p:nvPr/>
            </p:nvSpPr>
            <p:spPr bwMode="auto">
              <a:xfrm>
                <a:off x="2127" y="7124"/>
                <a:ext cx="65" cy="98"/>
              </a:xfrm>
              <a:custGeom>
                <a:avLst/>
                <a:gdLst>
                  <a:gd name="T0" fmla="*/ 0 w 12"/>
                  <a:gd name="T1" fmla="*/ 10 h 18"/>
                  <a:gd name="T2" fmla="*/ 7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7"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4736">
                <a:extLst>
                  <a:ext uri="{FF2B5EF4-FFF2-40B4-BE49-F238E27FC236}">
                    <a16:creationId xmlns:a16="http://schemas.microsoft.com/office/drawing/2014/main" xmlns="" id="{E14161D1-2509-4CDA-8F91-B82BF528A0E7}"/>
                  </a:ext>
                </a:extLst>
              </p:cNvPr>
              <p:cNvSpPr>
                <a:spLocks/>
              </p:cNvSpPr>
              <p:nvPr/>
            </p:nvSpPr>
            <p:spPr bwMode="auto">
              <a:xfrm>
                <a:off x="2504" y="7228"/>
                <a:ext cx="60" cy="93"/>
              </a:xfrm>
              <a:custGeom>
                <a:avLst/>
                <a:gdLst>
                  <a:gd name="T0" fmla="*/ 0 w 60"/>
                  <a:gd name="T1" fmla="*/ 49 h 93"/>
                  <a:gd name="T2" fmla="*/ 38 w 60"/>
                  <a:gd name="T3" fmla="*/ 93 h 93"/>
                  <a:gd name="T4" fmla="*/ 60 w 60"/>
                  <a:gd name="T5" fmla="*/ 43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3"/>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4737">
                <a:extLst>
                  <a:ext uri="{FF2B5EF4-FFF2-40B4-BE49-F238E27FC236}">
                    <a16:creationId xmlns:a16="http://schemas.microsoft.com/office/drawing/2014/main" xmlns="" id="{3056B504-379C-48D4-939E-65888253B154}"/>
                  </a:ext>
                </a:extLst>
              </p:cNvPr>
              <p:cNvSpPr>
                <a:spLocks/>
              </p:cNvSpPr>
              <p:nvPr/>
            </p:nvSpPr>
            <p:spPr bwMode="auto">
              <a:xfrm>
                <a:off x="2504" y="7228"/>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4738">
                <a:extLst>
                  <a:ext uri="{FF2B5EF4-FFF2-40B4-BE49-F238E27FC236}">
                    <a16:creationId xmlns:a16="http://schemas.microsoft.com/office/drawing/2014/main" xmlns="" id="{D6512396-CAFE-40C7-A34C-0D11F69508E9}"/>
                  </a:ext>
                </a:extLst>
              </p:cNvPr>
              <p:cNvSpPr>
                <a:spLocks/>
              </p:cNvSpPr>
              <p:nvPr/>
            </p:nvSpPr>
            <p:spPr bwMode="auto">
              <a:xfrm>
                <a:off x="2231" y="7162"/>
                <a:ext cx="65" cy="93"/>
              </a:xfrm>
              <a:custGeom>
                <a:avLst/>
                <a:gdLst>
                  <a:gd name="T0" fmla="*/ 0 w 65"/>
                  <a:gd name="T1" fmla="*/ 49 h 93"/>
                  <a:gd name="T2" fmla="*/ 43 w 65"/>
                  <a:gd name="T3" fmla="*/ 93 h 93"/>
                  <a:gd name="T4" fmla="*/ 65 w 65"/>
                  <a:gd name="T5" fmla="*/ 44 h 93"/>
                  <a:gd name="T6" fmla="*/ 27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44"/>
                    </a:lnTo>
                    <a:lnTo>
                      <a:pt x="27"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4739">
                <a:extLst>
                  <a:ext uri="{FF2B5EF4-FFF2-40B4-BE49-F238E27FC236}">
                    <a16:creationId xmlns:a16="http://schemas.microsoft.com/office/drawing/2014/main" xmlns="" id="{D9CE950F-09B7-405E-A473-FF7D13295BA4}"/>
                  </a:ext>
                </a:extLst>
              </p:cNvPr>
              <p:cNvSpPr>
                <a:spLocks/>
              </p:cNvSpPr>
              <p:nvPr/>
            </p:nvSpPr>
            <p:spPr bwMode="auto">
              <a:xfrm>
                <a:off x="2231" y="7162"/>
                <a:ext cx="65"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4740">
                <a:extLst>
                  <a:ext uri="{FF2B5EF4-FFF2-40B4-BE49-F238E27FC236}">
                    <a16:creationId xmlns:a16="http://schemas.microsoft.com/office/drawing/2014/main" xmlns="" id="{ED5D8E30-74D0-4517-A66D-8EA3D35E9069}"/>
                  </a:ext>
                </a:extLst>
              </p:cNvPr>
              <p:cNvSpPr>
                <a:spLocks/>
              </p:cNvSpPr>
              <p:nvPr/>
            </p:nvSpPr>
            <p:spPr bwMode="auto">
              <a:xfrm>
                <a:off x="2608" y="7266"/>
                <a:ext cx="60" cy="87"/>
              </a:xfrm>
              <a:custGeom>
                <a:avLst/>
                <a:gdLst>
                  <a:gd name="T0" fmla="*/ 0 w 60"/>
                  <a:gd name="T1" fmla="*/ 49 h 87"/>
                  <a:gd name="T2" fmla="*/ 38 w 60"/>
                  <a:gd name="T3" fmla="*/ 87 h 87"/>
                  <a:gd name="T4" fmla="*/ 60 w 60"/>
                  <a:gd name="T5" fmla="*/ 38 h 87"/>
                  <a:gd name="T6" fmla="*/ 22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38"/>
                    </a:lnTo>
                    <a:lnTo>
                      <a:pt x="22"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741">
                <a:extLst>
                  <a:ext uri="{FF2B5EF4-FFF2-40B4-BE49-F238E27FC236}">
                    <a16:creationId xmlns:a16="http://schemas.microsoft.com/office/drawing/2014/main" xmlns="" id="{A356E373-B829-46D8-98B0-BA1784170605}"/>
                  </a:ext>
                </a:extLst>
              </p:cNvPr>
              <p:cNvSpPr>
                <a:spLocks/>
              </p:cNvSpPr>
              <p:nvPr/>
            </p:nvSpPr>
            <p:spPr bwMode="auto">
              <a:xfrm>
                <a:off x="2608" y="7266"/>
                <a:ext cx="60" cy="87"/>
              </a:xfrm>
              <a:custGeom>
                <a:avLst/>
                <a:gdLst>
                  <a:gd name="T0" fmla="*/ 0 w 11"/>
                  <a:gd name="T1" fmla="*/ 9 h 16"/>
                  <a:gd name="T2" fmla="*/ 7 w 11"/>
                  <a:gd name="T3" fmla="*/ 16 h 16"/>
                  <a:gd name="T4" fmla="*/ 11 w 11"/>
                  <a:gd name="T5" fmla="*/ 7 h 16"/>
                  <a:gd name="T6" fmla="*/ 4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4742">
                <a:extLst>
                  <a:ext uri="{FF2B5EF4-FFF2-40B4-BE49-F238E27FC236}">
                    <a16:creationId xmlns:a16="http://schemas.microsoft.com/office/drawing/2014/main" xmlns="" id="{33C2CC4D-ACB9-4A86-9029-7F01762ED4B7}"/>
                  </a:ext>
                </a:extLst>
              </p:cNvPr>
              <p:cNvSpPr>
                <a:spLocks/>
              </p:cNvSpPr>
              <p:nvPr/>
            </p:nvSpPr>
            <p:spPr bwMode="auto">
              <a:xfrm>
                <a:off x="2335" y="7200"/>
                <a:ext cx="65" cy="93"/>
              </a:xfrm>
              <a:custGeom>
                <a:avLst/>
                <a:gdLst>
                  <a:gd name="T0" fmla="*/ 0 w 65"/>
                  <a:gd name="T1" fmla="*/ 50 h 93"/>
                  <a:gd name="T2" fmla="*/ 43 w 65"/>
                  <a:gd name="T3" fmla="*/ 93 h 93"/>
                  <a:gd name="T4" fmla="*/ 65 w 65"/>
                  <a:gd name="T5" fmla="*/ 44 h 93"/>
                  <a:gd name="T6" fmla="*/ 27 w 65"/>
                  <a:gd name="T7" fmla="*/ 0 h 93"/>
                  <a:gd name="T8" fmla="*/ 0 w 65"/>
                  <a:gd name="T9" fmla="*/ 50 h 93"/>
                </a:gdLst>
                <a:ahLst/>
                <a:cxnLst>
                  <a:cxn ang="0">
                    <a:pos x="T0" y="T1"/>
                  </a:cxn>
                  <a:cxn ang="0">
                    <a:pos x="T2" y="T3"/>
                  </a:cxn>
                  <a:cxn ang="0">
                    <a:pos x="T4" y="T5"/>
                  </a:cxn>
                  <a:cxn ang="0">
                    <a:pos x="T6" y="T7"/>
                  </a:cxn>
                  <a:cxn ang="0">
                    <a:pos x="T8" y="T9"/>
                  </a:cxn>
                </a:cxnLst>
                <a:rect l="0" t="0" r="r" b="b"/>
                <a:pathLst>
                  <a:path w="65" h="93">
                    <a:moveTo>
                      <a:pt x="0" y="50"/>
                    </a:moveTo>
                    <a:lnTo>
                      <a:pt x="43" y="93"/>
                    </a:lnTo>
                    <a:lnTo>
                      <a:pt x="65" y="44"/>
                    </a:lnTo>
                    <a:lnTo>
                      <a:pt x="27" y="0"/>
                    </a:lnTo>
                    <a:lnTo>
                      <a:pt x="0" y="50"/>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743">
                <a:extLst>
                  <a:ext uri="{FF2B5EF4-FFF2-40B4-BE49-F238E27FC236}">
                    <a16:creationId xmlns:a16="http://schemas.microsoft.com/office/drawing/2014/main" xmlns="" id="{FD5E8F5B-EF7C-417C-9B98-95AF24786926}"/>
                  </a:ext>
                </a:extLst>
              </p:cNvPr>
              <p:cNvSpPr>
                <a:spLocks/>
              </p:cNvSpPr>
              <p:nvPr/>
            </p:nvSpPr>
            <p:spPr bwMode="auto">
              <a:xfrm>
                <a:off x="2335" y="7200"/>
                <a:ext cx="65"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4744">
                <a:extLst>
                  <a:ext uri="{FF2B5EF4-FFF2-40B4-BE49-F238E27FC236}">
                    <a16:creationId xmlns:a16="http://schemas.microsoft.com/office/drawing/2014/main" xmlns="" id="{9C718C3E-E7E5-45F3-B5CC-D5ABFEFF371D}"/>
                  </a:ext>
                </a:extLst>
              </p:cNvPr>
              <p:cNvSpPr>
                <a:spLocks/>
              </p:cNvSpPr>
              <p:nvPr/>
            </p:nvSpPr>
            <p:spPr bwMode="auto">
              <a:xfrm>
                <a:off x="2706" y="7299"/>
                <a:ext cx="61" cy="93"/>
              </a:xfrm>
              <a:custGeom>
                <a:avLst/>
                <a:gdLst>
                  <a:gd name="T0" fmla="*/ 0 w 61"/>
                  <a:gd name="T1" fmla="*/ 49 h 93"/>
                  <a:gd name="T2" fmla="*/ 44 w 61"/>
                  <a:gd name="T3" fmla="*/ 93 h 93"/>
                  <a:gd name="T4" fmla="*/ 61 w 61"/>
                  <a:gd name="T5" fmla="*/ 44 h 93"/>
                  <a:gd name="T6" fmla="*/ 22 w 61"/>
                  <a:gd name="T7" fmla="*/ 0 h 93"/>
                  <a:gd name="T8" fmla="*/ 0 w 61"/>
                  <a:gd name="T9" fmla="*/ 49 h 93"/>
                </a:gdLst>
                <a:ahLst/>
                <a:cxnLst>
                  <a:cxn ang="0">
                    <a:pos x="T0" y="T1"/>
                  </a:cxn>
                  <a:cxn ang="0">
                    <a:pos x="T2" y="T3"/>
                  </a:cxn>
                  <a:cxn ang="0">
                    <a:pos x="T4" y="T5"/>
                  </a:cxn>
                  <a:cxn ang="0">
                    <a:pos x="T6" y="T7"/>
                  </a:cxn>
                  <a:cxn ang="0">
                    <a:pos x="T8" y="T9"/>
                  </a:cxn>
                </a:cxnLst>
                <a:rect l="0" t="0" r="r" b="b"/>
                <a:pathLst>
                  <a:path w="61" h="93">
                    <a:moveTo>
                      <a:pt x="0" y="49"/>
                    </a:moveTo>
                    <a:lnTo>
                      <a:pt x="44" y="93"/>
                    </a:lnTo>
                    <a:lnTo>
                      <a:pt x="61" y="44"/>
                    </a:lnTo>
                    <a:lnTo>
                      <a:pt x="22"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745">
                <a:extLst>
                  <a:ext uri="{FF2B5EF4-FFF2-40B4-BE49-F238E27FC236}">
                    <a16:creationId xmlns:a16="http://schemas.microsoft.com/office/drawing/2014/main" xmlns="" id="{CE6EE764-6DF2-4775-8FFD-A45DA050B8D6}"/>
                  </a:ext>
                </a:extLst>
              </p:cNvPr>
              <p:cNvSpPr>
                <a:spLocks/>
              </p:cNvSpPr>
              <p:nvPr/>
            </p:nvSpPr>
            <p:spPr bwMode="auto">
              <a:xfrm>
                <a:off x="2706" y="7299"/>
                <a:ext cx="61" cy="93"/>
              </a:xfrm>
              <a:custGeom>
                <a:avLst/>
                <a:gdLst>
                  <a:gd name="T0" fmla="*/ 0 w 11"/>
                  <a:gd name="T1" fmla="*/ 9 h 17"/>
                  <a:gd name="T2" fmla="*/ 8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8"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46">
                <a:extLst>
                  <a:ext uri="{FF2B5EF4-FFF2-40B4-BE49-F238E27FC236}">
                    <a16:creationId xmlns:a16="http://schemas.microsoft.com/office/drawing/2014/main" xmlns="" id="{A8F64EAD-F4F9-4279-A4C2-CB8324D8263D}"/>
                  </a:ext>
                </a:extLst>
              </p:cNvPr>
              <p:cNvSpPr>
                <a:spLocks/>
              </p:cNvSpPr>
              <p:nvPr/>
            </p:nvSpPr>
            <p:spPr bwMode="auto">
              <a:xfrm>
                <a:off x="2061" y="7135"/>
                <a:ext cx="66" cy="93"/>
              </a:xfrm>
              <a:custGeom>
                <a:avLst/>
                <a:gdLst>
                  <a:gd name="T0" fmla="*/ 0 w 66"/>
                  <a:gd name="T1" fmla="*/ 49 h 93"/>
                  <a:gd name="T2" fmla="*/ 38 w 66"/>
                  <a:gd name="T3" fmla="*/ 93 h 93"/>
                  <a:gd name="T4" fmla="*/ 66 w 66"/>
                  <a:gd name="T5" fmla="*/ 43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38" y="93"/>
                    </a:lnTo>
                    <a:lnTo>
                      <a:pt x="66" y="43"/>
                    </a:lnTo>
                    <a:lnTo>
                      <a:pt x="22" y="0"/>
                    </a:lnTo>
                    <a:lnTo>
                      <a:pt x="0" y="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4747">
                <a:extLst>
                  <a:ext uri="{FF2B5EF4-FFF2-40B4-BE49-F238E27FC236}">
                    <a16:creationId xmlns:a16="http://schemas.microsoft.com/office/drawing/2014/main" xmlns="" id="{1B1FB58A-0445-4A02-B6C7-A98FEA84B065}"/>
                  </a:ext>
                </a:extLst>
              </p:cNvPr>
              <p:cNvSpPr>
                <a:spLocks/>
              </p:cNvSpPr>
              <p:nvPr/>
            </p:nvSpPr>
            <p:spPr bwMode="auto">
              <a:xfrm>
                <a:off x="2061" y="7135"/>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4748">
                <a:extLst>
                  <a:ext uri="{FF2B5EF4-FFF2-40B4-BE49-F238E27FC236}">
                    <a16:creationId xmlns:a16="http://schemas.microsoft.com/office/drawing/2014/main" xmlns="" id="{4670E468-6E43-4B38-AE41-2CC6D0E586C2}"/>
                  </a:ext>
                </a:extLst>
              </p:cNvPr>
              <p:cNvSpPr>
                <a:spLocks/>
              </p:cNvSpPr>
              <p:nvPr/>
            </p:nvSpPr>
            <p:spPr bwMode="auto">
              <a:xfrm>
                <a:off x="2444" y="7233"/>
                <a:ext cx="60" cy="93"/>
              </a:xfrm>
              <a:custGeom>
                <a:avLst/>
                <a:gdLst>
                  <a:gd name="T0" fmla="*/ 0 w 60"/>
                  <a:gd name="T1" fmla="*/ 55 h 93"/>
                  <a:gd name="T2" fmla="*/ 38 w 60"/>
                  <a:gd name="T3" fmla="*/ 93 h 93"/>
                  <a:gd name="T4" fmla="*/ 60 w 60"/>
                  <a:gd name="T5" fmla="*/ 44 h 93"/>
                  <a:gd name="T6" fmla="*/ 22 w 60"/>
                  <a:gd name="T7" fmla="*/ 0 h 93"/>
                  <a:gd name="T8" fmla="*/ 0 w 60"/>
                  <a:gd name="T9" fmla="*/ 55 h 93"/>
                </a:gdLst>
                <a:ahLst/>
                <a:cxnLst>
                  <a:cxn ang="0">
                    <a:pos x="T0" y="T1"/>
                  </a:cxn>
                  <a:cxn ang="0">
                    <a:pos x="T2" y="T3"/>
                  </a:cxn>
                  <a:cxn ang="0">
                    <a:pos x="T4" y="T5"/>
                  </a:cxn>
                  <a:cxn ang="0">
                    <a:pos x="T6" y="T7"/>
                  </a:cxn>
                  <a:cxn ang="0">
                    <a:pos x="T8" y="T9"/>
                  </a:cxn>
                </a:cxnLst>
                <a:rect l="0" t="0" r="r" b="b"/>
                <a:pathLst>
                  <a:path w="60" h="93">
                    <a:moveTo>
                      <a:pt x="0" y="55"/>
                    </a:moveTo>
                    <a:lnTo>
                      <a:pt x="38" y="93"/>
                    </a:lnTo>
                    <a:lnTo>
                      <a:pt x="60" y="44"/>
                    </a:lnTo>
                    <a:lnTo>
                      <a:pt x="22" y="0"/>
                    </a:lnTo>
                    <a:lnTo>
                      <a:pt x="0" y="55"/>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4749">
                <a:extLst>
                  <a:ext uri="{FF2B5EF4-FFF2-40B4-BE49-F238E27FC236}">
                    <a16:creationId xmlns:a16="http://schemas.microsoft.com/office/drawing/2014/main" xmlns="" id="{51674611-F71D-472F-8113-37A3FDB3E9F2}"/>
                  </a:ext>
                </a:extLst>
              </p:cNvPr>
              <p:cNvSpPr>
                <a:spLocks/>
              </p:cNvSpPr>
              <p:nvPr/>
            </p:nvSpPr>
            <p:spPr bwMode="auto">
              <a:xfrm>
                <a:off x="2444" y="7233"/>
                <a:ext cx="60" cy="93"/>
              </a:xfrm>
              <a:custGeom>
                <a:avLst/>
                <a:gdLst>
                  <a:gd name="T0" fmla="*/ 0 w 11"/>
                  <a:gd name="T1" fmla="*/ 10 h 17"/>
                  <a:gd name="T2" fmla="*/ 7 w 11"/>
                  <a:gd name="T3" fmla="*/ 17 h 17"/>
                  <a:gd name="T4" fmla="*/ 11 w 11"/>
                  <a:gd name="T5" fmla="*/ 8 h 17"/>
                  <a:gd name="T6" fmla="*/ 4 w 11"/>
                  <a:gd name="T7" fmla="*/ 0 h 17"/>
                  <a:gd name="T8" fmla="*/ 0 w 11"/>
                  <a:gd name="T9" fmla="*/ 10 h 17"/>
                </a:gdLst>
                <a:ahLst/>
                <a:cxnLst>
                  <a:cxn ang="0">
                    <a:pos x="T0" y="T1"/>
                  </a:cxn>
                  <a:cxn ang="0">
                    <a:pos x="T2" y="T3"/>
                  </a:cxn>
                  <a:cxn ang="0">
                    <a:pos x="T4" y="T5"/>
                  </a:cxn>
                  <a:cxn ang="0">
                    <a:pos x="T6" y="T7"/>
                  </a:cxn>
                  <a:cxn ang="0">
                    <a:pos x="T8" y="T9"/>
                  </a:cxn>
                </a:cxnLst>
                <a:rect l="0" t="0" r="r" b="b"/>
                <a:pathLst>
                  <a:path w="11" h="17">
                    <a:moveTo>
                      <a:pt x="0" y="10"/>
                    </a:moveTo>
                    <a:lnTo>
                      <a:pt x="7" y="17"/>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4750">
                <a:extLst>
                  <a:ext uri="{FF2B5EF4-FFF2-40B4-BE49-F238E27FC236}">
                    <a16:creationId xmlns:a16="http://schemas.microsoft.com/office/drawing/2014/main" xmlns="" id="{1E7AD962-B95F-4A35-B82D-B1E44E1AC2DE}"/>
                  </a:ext>
                </a:extLst>
              </p:cNvPr>
              <p:cNvSpPr>
                <a:spLocks/>
              </p:cNvSpPr>
              <p:nvPr/>
            </p:nvSpPr>
            <p:spPr bwMode="auto">
              <a:xfrm>
                <a:off x="2165" y="7168"/>
                <a:ext cx="66" cy="98"/>
              </a:xfrm>
              <a:custGeom>
                <a:avLst/>
                <a:gdLst>
                  <a:gd name="T0" fmla="*/ 0 w 66"/>
                  <a:gd name="T1" fmla="*/ 54 h 98"/>
                  <a:gd name="T2" fmla="*/ 44 w 66"/>
                  <a:gd name="T3" fmla="*/ 98 h 98"/>
                  <a:gd name="T4" fmla="*/ 66 w 66"/>
                  <a:gd name="T5" fmla="*/ 43 h 98"/>
                  <a:gd name="T6" fmla="*/ 27 w 66"/>
                  <a:gd name="T7" fmla="*/ 0 h 98"/>
                  <a:gd name="T8" fmla="*/ 0 w 66"/>
                  <a:gd name="T9" fmla="*/ 54 h 98"/>
                </a:gdLst>
                <a:ahLst/>
                <a:cxnLst>
                  <a:cxn ang="0">
                    <a:pos x="T0" y="T1"/>
                  </a:cxn>
                  <a:cxn ang="0">
                    <a:pos x="T2" y="T3"/>
                  </a:cxn>
                  <a:cxn ang="0">
                    <a:pos x="T4" y="T5"/>
                  </a:cxn>
                  <a:cxn ang="0">
                    <a:pos x="T6" y="T7"/>
                  </a:cxn>
                  <a:cxn ang="0">
                    <a:pos x="T8" y="T9"/>
                  </a:cxn>
                </a:cxnLst>
                <a:rect l="0" t="0" r="r" b="b"/>
                <a:pathLst>
                  <a:path w="66" h="98">
                    <a:moveTo>
                      <a:pt x="0" y="54"/>
                    </a:moveTo>
                    <a:lnTo>
                      <a:pt x="44" y="98"/>
                    </a:lnTo>
                    <a:lnTo>
                      <a:pt x="66" y="43"/>
                    </a:lnTo>
                    <a:lnTo>
                      <a:pt x="27" y="0"/>
                    </a:lnTo>
                    <a:lnTo>
                      <a:pt x="0" y="54"/>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4751">
                <a:extLst>
                  <a:ext uri="{FF2B5EF4-FFF2-40B4-BE49-F238E27FC236}">
                    <a16:creationId xmlns:a16="http://schemas.microsoft.com/office/drawing/2014/main" xmlns="" id="{822D752F-0F3D-4DC1-B0E8-202E39341C9B}"/>
                  </a:ext>
                </a:extLst>
              </p:cNvPr>
              <p:cNvSpPr>
                <a:spLocks/>
              </p:cNvSpPr>
              <p:nvPr/>
            </p:nvSpPr>
            <p:spPr bwMode="auto">
              <a:xfrm>
                <a:off x="2165" y="7168"/>
                <a:ext cx="66" cy="98"/>
              </a:xfrm>
              <a:custGeom>
                <a:avLst/>
                <a:gdLst>
                  <a:gd name="T0" fmla="*/ 0 w 12"/>
                  <a:gd name="T1" fmla="*/ 10 h 18"/>
                  <a:gd name="T2" fmla="*/ 8 w 12"/>
                  <a:gd name="T3" fmla="*/ 18 h 18"/>
                  <a:gd name="T4" fmla="*/ 12 w 12"/>
                  <a:gd name="T5" fmla="*/ 8 h 18"/>
                  <a:gd name="T6" fmla="*/ 5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5"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4752">
                <a:extLst>
                  <a:ext uri="{FF2B5EF4-FFF2-40B4-BE49-F238E27FC236}">
                    <a16:creationId xmlns:a16="http://schemas.microsoft.com/office/drawing/2014/main" xmlns="" id="{2F156627-2ECD-473A-98EC-89DCF699BA12}"/>
                  </a:ext>
                </a:extLst>
              </p:cNvPr>
              <p:cNvSpPr>
                <a:spLocks/>
              </p:cNvSpPr>
              <p:nvPr/>
            </p:nvSpPr>
            <p:spPr bwMode="auto">
              <a:xfrm>
                <a:off x="2542" y="7271"/>
                <a:ext cx="66" cy="93"/>
              </a:xfrm>
              <a:custGeom>
                <a:avLst/>
                <a:gdLst>
                  <a:gd name="T0" fmla="*/ 0 w 66"/>
                  <a:gd name="T1" fmla="*/ 50 h 93"/>
                  <a:gd name="T2" fmla="*/ 44 w 66"/>
                  <a:gd name="T3" fmla="*/ 93 h 93"/>
                  <a:gd name="T4" fmla="*/ 66 w 66"/>
                  <a:gd name="T5" fmla="*/ 44 h 93"/>
                  <a:gd name="T6" fmla="*/ 22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44" y="93"/>
                    </a:lnTo>
                    <a:lnTo>
                      <a:pt x="66" y="44"/>
                    </a:lnTo>
                    <a:lnTo>
                      <a:pt x="22" y="0"/>
                    </a:lnTo>
                    <a:lnTo>
                      <a:pt x="0" y="5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4753">
                <a:extLst>
                  <a:ext uri="{FF2B5EF4-FFF2-40B4-BE49-F238E27FC236}">
                    <a16:creationId xmlns:a16="http://schemas.microsoft.com/office/drawing/2014/main" xmlns="" id="{D24AD35D-7C32-43E5-8E1C-3A5D6C61E541}"/>
                  </a:ext>
                </a:extLst>
              </p:cNvPr>
              <p:cNvSpPr>
                <a:spLocks/>
              </p:cNvSpPr>
              <p:nvPr/>
            </p:nvSpPr>
            <p:spPr bwMode="auto">
              <a:xfrm>
                <a:off x="2542" y="7271"/>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4754">
                <a:extLst>
                  <a:ext uri="{FF2B5EF4-FFF2-40B4-BE49-F238E27FC236}">
                    <a16:creationId xmlns:a16="http://schemas.microsoft.com/office/drawing/2014/main" xmlns="" id="{483B8F8C-EAD5-48C9-9A5B-7FA4DF248FFF}"/>
                  </a:ext>
                </a:extLst>
              </p:cNvPr>
              <p:cNvSpPr>
                <a:spLocks/>
              </p:cNvSpPr>
              <p:nvPr/>
            </p:nvSpPr>
            <p:spPr bwMode="auto">
              <a:xfrm>
                <a:off x="2274" y="7206"/>
                <a:ext cx="61" cy="93"/>
              </a:xfrm>
              <a:custGeom>
                <a:avLst/>
                <a:gdLst>
                  <a:gd name="T0" fmla="*/ 0 w 61"/>
                  <a:gd name="T1" fmla="*/ 49 h 93"/>
                  <a:gd name="T2" fmla="*/ 39 w 61"/>
                  <a:gd name="T3" fmla="*/ 93 h 93"/>
                  <a:gd name="T4" fmla="*/ 61 w 61"/>
                  <a:gd name="T5" fmla="*/ 44 h 93"/>
                  <a:gd name="T6" fmla="*/ 22 w 61"/>
                  <a:gd name="T7" fmla="*/ 0 h 93"/>
                  <a:gd name="T8" fmla="*/ 0 w 61"/>
                  <a:gd name="T9" fmla="*/ 49 h 93"/>
                </a:gdLst>
                <a:ahLst/>
                <a:cxnLst>
                  <a:cxn ang="0">
                    <a:pos x="T0" y="T1"/>
                  </a:cxn>
                  <a:cxn ang="0">
                    <a:pos x="T2" y="T3"/>
                  </a:cxn>
                  <a:cxn ang="0">
                    <a:pos x="T4" y="T5"/>
                  </a:cxn>
                  <a:cxn ang="0">
                    <a:pos x="T6" y="T7"/>
                  </a:cxn>
                  <a:cxn ang="0">
                    <a:pos x="T8" y="T9"/>
                  </a:cxn>
                </a:cxnLst>
                <a:rect l="0" t="0" r="r" b="b"/>
                <a:pathLst>
                  <a:path w="61" h="93">
                    <a:moveTo>
                      <a:pt x="0" y="49"/>
                    </a:moveTo>
                    <a:lnTo>
                      <a:pt x="39" y="93"/>
                    </a:lnTo>
                    <a:lnTo>
                      <a:pt x="61" y="44"/>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4755">
                <a:extLst>
                  <a:ext uri="{FF2B5EF4-FFF2-40B4-BE49-F238E27FC236}">
                    <a16:creationId xmlns:a16="http://schemas.microsoft.com/office/drawing/2014/main" xmlns="" id="{DB10F284-D1C4-4876-9CAC-8CEBFEB2F211}"/>
                  </a:ext>
                </a:extLst>
              </p:cNvPr>
              <p:cNvSpPr>
                <a:spLocks/>
              </p:cNvSpPr>
              <p:nvPr/>
            </p:nvSpPr>
            <p:spPr bwMode="auto">
              <a:xfrm>
                <a:off x="2274" y="7206"/>
                <a:ext cx="61"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4756">
                <a:extLst>
                  <a:ext uri="{FF2B5EF4-FFF2-40B4-BE49-F238E27FC236}">
                    <a16:creationId xmlns:a16="http://schemas.microsoft.com/office/drawing/2014/main" xmlns="" id="{3444EFB0-F7CF-40C5-872E-855CA53950CF}"/>
                  </a:ext>
                </a:extLst>
              </p:cNvPr>
              <p:cNvSpPr>
                <a:spLocks/>
              </p:cNvSpPr>
              <p:nvPr/>
            </p:nvSpPr>
            <p:spPr bwMode="auto">
              <a:xfrm>
                <a:off x="2646" y="7304"/>
                <a:ext cx="60" cy="93"/>
              </a:xfrm>
              <a:custGeom>
                <a:avLst/>
                <a:gdLst>
                  <a:gd name="T0" fmla="*/ 0 w 60"/>
                  <a:gd name="T1" fmla="*/ 49 h 93"/>
                  <a:gd name="T2" fmla="*/ 44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44" y="93"/>
                    </a:lnTo>
                    <a:lnTo>
                      <a:pt x="60" y="44"/>
                    </a:lnTo>
                    <a:lnTo>
                      <a:pt x="22"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4757">
                <a:extLst>
                  <a:ext uri="{FF2B5EF4-FFF2-40B4-BE49-F238E27FC236}">
                    <a16:creationId xmlns:a16="http://schemas.microsoft.com/office/drawing/2014/main" xmlns="" id="{8AB59CBE-E955-4907-B8E6-65E71AFB78B1}"/>
                  </a:ext>
                </a:extLst>
              </p:cNvPr>
              <p:cNvSpPr>
                <a:spLocks/>
              </p:cNvSpPr>
              <p:nvPr/>
            </p:nvSpPr>
            <p:spPr bwMode="auto">
              <a:xfrm>
                <a:off x="2646" y="7304"/>
                <a:ext cx="60" cy="93"/>
              </a:xfrm>
              <a:custGeom>
                <a:avLst/>
                <a:gdLst>
                  <a:gd name="T0" fmla="*/ 0 w 11"/>
                  <a:gd name="T1" fmla="*/ 9 h 17"/>
                  <a:gd name="T2" fmla="*/ 8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8"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4758">
                <a:extLst>
                  <a:ext uri="{FF2B5EF4-FFF2-40B4-BE49-F238E27FC236}">
                    <a16:creationId xmlns:a16="http://schemas.microsoft.com/office/drawing/2014/main" xmlns="" id="{0BE4D785-9BAC-4CA7-951B-EB5B6489F4EE}"/>
                  </a:ext>
                </a:extLst>
              </p:cNvPr>
              <p:cNvSpPr>
                <a:spLocks/>
              </p:cNvSpPr>
              <p:nvPr/>
            </p:nvSpPr>
            <p:spPr bwMode="auto">
              <a:xfrm>
                <a:off x="2378" y="7244"/>
                <a:ext cx="66" cy="93"/>
              </a:xfrm>
              <a:custGeom>
                <a:avLst/>
                <a:gdLst>
                  <a:gd name="T0" fmla="*/ 0 w 66"/>
                  <a:gd name="T1" fmla="*/ 49 h 93"/>
                  <a:gd name="T2" fmla="*/ 39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39" y="93"/>
                    </a:lnTo>
                    <a:lnTo>
                      <a:pt x="66" y="44"/>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4759">
                <a:extLst>
                  <a:ext uri="{FF2B5EF4-FFF2-40B4-BE49-F238E27FC236}">
                    <a16:creationId xmlns:a16="http://schemas.microsoft.com/office/drawing/2014/main" xmlns="" id="{CEF25202-B11B-4F82-BC68-097B156F79A2}"/>
                  </a:ext>
                </a:extLst>
              </p:cNvPr>
              <p:cNvSpPr>
                <a:spLocks/>
              </p:cNvSpPr>
              <p:nvPr/>
            </p:nvSpPr>
            <p:spPr bwMode="auto">
              <a:xfrm>
                <a:off x="2378" y="7244"/>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4760">
                <a:extLst>
                  <a:ext uri="{FF2B5EF4-FFF2-40B4-BE49-F238E27FC236}">
                    <a16:creationId xmlns:a16="http://schemas.microsoft.com/office/drawing/2014/main" xmlns="" id="{055601B7-0193-41BB-A419-3682A107532D}"/>
                  </a:ext>
                </a:extLst>
              </p:cNvPr>
              <p:cNvSpPr>
                <a:spLocks/>
              </p:cNvSpPr>
              <p:nvPr/>
            </p:nvSpPr>
            <p:spPr bwMode="auto">
              <a:xfrm>
                <a:off x="2750" y="7343"/>
                <a:ext cx="60" cy="87"/>
              </a:xfrm>
              <a:custGeom>
                <a:avLst/>
                <a:gdLst>
                  <a:gd name="T0" fmla="*/ 0 w 60"/>
                  <a:gd name="T1" fmla="*/ 49 h 87"/>
                  <a:gd name="T2" fmla="*/ 38 w 60"/>
                  <a:gd name="T3" fmla="*/ 87 h 87"/>
                  <a:gd name="T4" fmla="*/ 60 w 60"/>
                  <a:gd name="T5" fmla="*/ 38 h 87"/>
                  <a:gd name="T6" fmla="*/ 17 w 60"/>
                  <a:gd name="T7" fmla="*/ 0 h 87"/>
                  <a:gd name="T8" fmla="*/ 0 w 60"/>
                  <a:gd name="T9" fmla="*/ 49 h 87"/>
                </a:gdLst>
                <a:ahLst/>
                <a:cxnLst>
                  <a:cxn ang="0">
                    <a:pos x="T0" y="T1"/>
                  </a:cxn>
                  <a:cxn ang="0">
                    <a:pos x="T2" y="T3"/>
                  </a:cxn>
                  <a:cxn ang="0">
                    <a:pos x="T4" y="T5"/>
                  </a:cxn>
                  <a:cxn ang="0">
                    <a:pos x="T6" y="T7"/>
                  </a:cxn>
                  <a:cxn ang="0">
                    <a:pos x="T8" y="T9"/>
                  </a:cxn>
                </a:cxnLst>
                <a:rect l="0" t="0" r="r" b="b"/>
                <a:pathLst>
                  <a:path w="60" h="87">
                    <a:moveTo>
                      <a:pt x="0" y="49"/>
                    </a:moveTo>
                    <a:lnTo>
                      <a:pt x="38" y="87"/>
                    </a:lnTo>
                    <a:lnTo>
                      <a:pt x="60" y="38"/>
                    </a:lnTo>
                    <a:lnTo>
                      <a:pt x="17" y="0"/>
                    </a:lnTo>
                    <a:lnTo>
                      <a:pt x="0" y="4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4761">
                <a:extLst>
                  <a:ext uri="{FF2B5EF4-FFF2-40B4-BE49-F238E27FC236}">
                    <a16:creationId xmlns:a16="http://schemas.microsoft.com/office/drawing/2014/main" xmlns="" id="{15290129-DDFE-4532-BEA2-E99CBB1ED3A8}"/>
                  </a:ext>
                </a:extLst>
              </p:cNvPr>
              <p:cNvSpPr>
                <a:spLocks/>
              </p:cNvSpPr>
              <p:nvPr/>
            </p:nvSpPr>
            <p:spPr bwMode="auto">
              <a:xfrm>
                <a:off x="2750" y="7343"/>
                <a:ext cx="60" cy="87"/>
              </a:xfrm>
              <a:custGeom>
                <a:avLst/>
                <a:gdLst>
                  <a:gd name="T0" fmla="*/ 0 w 11"/>
                  <a:gd name="T1" fmla="*/ 9 h 16"/>
                  <a:gd name="T2" fmla="*/ 7 w 11"/>
                  <a:gd name="T3" fmla="*/ 16 h 16"/>
                  <a:gd name="T4" fmla="*/ 11 w 11"/>
                  <a:gd name="T5" fmla="*/ 7 h 16"/>
                  <a:gd name="T6" fmla="*/ 3 w 11"/>
                  <a:gd name="T7" fmla="*/ 0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7" y="16"/>
                    </a:lnTo>
                    <a:lnTo>
                      <a:pt x="11" y="7"/>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4762">
                <a:extLst>
                  <a:ext uri="{FF2B5EF4-FFF2-40B4-BE49-F238E27FC236}">
                    <a16:creationId xmlns:a16="http://schemas.microsoft.com/office/drawing/2014/main" xmlns="" id="{0DEC8BAD-816E-408A-BEA0-399E7F6900A8}"/>
                  </a:ext>
                </a:extLst>
              </p:cNvPr>
              <p:cNvSpPr>
                <a:spLocks/>
              </p:cNvSpPr>
              <p:nvPr/>
            </p:nvSpPr>
            <p:spPr bwMode="auto">
              <a:xfrm>
                <a:off x="2099" y="7178"/>
                <a:ext cx="66" cy="93"/>
              </a:xfrm>
              <a:custGeom>
                <a:avLst/>
                <a:gdLst>
                  <a:gd name="T0" fmla="*/ 0 w 66"/>
                  <a:gd name="T1" fmla="*/ 50 h 93"/>
                  <a:gd name="T2" fmla="*/ 44 w 66"/>
                  <a:gd name="T3" fmla="*/ 93 h 93"/>
                  <a:gd name="T4" fmla="*/ 66 w 66"/>
                  <a:gd name="T5" fmla="*/ 44 h 93"/>
                  <a:gd name="T6" fmla="*/ 28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44" y="93"/>
                    </a:lnTo>
                    <a:lnTo>
                      <a:pt x="66" y="44"/>
                    </a:lnTo>
                    <a:lnTo>
                      <a:pt x="28" y="0"/>
                    </a:lnTo>
                    <a:lnTo>
                      <a:pt x="0" y="5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4763">
                <a:extLst>
                  <a:ext uri="{FF2B5EF4-FFF2-40B4-BE49-F238E27FC236}">
                    <a16:creationId xmlns:a16="http://schemas.microsoft.com/office/drawing/2014/main" xmlns="" id="{2C0CD41C-FDB5-4C05-8E6A-0161FADB57F7}"/>
                  </a:ext>
                </a:extLst>
              </p:cNvPr>
              <p:cNvSpPr>
                <a:spLocks/>
              </p:cNvSpPr>
              <p:nvPr/>
            </p:nvSpPr>
            <p:spPr bwMode="auto">
              <a:xfrm>
                <a:off x="2099" y="7178"/>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4764">
                <a:extLst>
                  <a:ext uri="{FF2B5EF4-FFF2-40B4-BE49-F238E27FC236}">
                    <a16:creationId xmlns:a16="http://schemas.microsoft.com/office/drawing/2014/main" xmlns="" id="{82412B5E-C39A-4835-AAFF-B258BDDC7F19}"/>
                  </a:ext>
                </a:extLst>
              </p:cNvPr>
              <p:cNvSpPr>
                <a:spLocks/>
              </p:cNvSpPr>
              <p:nvPr/>
            </p:nvSpPr>
            <p:spPr bwMode="auto">
              <a:xfrm>
                <a:off x="2482" y="7277"/>
                <a:ext cx="60" cy="93"/>
              </a:xfrm>
              <a:custGeom>
                <a:avLst/>
                <a:gdLst>
                  <a:gd name="T0" fmla="*/ 0 w 60"/>
                  <a:gd name="T1" fmla="*/ 49 h 93"/>
                  <a:gd name="T2" fmla="*/ 44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44" y="93"/>
                    </a:lnTo>
                    <a:lnTo>
                      <a:pt x="60" y="44"/>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4765">
                <a:extLst>
                  <a:ext uri="{FF2B5EF4-FFF2-40B4-BE49-F238E27FC236}">
                    <a16:creationId xmlns:a16="http://schemas.microsoft.com/office/drawing/2014/main" xmlns="" id="{5E719024-9054-4829-81EC-04487737C035}"/>
                  </a:ext>
                </a:extLst>
              </p:cNvPr>
              <p:cNvSpPr>
                <a:spLocks/>
              </p:cNvSpPr>
              <p:nvPr/>
            </p:nvSpPr>
            <p:spPr bwMode="auto">
              <a:xfrm>
                <a:off x="2482" y="7277"/>
                <a:ext cx="60" cy="93"/>
              </a:xfrm>
              <a:custGeom>
                <a:avLst/>
                <a:gdLst>
                  <a:gd name="T0" fmla="*/ 0 w 11"/>
                  <a:gd name="T1" fmla="*/ 9 h 17"/>
                  <a:gd name="T2" fmla="*/ 8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8"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Freeform 4766">
                <a:extLst>
                  <a:ext uri="{FF2B5EF4-FFF2-40B4-BE49-F238E27FC236}">
                    <a16:creationId xmlns:a16="http://schemas.microsoft.com/office/drawing/2014/main" xmlns="" id="{23169A85-8C0E-4A79-9419-CC5C7A6E79C5}"/>
                  </a:ext>
                </a:extLst>
              </p:cNvPr>
              <p:cNvSpPr>
                <a:spLocks/>
              </p:cNvSpPr>
              <p:nvPr/>
            </p:nvSpPr>
            <p:spPr bwMode="auto">
              <a:xfrm>
                <a:off x="2209" y="7211"/>
                <a:ext cx="65" cy="99"/>
              </a:xfrm>
              <a:custGeom>
                <a:avLst/>
                <a:gdLst>
                  <a:gd name="T0" fmla="*/ 0 w 65"/>
                  <a:gd name="T1" fmla="*/ 55 h 99"/>
                  <a:gd name="T2" fmla="*/ 38 w 65"/>
                  <a:gd name="T3" fmla="*/ 99 h 99"/>
                  <a:gd name="T4" fmla="*/ 65 w 65"/>
                  <a:gd name="T5" fmla="*/ 44 h 99"/>
                  <a:gd name="T6" fmla="*/ 22 w 65"/>
                  <a:gd name="T7" fmla="*/ 0 h 99"/>
                  <a:gd name="T8" fmla="*/ 0 w 65"/>
                  <a:gd name="T9" fmla="*/ 55 h 99"/>
                </a:gdLst>
                <a:ahLst/>
                <a:cxnLst>
                  <a:cxn ang="0">
                    <a:pos x="T0" y="T1"/>
                  </a:cxn>
                  <a:cxn ang="0">
                    <a:pos x="T2" y="T3"/>
                  </a:cxn>
                  <a:cxn ang="0">
                    <a:pos x="T4" y="T5"/>
                  </a:cxn>
                  <a:cxn ang="0">
                    <a:pos x="T6" y="T7"/>
                  </a:cxn>
                  <a:cxn ang="0">
                    <a:pos x="T8" y="T9"/>
                  </a:cxn>
                </a:cxnLst>
                <a:rect l="0" t="0" r="r" b="b"/>
                <a:pathLst>
                  <a:path w="65" h="99">
                    <a:moveTo>
                      <a:pt x="0" y="55"/>
                    </a:moveTo>
                    <a:lnTo>
                      <a:pt x="38" y="99"/>
                    </a:lnTo>
                    <a:lnTo>
                      <a:pt x="65" y="44"/>
                    </a:lnTo>
                    <a:lnTo>
                      <a:pt x="22" y="0"/>
                    </a:lnTo>
                    <a:lnTo>
                      <a:pt x="0" y="55"/>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4767">
                <a:extLst>
                  <a:ext uri="{FF2B5EF4-FFF2-40B4-BE49-F238E27FC236}">
                    <a16:creationId xmlns:a16="http://schemas.microsoft.com/office/drawing/2014/main" xmlns="" id="{B0AD32CA-742E-42B9-8BDC-C0EF8FA73F57}"/>
                  </a:ext>
                </a:extLst>
              </p:cNvPr>
              <p:cNvSpPr>
                <a:spLocks/>
              </p:cNvSpPr>
              <p:nvPr/>
            </p:nvSpPr>
            <p:spPr bwMode="auto">
              <a:xfrm>
                <a:off x="2209" y="7211"/>
                <a:ext cx="65" cy="99"/>
              </a:xfrm>
              <a:custGeom>
                <a:avLst/>
                <a:gdLst>
                  <a:gd name="T0" fmla="*/ 0 w 12"/>
                  <a:gd name="T1" fmla="*/ 10 h 18"/>
                  <a:gd name="T2" fmla="*/ 7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7"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Freeform 4768">
                <a:extLst>
                  <a:ext uri="{FF2B5EF4-FFF2-40B4-BE49-F238E27FC236}">
                    <a16:creationId xmlns:a16="http://schemas.microsoft.com/office/drawing/2014/main" xmlns="" id="{BDA73F72-070D-4F45-8563-E7F378DA4076}"/>
                  </a:ext>
                </a:extLst>
              </p:cNvPr>
              <p:cNvSpPr>
                <a:spLocks/>
              </p:cNvSpPr>
              <p:nvPr/>
            </p:nvSpPr>
            <p:spPr bwMode="auto">
              <a:xfrm>
                <a:off x="2586" y="7315"/>
                <a:ext cx="60" cy="93"/>
              </a:xfrm>
              <a:custGeom>
                <a:avLst/>
                <a:gdLst>
                  <a:gd name="T0" fmla="*/ 0 w 60"/>
                  <a:gd name="T1" fmla="*/ 49 h 93"/>
                  <a:gd name="T2" fmla="*/ 38 w 60"/>
                  <a:gd name="T3" fmla="*/ 93 h 93"/>
                  <a:gd name="T4" fmla="*/ 60 w 60"/>
                  <a:gd name="T5" fmla="*/ 38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38"/>
                    </a:lnTo>
                    <a:lnTo>
                      <a:pt x="22"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4769">
                <a:extLst>
                  <a:ext uri="{FF2B5EF4-FFF2-40B4-BE49-F238E27FC236}">
                    <a16:creationId xmlns:a16="http://schemas.microsoft.com/office/drawing/2014/main" xmlns="" id="{DC0E46A4-5908-46F3-855D-0B706A05CBCC}"/>
                  </a:ext>
                </a:extLst>
              </p:cNvPr>
              <p:cNvSpPr>
                <a:spLocks/>
              </p:cNvSpPr>
              <p:nvPr/>
            </p:nvSpPr>
            <p:spPr bwMode="auto">
              <a:xfrm>
                <a:off x="2586" y="7315"/>
                <a:ext cx="60" cy="93"/>
              </a:xfrm>
              <a:custGeom>
                <a:avLst/>
                <a:gdLst>
                  <a:gd name="T0" fmla="*/ 0 w 11"/>
                  <a:gd name="T1" fmla="*/ 9 h 17"/>
                  <a:gd name="T2" fmla="*/ 7 w 11"/>
                  <a:gd name="T3" fmla="*/ 17 h 17"/>
                  <a:gd name="T4" fmla="*/ 11 w 11"/>
                  <a:gd name="T5" fmla="*/ 7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4770">
                <a:extLst>
                  <a:ext uri="{FF2B5EF4-FFF2-40B4-BE49-F238E27FC236}">
                    <a16:creationId xmlns:a16="http://schemas.microsoft.com/office/drawing/2014/main" xmlns="" id="{F6399647-506F-4D2F-95E3-81A8B19BE722}"/>
                  </a:ext>
                </a:extLst>
              </p:cNvPr>
              <p:cNvSpPr>
                <a:spLocks/>
              </p:cNvSpPr>
              <p:nvPr/>
            </p:nvSpPr>
            <p:spPr bwMode="auto">
              <a:xfrm>
                <a:off x="2313" y="7250"/>
                <a:ext cx="65" cy="93"/>
              </a:xfrm>
              <a:custGeom>
                <a:avLst/>
                <a:gdLst>
                  <a:gd name="T0" fmla="*/ 0 w 65"/>
                  <a:gd name="T1" fmla="*/ 49 h 93"/>
                  <a:gd name="T2" fmla="*/ 43 w 65"/>
                  <a:gd name="T3" fmla="*/ 93 h 93"/>
                  <a:gd name="T4" fmla="*/ 65 w 65"/>
                  <a:gd name="T5" fmla="*/ 43 h 93"/>
                  <a:gd name="T6" fmla="*/ 22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43"/>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4771">
                <a:extLst>
                  <a:ext uri="{FF2B5EF4-FFF2-40B4-BE49-F238E27FC236}">
                    <a16:creationId xmlns:a16="http://schemas.microsoft.com/office/drawing/2014/main" xmlns="" id="{B3A996C0-7895-4CE3-A634-5500CAC001FE}"/>
                  </a:ext>
                </a:extLst>
              </p:cNvPr>
              <p:cNvSpPr>
                <a:spLocks/>
              </p:cNvSpPr>
              <p:nvPr/>
            </p:nvSpPr>
            <p:spPr bwMode="auto">
              <a:xfrm>
                <a:off x="2313" y="7250"/>
                <a:ext cx="65"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4772">
                <a:extLst>
                  <a:ext uri="{FF2B5EF4-FFF2-40B4-BE49-F238E27FC236}">
                    <a16:creationId xmlns:a16="http://schemas.microsoft.com/office/drawing/2014/main" xmlns="" id="{9C19934D-4077-4546-A9C8-AE0225FB936F}"/>
                  </a:ext>
                </a:extLst>
              </p:cNvPr>
              <p:cNvSpPr>
                <a:spLocks/>
              </p:cNvSpPr>
              <p:nvPr/>
            </p:nvSpPr>
            <p:spPr bwMode="auto">
              <a:xfrm>
                <a:off x="2690" y="7348"/>
                <a:ext cx="60" cy="93"/>
              </a:xfrm>
              <a:custGeom>
                <a:avLst/>
                <a:gdLst>
                  <a:gd name="T0" fmla="*/ 0 w 60"/>
                  <a:gd name="T1" fmla="*/ 49 h 93"/>
                  <a:gd name="T2" fmla="*/ 38 w 60"/>
                  <a:gd name="T3" fmla="*/ 93 h 93"/>
                  <a:gd name="T4" fmla="*/ 60 w 60"/>
                  <a:gd name="T5" fmla="*/ 44 h 93"/>
                  <a:gd name="T6" fmla="*/ 16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16"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4773">
                <a:extLst>
                  <a:ext uri="{FF2B5EF4-FFF2-40B4-BE49-F238E27FC236}">
                    <a16:creationId xmlns:a16="http://schemas.microsoft.com/office/drawing/2014/main" xmlns="" id="{C3C03E3A-24F6-450D-969C-28CD39BDD9E6}"/>
                  </a:ext>
                </a:extLst>
              </p:cNvPr>
              <p:cNvSpPr>
                <a:spLocks/>
              </p:cNvSpPr>
              <p:nvPr/>
            </p:nvSpPr>
            <p:spPr bwMode="auto">
              <a:xfrm>
                <a:off x="2690" y="7348"/>
                <a:ext cx="60" cy="93"/>
              </a:xfrm>
              <a:custGeom>
                <a:avLst/>
                <a:gdLst>
                  <a:gd name="T0" fmla="*/ 0 w 11"/>
                  <a:gd name="T1" fmla="*/ 9 h 17"/>
                  <a:gd name="T2" fmla="*/ 7 w 11"/>
                  <a:gd name="T3" fmla="*/ 17 h 17"/>
                  <a:gd name="T4" fmla="*/ 11 w 11"/>
                  <a:gd name="T5" fmla="*/ 8 h 17"/>
                  <a:gd name="T6" fmla="*/ 3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4774">
                <a:extLst>
                  <a:ext uri="{FF2B5EF4-FFF2-40B4-BE49-F238E27FC236}">
                    <a16:creationId xmlns:a16="http://schemas.microsoft.com/office/drawing/2014/main" xmlns="" id="{44FFF04A-2ACA-435D-997D-5EFB4D57A431}"/>
                  </a:ext>
                </a:extLst>
              </p:cNvPr>
              <p:cNvSpPr>
                <a:spLocks/>
              </p:cNvSpPr>
              <p:nvPr/>
            </p:nvSpPr>
            <p:spPr bwMode="auto">
              <a:xfrm>
                <a:off x="2417" y="7288"/>
                <a:ext cx="65" cy="93"/>
              </a:xfrm>
              <a:custGeom>
                <a:avLst/>
                <a:gdLst>
                  <a:gd name="T0" fmla="*/ 0 w 65"/>
                  <a:gd name="T1" fmla="*/ 49 h 93"/>
                  <a:gd name="T2" fmla="*/ 43 w 65"/>
                  <a:gd name="T3" fmla="*/ 93 h 93"/>
                  <a:gd name="T4" fmla="*/ 65 w 65"/>
                  <a:gd name="T5" fmla="*/ 38 h 93"/>
                  <a:gd name="T6" fmla="*/ 27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38"/>
                    </a:lnTo>
                    <a:lnTo>
                      <a:pt x="27"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4775">
                <a:extLst>
                  <a:ext uri="{FF2B5EF4-FFF2-40B4-BE49-F238E27FC236}">
                    <a16:creationId xmlns:a16="http://schemas.microsoft.com/office/drawing/2014/main" xmlns="" id="{AFC5A4ED-5D5F-4FFF-82E9-867F7AB24A11}"/>
                  </a:ext>
                </a:extLst>
              </p:cNvPr>
              <p:cNvSpPr>
                <a:spLocks/>
              </p:cNvSpPr>
              <p:nvPr/>
            </p:nvSpPr>
            <p:spPr bwMode="auto">
              <a:xfrm>
                <a:off x="2417" y="7288"/>
                <a:ext cx="65" cy="93"/>
              </a:xfrm>
              <a:custGeom>
                <a:avLst/>
                <a:gdLst>
                  <a:gd name="T0" fmla="*/ 0 w 12"/>
                  <a:gd name="T1" fmla="*/ 9 h 17"/>
                  <a:gd name="T2" fmla="*/ 8 w 12"/>
                  <a:gd name="T3" fmla="*/ 17 h 17"/>
                  <a:gd name="T4" fmla="*/ 12 w 12"/>
                  <a:gd name="T5" fmla="*/ 7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7"/>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Freeform 4776">
                <a:extLst>
                  <a:ext uri="{FF2B5EF4-FFF2-40B4-BE49-F238E27FC236}">
                    <a16:creationId xmlns:a16="http://schemas.microsoft.com/office/drawing/2014/main" xmlns="" id="{452A7F90-307A-40E5-A280-9597A0F3C506}"/>
                  </a:ext>
                </a:extLst>
              </p:cNvPr>
              <p:cNvSpPr>
                <a:spLocks/>
              </p:cNvSpPr>
              <p:nvPr/>
            </p:nvSpPr>
            <p:spPr bwMode="auto">
              <a:xfrm>
                <a:off x="2143" y="7222"/>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4777">
                <a:extLst>
                  <a:ext uri="{FF2B5EF4-FFF2-40B4-BE49-F238E27FC236}">
                    <a16:creationId xmlns:a16="http://schemas.microsoft.com/office/drawing/2014/main" xmlns="" id="{BC98A93F-29F5-4D80-B70F-B144B474B498}"/>
                  </a:ext>
                </a:extLst>
              </p:cNvPr>
              <p:cNvSpPr>
                <a:spLocks/>
              </p:cNvSpPr>
              <p:nvPr/>
            </p:nvSpPr>
            <p:spPr bwMode="auto">
              <a:xfrm>
                <a:off x="2143" y="7222"/>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4778">
                <a:extLst>
                  <a:ext uri="{FF2B5EF4-FFF2-40B4-BE49-F238E27FC236}">
                    <a16:creationId xmlns:a16="http://schemas.microsoft.com/office/drawing/2014/main" xmlns="" id="{83953A0F-3AE3-407E-AE9F-B7D2CACD9111}"/>
                  </a:ext>
                </a:extLst>
              </p:cNvPr>
              <p:cNvSpPr>
                <a:spLocks/>
              </p:cNvSpPr>
              <p:nvPr/>
            </p:nvSpPr>
            <p:spPr bwMode="auto">
              <a:xfrm>
                <a:off x="2526" y="7321"/>
                <a:ext cx="60" cy="93"/>
              </a:xfrm>
              <a:custGeom>
                <a:avLst/>
                <a:gdLst>
                  <a:gd name="T0" fmla="*/ 0 w 60"/>
                  <a:gd name="T1" fmla="*/ 49 h 93"/>
                  <a:gd name="T2" fmla="*/ 38 w 60"/>
                  <a:gd name="T3" fmla="*/ 93 h 93"/>
                  <a:gd name="T4" fmla="*/ 60 w 60"/>
                  <a:gd name="T5" fmla="*/ 43 h 93"/>
                  <a:gd name="T6" fmla="*/ 16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3"/>
                    </a:lnTo>
                    <a:lnTo>
                      <a:pt x="16"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4779">
                <a:extLst>
                  <a:ext uri="{FF2B5EF4-FFF2-40B4-BE49-F238E27FC236}">
                    <a16:creationId xmlns:a16="http://schemas.microsoft.com/office/drawing/2014/main" xmlns="" id="{3DABDD63-9A25-4472-914F-6EA785474783}"/>
                  </a:ext>
                </a:extLst>
              </p:cNvPr>
              <p:cNvSpPr>
                <a:spLocks/>
              </p:cNvSpPr>
              <p:nvPr/>
            </p:nvSpPr>
            <p:spPr bwMode="auto">
              <a:xfrm>
                <a:off x="2526" y="7321"/>
                <a:ext cx="60" cy="93"/>
              </a:xfrm>
              <a:custGeom>
                <a:avLst/>
                <a:gdLst>
                  <a:gd name="T0" fmla="*/ 0 w 11"/>
                  <a:gd name="T1" fmla="*/ 9 h 17"/>
                  <a:gd name="T2" fmla="*/ 7 w 11"/>
                  <a:gd name="T3" fmla="*/ 17 h 17"/>
                  <a:gd name="T4" fmla="*/ 11 w 11"/>
                  <a:gd name="T5" fmla="*/ 8 h 17"/>
                  <a:gd name="T6" fmla="*/ 3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4780">
                <a:extLst>
                  <a:ext uri="{FF2B5EF4-FFF2-40B4-BE49-F238E27FC236}">
                    <a16:creationId xmlns:a16="http://schemas.microsoft.com/office/drawing/2014/main" xmlns="" id="{F661692C-CB6C-47F3-8748-EF0E647D8736}"/>
                  </a:ext>
                </a:extLst>
              </p:cNvPr>
              <p:cNvSpPr>
                <a:spLocks/>
              </p:cNvSpPr>
              <p:nvPr/>
            </p:nvSpPr>
            <p:spPr bwMode="auto">
              <a:xfrm>
                <a:off x="2247" y="7255"/>
                <a:ext cx="66" cy="98"/>
              </a:xfrm>
              <a:custGeom>
                <a:avLst/>
                <a:gdLst>
                  <a:gd name="T0" fmla="*/ 0 w 66"/>
                  <a:gd name="T1" fmla="*/ 55 h 98"/>
                  <a:gd name="T2" fmla="*/ 44 w 66"/>
                  <a:gd name="T3" fmla="*/ 98 h 98"/>
                  <a:gd name="T4" fmla="*/ 66 w 66"/>
                  <a:gd name="T5" fmla="*/ 44 h 98"/>
                  <a:gd name="T6" fmla="*/ 27 w 66"/>
                  <a:gd name="T7" fmla="*/ 0 h 98"/>
                  <a:gd name="T8" fmla="*/ 0 w 66"/>
                  <a:gd name="T9" fmla="*/ 55 h 98"/>
                </a:gdLst>
                <a:ahLst/>
                <a:cxnLst>
                  <a:cxn ang="0">
                    <a:pos x="T0" y="T1"/>
                  </a:cxn>
                  <a:cxn ang="0">
                    <a:pos x="T2" y="T3"/>
                  </a:cxn>
                  <a:cxn ang="0">
                    <a:pos x="T4" y="T5"/>
                  </a:cxn>
                  <a:cxn ang="0">
                    <a:pos x="T6" y="T7"/>
                  </a:cxn>
                  <a:cxn ang="0">
                    <a:pos x="T8" y="T9"/>
                  </a:cxn>
                </a:cxnLst>
                <a:rect l="0" t="0" r="r" b="b"/>
                <a:pathLst>
                  <a:path w="66" h="98">
                    <a:moveTo>
                      <a:pt x="0" y="55"/>
                    </a:moveTo>
                    <a:lnTo>
                      <a:pt x="44" y="98"/>
                    </a:lnTo>
                    <a:lnTo>
                      <a:pt x="66" y="44"/>
                    </a:lnTo>
                    <a:lnTo>
                      <a:pt x="27" y="0"/>
                    </a:lnTo>
                    <a:lnTo>
                      <a:pt x="0" y="55"/>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4781">
                <a:extLst>
                  <a:ext uri="{FF2B5EF4-FFF2-40B4-BE49-F238E27FC236}">
                    <a16:creationId xmlns:a16="http://schemas.microsoft.com/office/drawing/2014/main" xmlns="" id="{E57BB3CB-9AEA-496A-8424-B9D226E21333}"/>
                  </a:ext>
                </a:extLst>
              </p:cNvPr>
              <p:cNvSpPr>
                <a:spLocks/>
              </p:cNvSpPr>
              <p:nvPr/>
            </p:nvSpPr>
            <p:spPr bwMode="auto">
              <a:xfrm>
                <a:off x="2247" y="7255"/>
                <a:ext cx="66" cy="98"/>
              </a:xfrm>
              <a:custGeom>
                <a:avLst/>
                <a:gdLst>
                  <a:gd name="T0" fmla="*/ 0 w 12"/>
                  <a:gd name="T1" fmla="*/ 10 h 18"/>
                  <a:gd name="T2" fmla="*/ 8 w 12"/>
                  <a:gd name="T3" fmla="*/ 18 h 18"/>
                  <a:gd name="T4" fmla="*/ 12 w 12"/>
                  <a:gd name="T5" fmla="*/ 8 h 18"/>
                  <a:gd name="T6" fmla="*/ 5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5"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4782">
                <a:extLst>
                  <a:ext uri="{FF2B5EF4-FFF2-40B4-BE49-F238E27FC236}">
                    <a16:creationId xmlns:a16="http://schemas.microsoft.com/office/drawing/2014/main" xmlns="" id="{389AA0AA-42A9-4EDF-9232-844C44730F15}"/>
                  </a:ext>
                </a:extLst>
              </p:cNvPr>
              <p:cNvSpPr>
                <a:spLocks/>
              </p:cNvSpPr>
              <p:nvPr/>
            </p:nvSpPr>
            <p:spPr bwMode="auto">
              <a:xfrm>
                <a:off x="2624" y="7353"/>
                <a:ext cx="66" cy="93"/>
              </a:xfrm>
              <a:custGeom>
                <a:avLst/>
                <a:gdLst>
                  <a:gd name="T0" fmla="*/ 0 w 66"/>
                  <a:gd name="T1" fmla="*/ 55 h 93"/>
                  <a:gd name="T2" fmla="*/ 44 w 66"/>
                  <a:gd name="T3" fmla="*/ 93 h 93"/>
                  <a:gd name="T4" fmla="*/ 66 w 66"/>
                  <a:gd name="T5" fmla="*/ 44 h 93"/>
                  <a:gd name="T6" fmla="*/ 22 w 66"/>
                  <a:gd name="T7" fmla="*/ 0 h 93"/>
                  <a:gd name="T8" fmla="*/ 0 w 66"/>
                  <a:gd name="T9" fmla="*/ 55 h 93"/>
                </a:gdLst>
                <a:ahLst/>
                <a:cxnLst>
                  <a:cxn ang="0">
                    <a:pos x="T0" y="T1"/>
                  </a:cxn>
                  <a:cxn ang="0">
                    <a:pos x="T2" y="T3"/>
                  </a:cxn>
                  <a:cxn ang="0">
                    <a:pos x="T4" y="T5"/>
                  </a:cxn>
                  <a:cxn ang="0">
                    <a:pos x="T6" y="T7"/>
                  </a:cxn>
                  <a:cxn ang="0">
                    <a:pos x="T8" y="T9"/>
                  </a:cxn>
                </a:cxnLst>
                <a:rect l="0" t="0" r="r" b="b"/>
                <a:pathLst>
                  <a:path w="66" h="93">
                    <a:moveTo>
                      <a:pt x="0" y="55"/>
                    </a:moveTo>
                    <a:lnTo>
                      <a:pt x="44" y="93"/>
                    </a:lnTo>
                    <a:lnTo>
                      <a:pt x="66" y="44"/>
                    </a:lnTo>
                    <a:lnTo>
                      <a:pt x="22" y="0"/>
                    </a:lnTo>
                    <a:lnTo>
                      <a:pt x="0" y="55"/>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4783">
                <a:extLst>
                  <a:ext uri="{FF2B5EF4-FFF2-40B4-BE49-F238E27FC236}">
                    <a16:creationId xmlns:a16="http://schemas.microsoft.com/office/drawing/2014/main" xmlns="" id="{717DC338-461C-40FD-94EA-AAB870B26BE2}"/>
                  </a:ext>
                </a:extLst>
              </p:cNvPr>
              <p:cNvSpPr>
                <a:spLocks/>
              </p:cNvSpPr>
              <p:nvPr/>
            </p:nvSpPr>
            <p:spPr bwMode="auto">
              <a:xfrm>
                <a:off x="2624" y="7353"/>
                <a:ext cx="66" cy="93"/>
              </a:xfrm>
              <a:custGeom>
                <a:avLst/>
                <a:gdLst>
                  <a:gd name="T0" fmla="*/ 0 w 12"/>
                  <a:gd name="T1" fmla="*/ 10 h 17"/>
                  <a:gd name="T2" fmla="*/ 8 w 12"/>
                  <a:gd name="T3" fmla="*/ 17 h 17"/>
                  <a:gd name="T4" fmla="*/ 12 w 12"/>
                  <a:gd name="T5" fmla="*/ 8 h 17"/>
                  <a:gd name="T6" fmla="*/ 4 w 12"/>
                  <a:gd name="T7" fmla="*/ 0 h 17"/>
                  <a:gd name="T8" fmla="*/ 0 w 12"/>
                  <a:gd name="T9" fmla="*/ 10 h 17"/>
                </a:gdLst>
                <a:ahLst/>
                <a:cxnLst>
                  <a:cxn ang="0">
                    <a:pos x="T0" y="T1"/>
                  </a:cxn>
                  <a:cxn ang="0">
                    <a:pos x="T2" y="T3"/>
                  </a:cxn>
                  <a:cxn ang="0">
                    <a:pos x="T4" y="T5"/>
                  </a:cxn>
                  <a:cxn ang="0">
                    <a:pos x="T6" y="T7"/>
                  </a:cxn>
                  <a:cxn ang="0">
                    <a:pos x="T8" y="T9"/>
                  </a:cxn>
                </a:cxnLst>
                <a:rect l="0" t="0" r="r" b="b"/>
                <a:pathLst>
                  <a:path w="12" h="17">
                    <a:moveTo>
                      <a:pt x="0" y="10"/>
                    </a:moveTo>
                    <a:lnTo>
                      <a:pt x="8" y="17"/>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4784">
                <a:extLst>
                  <a:ext uri="{FF2B5EF4-FFF2-40B4-BE49-F238E27FC236}">
                    <a16:creationId xmlns:a16="http://schemas.microsoft.com/office/drawing/2014/main" xmlns="" id="{5F4861C9-E641-4709-AE6F-9486D4D4B2CB}"/>
                  </a:ext>
                </a:extLst>
              </p:cNvPr>
              <p:cNvSpPr>
                <a:spLocks/>
              </p:cNvSpPr>
              <p:nvPr/>
            </p:nvSpPr>
            <p:spPr bwMode="auto">
              <a:xfrm>
                <a:off x="2356" y="7293"/>
                <a:ext cx="61" cy="93"/>
              </a:xfrm>
              <a:custGeom>
                <a:avLst/>
                <a:gdLst>
                  <a:gd name="T0" fmla="*/ 0 w 61"/>
                  <a:gd name="T1" fmla="*/ 50 h 93"/>
                  <a:gd name="T2" fmla="*/ 39 w 61"/>
                  <a:gd name="T3" fmla="*/ 93 h 93"/>
                  <a:gd name="T4" fmla="*/ 61 w 61"/>
                  <a:gd name="T5" fmla="*/ 44 h 93"/>
                  <a:gd name="T6" fmla="*/ 22 w 61"/>
                  <a:gd name="T7" fmla="*/ 0 h 93"/>
                  <a:gd name="T8" fmla="*/ 0 w 61"/>
                  <a:gd name="T9" fmla="*/ 50 h 93"/>
                </a:gdLst>
                <a:ahLst/>
                <a:cxnLst>
                  <a:cxn ang="0">
                    <a:pos x="T0" y="T1"/>
                  </a:cxn>
                  <a:cxn ang="0">
                    <a:pos x="T2" y="T3"/>
                  </a:cxn>
                  <a:cxn ang="0">
                    <a:pos x="T4" y="T5"/>
                  </a:cxn>
                  <a:cxn ang="0">
                    <a:pos x="T6" y="T7"/>
                  </a:cxn>
                  <a:cxn ang="0">
                    <a:pos x="T8" y="T9"/>
                  </a:cxn>
                </a:cxnLst>
                <a:rect l="0" t="0" r="r" b="b"/>
                <a:pathLst>
                  <a:path w="61" h="93">
                    <a:moveTo>
                      <a:pt x="0" y="50"/>
                    </a:moveTo>
                    <a:lnTo>
                      <a:pt x="39" y="93"/>
                    </a:lnTo>
                    <a:lnTo>
                      <a:pt x="61" y="44"/>
                    </a:lnTo>
                    <a:lnTo>
                      <a:pt x="22" y="0"/>
                    </a:lnTo>
                    <a:lnTo>
                      <a:pt x="0" y="5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4785">
                <a:extLst>
                  <a:ext uri="{FF2B5EF4-FFF2-40B4-BE49-F238E27FC236}">
                    <a16:creationId xmlns:a16="http://schemas.microsoft.com/office/drawing/2014/main" xmlns="" id="{5B116D44-F53B-4B09-9378-69FC3500525A}"/>
                  </a:ext>
                </a:extLst>
              </p:cNvPr>
              <p:cNvSpPr>
                <a:spLocks/>
              </p:cNvSpPr>
              <p:nvPr/>
            </p:nvSpPr>
            <p:spPr bwMode="auto">
              <a:xfrm>
                <a:off x="2356" y="7293"/>
                <a:ext cx="61"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4786">
                <a:extLst>
                  <a:ext uri="{FF2B5EF4-FFF2-40B4-BE49-F238E27FC236}">
                    <a16:creationId xmlns:a16="http://schemas.microsoft.com/office/drawing/2014/main" xmlns="" id="{C7D57676-3717-4080-8E4F-E36BF9C1D9E0}"/>
                  </a:ext>
                </a:extLst>
              </p:cNvPr>
              <p:cNvSpPr>
                <a:spLocks/>
              </p:cNvSpPr>
              <p:nvPr/>
            </p:nvSpPr>
            <p:spPr bwMode="auto">
              <a:xfrm>
                <a:off x="2728" y="7392"/>
                <a:ext cx="60" cy="93"/>
              </a:xfrm>
              <a:custGeom>
                <a:avLst/>
                <a:gdLst>
                  <a:gd name="T0" fmla="*/ 0 w 60"/>
                  <a:gd name="T1" fmla="*/ 49 h 93"/>
                  <a:gd name="T2" fmla="*/ 44 w 60"/>
                  <a:gd name="T3" fmla="*/ 93 h 93"/>
                  <a:gd name="T4" fmla="*/ 60 w 60"/>
                  <a:gd name="T5" fmla="*/ 38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44" y="93"/>
                    </a:lnTo>
                    <a:lnTo>
                      <a:pt x="60" y="38"/>
                    </a:lnTo>
                    <a:lnTo>
                      <a:pt x="22" y="0"/>
                    </a:lnTo>
                    <a:lnTo>
                      <a:pt x="0" y="4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4787">
                <a:extLst>
                  <a:ext uri="{FF2B5EF4-FFF2-40B4-BE49-F238E27FC236}">
                    <a16:creationId xmlns:a16="http://schemas.microsoft.com/office/drawing/2014/main" xmlns="" id="{9F3B2F48-C8DA-4565-A479-51F3EA887728}"/>
                  </a:ext>
                </a:extLst>
              </p:cNvPr>
              <p:cNvSpPr>
                <a:spLocks/>
              </p:cNvSpPr>
              <p:nvPr/>
            </p:nvSpPr>
            <p:spPr bwMode="auto">
              <a:xfrm>
                <a:off x="2728" y="7392"/>
                <a:ext cx="60" cy="93"/>
              </a:xfrm>
              <a:custGeom>
                <a:avLst/>
                <a:gdLst>
                  <a:gd name="T0" fmla="*/ 0 w 11"/>
                  <a:gd name="T1" fmla="*/ 9 h 17"/>
                  <a:gd name="T2" fmla="*/ 8 w 11"/>
                  <a:gd name="T3" fmla="*/ 17 h 17"/>
                  <a:gd name="T4" fmla="*/ 11 w 11"/>
                  <a:gd name="T5" fmla="*/ 7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8" y="17"/>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4788">
                <a:extLst>
                  <a:ext uri="{FF2B5EF4-FFF2-40B4-BE49-F238E27FC236}">
                    <a16:creationId xmlns:a16="http://schemas.microsoft.com/office/drawing/2014/main" xmlns="" id="{6C827629-BB44-43EE-AF14-91DD11E2BFD2}"/>
                  </a:ext>
                </a:extLst>
              </p:cNvPr>
              <p:cNvSpPr>
                <a:spLocks/>
              </p:cNvSpPr>
              <p:nvPr/>
            </p:nvSpPr>
            <p:spPr bwMode="auto">
              <a:xfrm>
                <a:off x="2460" y="7326"/>
                <a:ext cx="66" cy="99"/>
              </a:xfrm>
              <a:custGeom>
                <a:avLst/>
                <a:gdLst>
                  <a:gd name="T0" fmla="*/ 0 w 66"/>
                  <a:gd name="T1" fmla="*/ 55 h 99"/>
                  <a:gd name="T2" fmla="*/ 44 w 66"/>
                  <a:gd name="T3" fmla="*/ 99 h 99"/>
                  <a:gd name="T4" fmla="*/ 66 w 66"/>
                  <a:gd name="T5" fmla="*/ 44 h 99"/>
                  <a:gd name="T6" fmla="*/ 22 w 66"/>
                  <a:gd name="T7" fmla="*/ 0 h 99"/>
                  <a:gd name="T8" fmla="*/ 0 w 66"/>
                  <a:gd name="T9" fmla="*/ 55 h 99"/>
                </a:gdLst>
                <a:ahLst/>
                <a:cxnLst>
                  <a:cxn ang="0">
                    <a:pos x="T0" y="T1"/>
                  </a:cxn>
                  <a:cxn ang="0">
                    <a:pos x="T2" y="T3"/>
                  </a:cxn>
                  <a:cxn ang="0">
                    <a:pos x="T4" y="T5"/>
                  </a:cxn>
                  <a:cxn ang="0">
                    <a:pos x="T6" y="T7"/>
                  </a:cxn>
                  <a:cxn ang="0">
                    <a:pos x="T8" y="T9"/>
                  </a:cxn>
                </a:cxnLst>
                <a:rect l="0" t="0" r="r" b="b"/>
                <a:pathLst>
                  <a:path w="66" h="99">
                    <a:moveTo>
                      <a:pt x="0" y="55"/>
                    </a:moveTo>
                    <a:lnTo>
                      <a:pt x="44" y="99"/>
                    </a:lnTo>
                    <a:lnTo>
                      <a:pt x="66" y="44"/>
                    </a:lnTo>
                    <a:lnTo>
                      <a:pt x="22" y="0"/>
                    </a:lnTo>
                    <a:lnTo>
                      <a:pt x="0" y="55"/>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4789">
                <a:extLst>
                  <a:ext uri="{FF2B5EF4-FFF2-40B4-BE49-F238E27FC236}">
                    <a16:creationId xmlns:a16="http://schemas.microsoft.com/office/drawing/2014/main" xmlns="" id="{1195C3D1-6FD5-4CD7-A57B-DD489AEE15BC}"/>
                  </a:ext>
                </a:extLst>
              </p:cNvPr>
              <p:cNvSpPr>
                <a:spLocks/>
              </p:cNvSpPr>
              <p:nvPr/>
            </p:nvSpPr>
            <p:spPr bwMode="auto">
              <a:xfrm>
                <a:off x="2460" y="7326"/>
                <a:ext cx="66" cy="99"/>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4790">
                <a:extLst>
                  <a:ext uri="{FF2B5EF4-FFF2-40B4-BE49-F238E27FC236}">
                    <a16:creationId xmlns:a16="http://schemas.microsoft.com/office/drawing/2014/main" xmlns="" id="{96582F03-9779-4886-9220-9C4CDFB318BA}"/>
                  </a:ext>
                </a:extLst>
              </p:cNvPr>
              <p:cNvSpPr>
                <a:spLocks/>
              </p:cNvSpPr>
              <p:nvPr/>
            </p:nvSpPr>
            <p:spPr bwMode="auto">
              <a:xfrm>
                <a:off x="2187" y="7266"/>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4791">
                <a:extLst>
                  <a:ext uri="{FF2B5EF4-FFF2-40B4-BE49-F238E27FC236}">
                    <a16:creationId xmlns:a16="http://schemas.microsoft.com/office/drawing/2014/main" xmlns="" id="{71467123-60C3-49CE-8421-B5AB4BDFB15D}"/>
                  </a:ext>
                </a:extLst>
              </p:cNvPr>
              <p:cNvSpPr>
                <a:spLocks/>
              </p:cNvSpPr>
              <p:nvPr/>
            </p:nvSpPr>
            <p:spPr bwMode="auto">
              <a:xfrm>
                <a:off x="2187" y="7266"/>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4792">
                <a:extLst>
                  <a:ext uri="{FF2B5EF4-FFF2-40B4-BE49-F238E27FC236}">
                    <a16:creationId xmlns:a16="http://schemas.microsoft.com/office/drawing/2014/main" xmlns="" id="{9D54ACD0-506E-4702-A483-038936BF48DF}"/>
                  </a:ext>
                </a:extLst>
              </p:cNvPr>
              <p:cNvSpPr>
                <a:spLocks/>
              </p:cNvSpPr>
              <p:nvPr/>
            </p:nvSpPr>
            <p:spPr bwMode="auto">
              <a:xfrm>
                <a:off x="2564" y="7364"/>
                <a:ext cx="60" cy="93"/>
              </a:xfrm>
              <a:custGeom>
                <a:avLst/>
                <a:gdLst>
                  <a:gd name="T0" fmla="*/ 0 w 60"/>
                  <a:gd name="T1" fmla="*/ 50 h 93"/>
                  <a:gd name="T2" fmla="*/ 44 w 60"/>
                  <a:gd name="T3" fmla="*/ 93 h 93"/>
                  <a:gd name="T4" fmla="*/ 60 w 60"/>
                  <a:gd name="T5" fmla="*/ 44 h 93"/>
                  <a:gd name="T6" fmla="*/ 22 w 60"/>
                  <a:gd name="T7" fmla="*/ 0 h 93"/>
                  <a:gd name="T8" fmla="*/ 0 w 60"/>
                  <a:gd name="T9" fmla="*/ 50 h 93"/>
                </a:gdLst>
                <a:ahLst/>
                <a:cxnLst>
                  <a:cxn ang="0">
                    <a:pos x="T0" y="T1"/>
                  </a:cxn>
                  <a:cxn ang="0">
                    <a:pos x="T2" y="T3"/>
                  </a:cxn>
                  <a:cxn ang="0">
                    <a:pos x="T4" y="T5"/>
                  </a:cxn>
                  <a:cxn ang="0">
                    <a:pos x="T6" y="T7"/>
                  </a:cxn>
                  <a:cxn ang="0">
                    <a:pos x="T8" y="T9"/>
                  </a:cxn>
                </a:cxnLst>
                <a:rect l="0" t="0" r="r" b="b"/>
                <a:pathLst>
                  <a:path w="60" h="93">
                    <a:moveTo>
                      <a:pt x="0" y="50"/>
                    </a:moveTo>
                    <a:lnTo>
                      <a:pt x="44" y="93"/>
                    </a:lnTo>
                    <a:lnTo>
                      <a:pt x="60" y="44"/>
                    </a:lnTo>
                    <a:lnTo>
                      <a:pt x="22" y="0"/>
                    </a:lnTo>
                    <a:lnTo>
                      <a:pt x="0" y="50"/>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4793">
                <a:extLst>
                  <a:ext uri="{FF2B5EF4-FFF2-40B4-BE49-F238E27FC236}">
                    <a16:creationId xmlns:a16="http://schemas.microsoft.com/office/drawing/2014/main" xmlns="" id="{2720FD3F-044A-40AC-92A5-DE5B29FEF1B5}"/>
                  </a:ext>
                </a:extLst>
              </p:cNvPr>
              <p:cNvSpPr>
                <a:spLocks/>
              </p:cNvSpPr>
              <p:nvPr/>
            </p:nvSpPr>
            <p:spPr bwMode="auto">
              <a:xfrm>
                <a:off x="2564" y="7364"/>
                <a:ext cx="60" cy="93"/>
              </a:xfrm>
              <a:custGeom>
                <a:avLst/>
                <a:gdLst>
                  <a:gd name="T0" fmla="*/ 0 w 11"/>
                  <a:gd name="T1" fmla="*/ 9 h 17"/>
                  <a:gd name="T2" fmla="*/ 8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8"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4794">
                <a:extLst>
                  <a:ext uri="{FF2B5EF4-FFF2-40B4-BE49-F238E27FC236}">
                    <a16:creationId xmlns:a16="http://schemas.microsoft.com/office/drawing/2014/main" xmlns="" id="{A80A7FD2-C61A-4F33-8D58-128D05E601C5}"/>
                  </a:ext>
                </a:extLst>
              </p:cNvPr>
              <p:cNvSpPr>
                <a:spLocks/>
              </p:cNvSpPr>
              <p:nvPr/>
            </p:nvSpPr>
            <p:spPr bwMode="auto">
              <a:xfrm>
                <a:off x="2291" y="7299"/>
                <a:ext cx="65" cy="98"/>
              </a:xfrm>
              <a:custGeom>
                <a:avLst/>
                <a:gdLst>
                  <a:gd name="T0" fmla="*/ 0 w 65"/>
                  <a:gd name="T1" fmla="*/ 54 h 98"/>
                  <a:gd name="T2" fmla="*/ 44 w 65"/>
                  <a:gd name="T3" fmla="*/ 98 h 98"/>
                  <a:gd name="T4" fmla="*/ 65 w 65"/>
                  <a:gd name="T5" fmla="*/ 44 h 98"/>
                  <a:gd name="T6" fmla="*/ 22 w 65"/>
                  <a:gd name="T7" fmla="*/ 0 h 98"/>
                  <a:gd name="T8" fmla="*/ 0 w 65"/>
                  <a:gd name="T9" fmla="*/ 54 h 98"/>
                </a:gdLst>
                <a:ahLst/>
                <a:cxnLst>
                  <a:cxn ang="0">
                    <a:pos x="T0" y="T1"/>
                  </a:cxn>
                  <a:cxn ang="0">
                    <a:pos x="T2" y="T3"/>
                  </a:cxn>
                  <a:cxn ang="0">
                    <a:pos x="T4" y="T5"/>
                  </a:cxn>
                  <a:cxn ang="0">
                    <a:pos x="T6" y="T7"/>
                  </a:cxn>
                  <a:cxn ang="0">
                    <a:pos x="T8" y="T9"/>
                  </a:cxn>
                </a:cxnLst>
                <a:rect l="0" t="0" r="r" b="b"/>
                <a:pathLst>
                  <a:path w="65" h="98">
                    <a:moveTo>
                      <a:pt x="0" y="54"/>
                    </a:moveTo>
                    <a:lnTo>
                      <a:pt x="44" y="98"/>
                    </a:lnTo>
                    <a:lnTo>
                      <a:pt x="65" y="44"/>
                    </a:lnTo>
                    <a:lnTo>
                      <a:pt x="22" y="0"/>
                    </a:lnTo>
                    <a:lnTo>
                      <a:pt x="0" y="54"/>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4795">
                <a:extLst>
                  <a:ext uri="{FF2B5EF4-FFF2-40B4-BE49-F238E27FC236}">
                    <a16:creationId xmlns:a16="http://schemas.microsoft.com/office/drawing/2014/main" xmlns="" id="{C7E95762-172A-4750-A6B8-C988367DDA4F}"/>
                  </a:ext>
                </a:extLst>
              </p:cNvPr>
              <p:cNvSpPr>
                <a:spLocks/>
              </p:cNvSpPr>
              <p:nvPr/>
            </p:nvSpPr>
            <p:spPr bwMode="auto">
              <a:xfrm>
                <a:off x="2291" y="7299"/>
                <a:ext cx="65" cy="98"/>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4796">
                <a:extLst>
                  <a:ext uri="{FF2B5EF4-FFF2-40B4-BE49-F238E27FC236}">
                    <a16:creationId xmlns:a16="http://schemas.microsoft.com/office/drawing/2014/main" xmlns="" id="{374BCFD7-E0B2-47A8-A48F-55CB81074214}"/>
                  </a:ext>
                </a:extLst>
              </p:cNvPr>
              <p:cNvSpPr>
                <a:spLocks/>
              </p:cNvSpPr>
              <p:nvPr/>
            </p:nvSpPr>
            <p:spPr bwMode="auto">
              <a:xfrm>
                <a:off x="2668" y="7397"/>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4797">
                <a:extLst>
                  <a:ext uri="{FF2B5EF4-FFF2-40B4-BE49-F238E27FC236}">
                    <a16:creationId xmlns:a16="http://schemas.microsoft.com/office/drawing/2014/main" xmlns="" id="{C4D70250-6E83-478C-82EC-7E36E737B0AB}"/>
                  </a:ext>
                </a:extLst>
              </p:cNvPr>
              <p:cNvSpPr>
                <a:spLocks/>
              </p:cNvSpPr>
              <p:nvPr/>
            </p:nvSpPr>
            <p:spPr bwMode="auto">
              <a:xfrm>
                <a:off x="2668" y="7397"/>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4798">
                <a:extLst>
                  <a:ext uri="{FF2B5EF4-FFF2-40B4-BE49-F238E27FC236}">
                    <a16:creationId xmlns:a16="http://schemas.microsoft.com/office/drawing/2014/main" xmlns="" id="{7124932D-086A-4379-AA53-8DDD55E80EDB}"/>
                  </a:ext>
                </a:extLst>
              </p:cNvPr>
              <p:cNvSpPr>
                <a:spLocks/>
              </p:cNvSpPr>
              <p:nvPr/>
            </p:nvSpPr>
            <p:spPr bwMode="auto">
              <a:xfrm>
                <a:off x="2395" y="7337"/>
                <a:ext cx="65" cy="93"/>
              </a:xfrm>
              <a:custGeom>
                <a:avLst/>
                <a:gdLst>
                  <a:gd name="T0" fmla="*/ 0 w 65"/>
                  <a:gd name="T1" fmla="*/ 49 h 93"/>
                  <a:gd name="T2" fmla="*/ 43 w 65"/>
                  <a:gd name="T3" fmla="*/ 93 h 93"/>
                  <a:gd name="T4" fmla="*/ 65 w 65"/>
                  <a:gd name="T5" fmla="*/ 44 h 93"/>
                  <a:gd name="T6" fmla="*/ 22 w 65"/>
                  <a:gd name="T7" fmla="*/ 0 h 93"/>
                  <a:gd name="T8" fmla="*/ 0 w 65"/>
                  <a:gd name="T9" fmla="*/ 49 h 93"/>
                </a:gdLst>
                <a:ahLst/>
                <a:cxnLst>
                  <a:cxn ang="0">
                    <a:pos x="T0" y="T1"/>
                  </a:cxn>
                  <a:cxn ang="0">
                    <a:pos x="T2" y="T3"/>
                  </a:cxn>
                  <a:cxn ang="0">
                    <a:pos x="T4" y="T5"/>
                  </a:cxn>
                  <a:cxn ang="0">
                    <a:pos x="T6" y="T7"/>
                  </a:cxn>
                  <a:cxn ang="0">
                    <a:pos x="T8" y="T9"/>
                  </a:cxn>
                </a:cxnLst>
                <a:rect l="0" t="0" r="r" b="b"/>
                <a:pathLst>
                  <a:path w="65" h="93">
                    <a:moveTo>
                      <a:pt x="0" y="49"/>
                    </a:moveTo>
                    <a:lnTo>
                      <a:pt x="43" y="93"/>
                    </a:lnTo>
                    <a:lnTo>
                      <a:pt x="65" y="44"/>
                    </a:lnTo>
                    <a:lnTo>
                      <a:pt x="22"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4799">
                <a:extLst>
                  <a:ext uri="{FF2B5EF4-FFF2-40B4-BE49-F238E27FC236}">
                    <a16:creationId xmlns:a16="http://schemas.microsoft.com/office/drawing/2014/main" xmlns="" id="{A75178C9-B2F5-4592-B666-D78B6CFE95B3}"/>
                  </a:ext>
                </a:extLst>
              </p:cNvPr>
              <p:cNvSpPr>
                <a:spLocks/>
              </p:cNvSpPr>
              <p:nvPr/>
            </p:nvSpPr>
            <p:spPr bwMode="auto">
              <a:xfrm>
                <a:off x="2395" y="7337"/>
                <a:ext cx="65"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Freeform 4800">
                <a:extLst>
                  <a:ext uri="{FF2B5EF4-FFF2-40B4-BE49-F238E27FC236}">
                    <a16:creationId xmlns:a16="http://schemas.microsoft.com/office/drawing/2014/main" xmlns="" id="{679A44A4-97AB-4061-8B1D-87E0219A0F48}"/>
                  </a:ext>
                </a:extLst>
              </p:cNvPr>
              <p:cNvSpPr>
                <a:spLocks/>
              </p:cNvSpPr>
              <p:nvPr/>
            </p:nvSpPr>
            <p:spPr bwMode="auto">
              <a:xfrm>
                <a:off x="2504" y="7370"/>
                <a:ext cx="60" cy="93"/>
              </a:xfrm>
              <a:custGeom>
                <a:avLst/>
                <a:gdLst>
                  <a:gd name="T0" fmla="*/ 0 w 60"/>
                  <a:gd name="T1" fmla="*/ 55 h 93"/>
                  <a:gd name="T2" fmla="*/ 38 w 60"/>
                  <a:gd name="T3" fmla="*/ 93 h 93"/>
                  <a:gd name="T4" fmla="*/ 60 w 60"/>
                  <a:gd name="T5" fmla="*/ 44 h 93"/>
                  <a:gd name="T6" fmla="*/ 22 w 60"/>
                  <a:gd name="T7" fmla="*/ 0 h 93"/>
                  <a:gd name="T8" fmla="*/ 0 w 60"/>
                  <a:gd name="T9" fmla="*/ 55 h 93"/>
                </a:gdLst>
                <a:ahLst/>
                <a:cxnLst>
                  <a:cxn ang="0">
                    <a:pos x="T0" y="T1"/>
                  </a:cxn>
                  <a:cxn ang="0">
                    <a:pos x="T2" y="T3"/>
                  </a:cxn>
                  <a:cxn ang="0">
                    <a:pos x="T4" y="T5"/>
                  </a:cxn>
                  <a:cxn ang="0">
                    <a:pos x="T6" y="T7"/>
                  </a:cxn>
                  <a:cxn ang="0">
                    <a:pos x="T8" y="T9"/>
                  </a:cxn>
                </a:cxnLst>
                <a:rect l="0" t="0" r="r" b="b"/>
                <a:pathLst>
                  <a:path w="60" h="93">
                    <a:moveTo>
                      <a:pt x="0" y="55"/>
                    </a:moveTo>
                    <a:lnTo>
                      <a:pt x="38" y="93"/>
                    </a:lnTo>
                    <a:lnTo>
                      <a:pt x="60" y="44"/>
                    </a:lnTo>
                    <a:lnTo>
                      <a:pt x="22" y="0"/>
                    </a:lnTo>
                    <a:lnTo>
                      <a:pt x="0" y="55"/>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4801">
                <a:extLst>
                  <a:ext uri="{FF2B5EF4-FFF2-40B4-BE49-F238E27FC236}">
                    <a16:creationId xmlns:a16="http://schemas.microsoft.com/office/drawing/2014/main" xmlns="" id="{A938AACC-F9D7-4C30-9330-A28EED0B8CE3}"/>
                  </a:ext>
                </a:extLst>
              </p:cNvPr>
              <p:cNvSpPr>
                <a:spLocks/>
              </p:cNvSpPr>
              <p:nvPr/>
            </p:nvSpPr>
            <p:spPr bwMode="auto">
              <a:xfrm>
                <a:off x="2504" y="7370"/>
                <a:ext cx="60" cy="93"/>
              </a:xfrm>
              <a:custGeom>
                <a:avLst/>
                <a:gdLst>
                  <a:gd name="T0" fmla="*/ 0 w 11"/>
                  <a:gd name="T1" fmla="*/ 10 h 17"/>
                  <a:gd name="T2" fmla="*/ 7 w 11"/>
                  <a:gd name="T3" fmla="*/ 17 h 17"/>
                  <a:gd name="T4" fmla="*/ 11 w 11"/>
                  <a:gd name="T5" fmla="*/ 8 h 17"/>
                  <a:gd name="T6" fmla="*/ 4 w 11"/>
                  <a:gd name="T7" fmla="*/ 0 h 17"/>
                  <a:gd name="T8" fmla="*/ 0 w 11"/>
                  <a:gd name="T9" fmla="*/ 10 h 17"/>
                </a:gdLst>
                <a:ahLst/>
                <a:cxnLst>
                  <a:cxn ang="0">
                    <a:pos x="T0" y="T1"/>
                  </a:cxn>
                  <a:cxn ang="0">
                    <a:pos x="T2" y="T3"/>
                  </a:cxn>
                  <a:cxn ang="0">
                    <a:pos x="T4" y="T5"/>
                  </a:cxn>
                  <a:cxn ang="0">
                    <a:pos x="T6" y="T7"/>
                  </a:cxn>
                  <a:cxn ang="0">
                    <a:pos x="T8" y="T9"/>
                  </a:cxn>
                </a:cxnLst>
                <a:rect l="0" t="0" r="r" b="b"/>
                <a:pathLst>
                  <a:path w="11" h="17">
                    <a:moveTo>
                      <a:pt x="0" y="10"/>
                    </a:moveTo>
                    <a:lnTo>
                      <a:pt x="7" y="17"/>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Freeform 4802">
                <a:extLst>
                  <a:ext uri="{FF2B5EF4-FFF2-40B4-BE49-F238E27FC236}">
                    <a16:creationId xmlns:a16="http://schemas.microsoft.com/office/drawing/2014/main" xmlns="" id="{DDBE3906-731F-41ED-9603-6AAA95611A65}"/>
                  </a:ext>
                </a:extLst>
              </p:cNvPr>
              <p:cNvSpPr>
                <a:spLocks/>
              </p:cNvSpPr>
              <p:nvPr/>
            </p:nvSpPr>
            <p:spPr bwMode="auto">
              <a:xfrm>
                <a:off x="2225" y="7310"/>
                <a:ext cx="66" cy="93"/>
              </a:xfrm>
              <a:custGeom>
                <a:avLst/>
                <a:gdLst>
                  <a:gd name="T0" fmla="*/ 0 w 66"/>
                  <a:gd name="T1" fmla="*/ 49 h 93"/>
                  <a:gd name="T2" fmla="*/ 44 w 66"/>
                  <a:gd name="T3" fmla="*/ 93 h 93"/>
                  <a:gd name="T4" fmla="*/ 66 w 66"/>
                  <a:gd name="T5" fmla="*/ 43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3"/>
                    </a:lnTo>
                    <a:lnTo>
                      <a:pt x="22" y="0"/>
                    </a:lnTo>
                    <a:lnTo>
                      <a:pt x="0" y="49"/>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4803">
                <a:extLst>
                  <a:ext uri="{FF2B5EF4-FFF2-40B4-BE49-F238E27FC236}">
                    <a16:creationId xmlns:a16="http://schemas.microsoft.com/office/drawing/2014/main" xmlns="" id="{09864699-7206-4992-983E-730BD56F7CBF}"/>
                  </a:ext>
                </a:extLst>
              </p:cNvPr>
              <p:cNvSpPr>
                <a:spLocks/>
              </p:cNvSpPr>
              <p:nvPr/>
            </p:nvSpPr>
            <p:spPr bwMode="auto">
              <a:xfrm>
                <a:off x="2225" y="7310"/>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4804">
                <a:extLst>
                  <a:ext uri="{FF2B5EF4-FFF2-40B4-BE49-F238E27FC236}">
                    <a16:creationId xmlns:a16="http://schemas.microsoft.com/office/drawing/2014/main" xmlns="" id="{1DD2745B-8B02-48A6-AEAB-CFAD8EB430C5}"/>
                  </a:ext>
                </a:extLst>
              </p:cNvPr>
              <p:cNvSpPr>
                <a:spLocks/>
              </p:cNvSpPr>
              <p:nvPr/>
            </p:nvSpPr>
            <p:spPr bwMode="auto">
              <a:xfrm>
                <a:off x="2608" y="7408"/>
                <a:ext cx="60" cy="93"/>
              </a:xfrm>
              <a:custGeom>
                <a:avLst/>
                <a:gdLst>
                  <a:gd name="T0" fmla="*/ 0 w 60"/>
                  <a:gd name="T1" fmla="*/ 49 h 93"/>
                  <a:gd name="T2" fmla="*/ 38 w 60"/>
                  <a:gd name="T3" fmla="*/ 93 h 93"/>
                  <a:gd name="T4" fmla="*/ 60 w 60"/>
                  <a:gd name="T5" fmla="*/ 38 h 93"/>
                  <a:gd name="T6" fmla="*/ 16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38"/>
                    </a:lnTo>
                    <a:lnTo>
                      <a:pt x="16" y="0"/>
                    </a:lnTo>
                    <a:lnTo>
                      <a:pt x="0" y="4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4805">
                <a:extLst>
                  <a:ext uri="{FF2B5EF4-FFF2-40B4-BE49-F238E27FC236}">
                    <a16:creationId xmlns:a16="http://schemas.microsoft.com/office/drawing/2014/main" xmlns="" id="{A90CE0E7-A822-4410-9BE2-6D2DB8A96A4E}"/>
                  </a:ext>
                </a:extLst>
              </p:cNvPr>
              <p:cNvSpPr>
                <a:spLocks/>
              </p:cNvSpPr>
              <p:nvPr/>
            </p:nvSpPr>
            <p:spPr bwMode="auto">
              <a:xfrm>
                <a:off x="2608" y="7408"/>
                <a:ext cx="60" cy="93"/>
              </a:xfrm>
              <a:custGeom>
                <a:avLst/>
                <a:gdLst>
                  <a:gd name="T0" fmla="*/ 0 w 11"/>
                  <a:gd name="T1" fmla="*/ 9 h 17"/>
                  <a:gd name="T2" fmla="*/ 7 w 11"/>
                  <a:gd name="T3" fmla="*/ 17 h 17"/>
                  <a:gd name="T4" fmla="*/ 11 w 11"/>
                  <a:gd name="T5" fmla="*/ 7 h 17"/>
                  <a:gd name="T6" fmla="*/ 3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7"/>
                    </a:lnTo>
                    <a:lnTo>
                      <a:pt x="3"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4806">
                <a:extLst>
                  <a:ext uri="{FF2B5EF4-FFF2-40B4-BE49-F238E27FC236}">
                    <a16:creationId xmlns:a16="http://schemas.microsoft.com/office/drawing/2014/main" xmlns="" id="{E986BFF9-77DD-481E-8723-F30F3B23ED58}"/>
                  </a:ext>
                </a:extLst>
              </p:cNvPr>
              <p:cNvSpPr>
                <a:spLocks/>
              </p:cNvSpPr>
              <p:nvPr/>
            </p:nvSpPr>
            <p:spPr bwMode="auto">
              <a:xfrm>
                <a:off x="2335" y="7343"/>
                <a:ext cx="60" cy="98"/>
              </a:xfrm>
              <a:custGeom>
                <a:avLst/>
                <a:gdLst>
                  <a:gd name="T0" fmla="*/ 0 w 60"/>
                  <a:gd name="T1" fmla="*/ 54 h 98"/>
                  <a:gd name="T2" fmla="*/ 38 w 60"/>
                  <a:gd name="T3" fmla="*/ 98 h 98"/>
                  <a:gd name="T4" fmla="*/ 60 w 60"/>
                  <a:gd name="T5" fmla="*/ 43 h 98"/>
                  <a:gd name="T6" fmla="*/ 21 w 60"/>
                  <a:gd name="T7" fmla="*/ 0 h 98"/>
                  <a:gd name="T8" fmla="*/ 0 w 60"/>
                  <a:gd name="T9" fmla="*/ 54 h 98"/>
                </a:gdLst>
                <a:ahLst/>
                <a:cxnLst>
                  <a:cxn ang="0">
                    <a:pos x="T0" y="T1"/>
                  </a:cxn>
                  <a:cxn ang="0">
                    <a:pos x="T2" y="T3"/>
                  </a:cxn>
                  <a:cxn ang="0">
                    <a:pos x="T4" y="T5"/>
                  </a:cxn>
                  <a:cxn ang="0">
                    <a:pos x="T6" y="T7"/>
                  </a:cxn>
                  <a:cxn ang="0">
                    <a:pos x="T8" y="T9"/>
                  </a:cxn>
                </a:cxnLst>
                <a:rect l="0" t="0" r="r" b="b"/>
                <a:pathLst>
                  <a:path w="60" h="98">
                    <a:moveTo>
                      <a:pt x="0" y="54"/>
                    </a:moveTo>
                    <a:lnTo>
                      <a:pt x="38" y="98"/>
                    </a:lnTo>
                    <a:lnTo>
                      <a:pt x="60" y="43"/>
                    </a:lnTo>
                    <a:lnTo>
                      <a:pt x="21" y="0"/>
                    </a:lnTo>
                    <a:lnTo>
                      <a:pt x="0" y="54"/>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807">
                <a:extLst>
                  <a:ext uri="{FF2B5EF4-FFF2-40B4-BE49-F238E27FC236}">
                    <a16:creationId xmlns:a16="http://schemas.microsoft.com/office/drawing/2014/main" xmlns="" id="{F5C89992-C100-47CB-802B-6C5453997BA0}"/>
                  </a:ext>
                </a:extLst>
              </p:cNvPr>
              <p:cNvSpPr>
                <a:spLocks/>
              </p:cNvSpPr>
              <p:nvPr/>
            </p:nvSpPr>
            <p:spPr bwMode="auto">
              <a:xfrm>
                <a:off x="2335" y="7343"/>
                <a:ext cx="60" cy="98"/>
              </a:xfrm>
              <a:custGeom>
                <a:avLst/>
                <a:gdLst>
                  <a:gd name="T0" fmla="*/ 0 w 11"/>
                  <a:gd name="T1" fmla="*/ 10 h 18"/>
                  <a:gd name="T2" fmla="*/ 7 w 11"/>
                  <a:gd name="T3" fmla="*/ 18 h 18"/>
                  <a:gd name="T4" fmla="*/ 11 w 11"/>
                  <a:gd name="T5" fmla="*/ 8 h 18"/>
                  <a:gd name="T6" fmla="*/ 4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7" y="18"/>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Freeform 4808">
                <a:extLst>
                  <a:ext uri="{FF2B5EF4-FFF2-40B4-BE49-F238E27FC236}">
                    <a16:creationId xmlns:a16="http://schemas.microsoft.com/office/drawing/2014/main" xmlns="" id="{06CBF022-7E57-4593-A098-71655F51D795}"/>
                  </a:ext>
                </a:extLst>
              </p:cNvPr>
              <p:cNvSpPr>
                <a:spLocks/>
              </p:cNvSpPr>
              <p:nvPr/>
            </p:nvSpPr>
            <p:spPr bwMode="auto">
              <a:xfrm>
                <a:off x="2706" y="7441"/>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809">
                <a:extLst>
                  <a:ext uri="{FF2B5EF4-FFF2-40B4-BE49-F238E27FC236}">
                    <a16:creationId xmlns:a16="http://schemas.microsoft.com/office/drawing/2014/main" xmlns="" id="{22F68C35-F64D-4569-B4BF-776A1FA2E90A}"/>
                  </a:ext>
                </a:extLst>
              </p:cNvPr>
              <p:cNvSpPr>
                <a:spLocks/>
              </p:cNvSpPr>
              <p:nvPr/>
            </p:nvSpPr>
            <p:spPr bwMode="auto">
              <a:xfrm>
                <a:off x="2706" y="7441"/>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4810">
                <a:extLst>
                  <a:ext uri="{FF2B5EF4-FFF2-40B4-BE49-F238E27FC236}">
                    <a16:creationId xmlns:a16="http://schemas.microsoft.com/office/drawing/2014/main" xmlns="" id="{BD301DF0-8431-4009-AE28-3AE512BB04E4}"/>
                  </a:ext>
                </a:extLst>
              </p:cNvPr>
              <p:cNvSpPr>
                <a:spLocks/>
              </p:cNvSpPr>
              <p:nvPr/>
            </p:nvSpPr>
            <p:spPr bwMode="auto">
              <a:xfrm>
                <a:off x="2438" y="7381"/>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4811">
                <a:extLst>
                  <a:ext uri="{FF2B5EF4-FFF2-40B4-BE49-F238E27FC236}">
                    <a16:creationId xmlns:a16="http://schemas.microsoft.com/office/drawing/2014/main" xmlns="" id="{BACC1CCE-8DA9-4B57-9E0C-0E1FC1FA818A}"/>
                  </a:ext>
                </a:extLst>
              </p:cNvPr>
              <p:cNvSpPr>
                <a:spLocks/>
              </p:cNvSpPr>
              <p:nvPr/>
            </p:nvSpPr>
            <p:spPr bwMode="auto">
              <a:xfrm>
                <a:off x="2438" y="7381"/>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4812">
                <a:extLst>
                  <a:ext uri="{FF2B5EF4-FFF2-40B4-BE49-F238E27FC236}">
                    <a16:creationId xmlns:a16="http://schemas.microsoft.com/office/drawing/2014/main" xmlns="" id="{88A3DD7B-F740-49DD-B100-63368505EE29}"/>
                  </a:ext>
                </a:extLst>
              </p:cNvPr>
              <p:cNvSpPr>
                <a:spLocks/>
              </p:cNvSpPr>
              <p:nvPr/>
            </p:nvSpPr>
            <p:spPr bwMode="auto">
              <a:xfrm>
                <a:off x="2542" y="7414"/>
                <a:ext cx="66" cy="93"/>
              </a:xfrm>
              <a:custGeom>
                <a:avLst/>
                <a:gdLst>
                  <a:gd name="T0" fmla="*/ 0 w 66"/>
                  <a:gd name="T1" fmla="*/ 49 h 93"/>
                  <a:gd name="T2" fmla="*/ 44 w 66"/>
                  <a:gd name="T3" fmla="*/ 93 h 93"/>
                  <a:gd name="T4" fmla="*/ 66 w 66"/>
                  <a:gd name="T5" fmla="*/ 43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3"/>
                    </a:lnTo>
                    <a:lnTo>
                      <a:pt x="22" y="0"/>
                    </a:lnTo>
                    <a:lnTo>
                      <a:pt x="0" y="4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4813">
                <a:extLst>
                  <a:ext uri="{FF2B5EF4-FFF2-40B4-BE49-F238E27FC236}">
                    <a16:creationId xmlns:a16="http://schemas.microsoft.com/office/drawing/2014/main" xmlns="" id="{9611560E-8652-4C7A-A398-24CAECC58E66}"/>
                  </a:ext>
                </a:extLst>
              </p:cNvPr>
              <p:cNvSpPr>
                <a:spLocks/>
              </p:cNvSpPr>
              <p:nvPr/>
            </p:nvSpPr>
            <p:spPr bwMode="auto">
              <a:xfrm>
                <a:off x="2542" y="7414"/>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Freeform 4814">
                <a:extLst>
                  <a:ext uri="{FF2B5EF4-FFF2-40B4-BE49-F238E27FC236}">
                    <a16:creationId xmlns:a16="http://schemas.microsoft.com/office/drawing/2014/main" xmlns="" id="{AFFA2132-E066-4238-98B7-7107697D6A93}"/>
                  </a:ext>
                </a:extLst>
              </p:cNvPr>
              <p:cNvSpPr>
                <a:spLocks/>
              </p:cNvSpPr>
              <p:nvPr/>
            </p:nvSpPr>
            <p:spPr bwMode="auto">
              <a:xfrm>
                <a:off x="2269" y="7353"/>
                <a:ext cx="66" cy="93"/>
              </a:xfrm>
              <a:custGeom>
                <a:avLst/>
                <a:gdLst>
                  <a:gd name="T0" fmla="*/ 0 w 66"/>
                  <a:gd name="T1" fmla="*/ 50 h 93"/>
                  <a:gd name="T2" fmla="*/ 38 w 66"/>
                  <a:gd name="T3" fmla="*/ 93 h 93"/>
                  <a:gd name="T4" fmla="*/ 66 w 66"/>
                  <a:gd name="T5" fmla="*/ 44 h 93"/>
                  <a:gd name="T6" fmla="*/ 22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38" y="93"/>
                    </a:lnTo>
                    <a:lnTo>
                      <a:pt x="66" y="44"/>
                    </a:lnTo>
                    <a:lnTo>
                      <a:pt x="22" y="0"/>
                    </a:lnTo>
                    <a:lnTo>
                      <a:pt x="0" y="5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4815">
                <a:extLst>
                  <a:ext uri="{FF2B5EF4-FFF2-40B4-BE49-F238E27FC236}">
                    <a16:creationId xmlns:a16="http://schemas.microsoft.com/office/drawing/2014/main" xmlns="" id="{4E968959-9FFF-40E0-B8F0-962F584BAB37}"/>
                  </a:ext>
                </a:extLst>
              </p:cNvPr>
              <p:cNvSpPr>
                <a:spLocks/>
              </p:cNvSpPr>
              <p:nvPr/>
            </p:nvSpPr>
            <p:spPr bwMode="auto">
              <a:xfrm>
                <a:off x="2269" y="7353"/>
                <a:ext cx="66" cy="93"/>
              </a:xfrm>
              <a:custGeom>
                <a:avLst/>
                <a:gdLst>
                  <a:gd name="T0" fmla="*/ 0 w 12"/>
                  <a:gd name="T1" fmla="*/ 9 h 17"/>
                  <a:gd name="T2" fmla="*/ 7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7"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4816">
                <a:extLst>
                  <a:ext uri="{FF2B5EF4-FFF2-40B4-BE49-F238E27FC236}">
                    <a16:creationId xmlns:a16="http://schemas.microsoft.com/office/drawing/2014/main" xmlns="" id="{8AFE0FCF-3F98-4E93-8C57-E98A51FACA39}"/>
                  </a:ext>
                </a:extLst>
              </p:cNvPr>
              <p:cNvSpPr>
                <a:spLocks/>
              </p:cNvSpPr>
              <p:nvPr/>
            </p:nvSpPr>
            <p:spPr bwMode="auto">
              <a:xfrm>
                <a:off x="2646" y="7446"/>
                <a:ext cx="60" cy="99"/>
              </a:xfrm>
              <a:custGeom>
                <a:avLst/>
                <a:gdLst>
                  <a:gd name="T0" fmla="*/ 0 w 60"/>
                  <a:gd name="T1" fmla="*/ 55 h 99"/>
                  <a:gd name="T2" fmla="*/ 44 w 60"/>
                  <a:gd name="T3" fmla="*/ 99 h 99"/>
                  <a:gd name="T4" fmla="*/ 60 w 60"/>
                  <a:gd name="T5" fmla="*/ 44 h 99"/>
                  <a:gd name="T6" fmla="*/ 22 w 60"/>
                  <a:gd name="T7" fmla="*/ 0 h 99"/>
                  <a:gd name="T8" fmla="*/ 0 w 60"/>
                  <a:gd name="T9" fmla="*/ 55 h 99"/>
                </a:gdLst>
                <a:ahLst/>
                <a:cxnLst>
                  <a:cxn ang="0">
                    <a:pos x="T0" y="T1"/>
                  </a:cxn>
                  <a:cxn ang="0">
                    <a:pos x="T2" y="T3"/>
                  </a:cxn>
                  <a:cxn ang="0">
                    <a:pos x="T4" y="T5"/>
                  </a:cxn>
                  <a:cxn ang="0">
                    <a:pos x="T6" y="T7"/>
                  </a:cxn>
                  <a:cxn ang="0">
                    <a:pos x="T8" y="T9"/>
                  </a:cxn>
                </a:cxnLst>
                <a:rect l="0" t="0" r="r" b="b"/>
                <a:pathLst>
                  <a:path w="60" h="99">
                    <a:moveTo>
                      <a:pt x="0" y="55"/>
                    </a:moveTo>
                    <a:lnTo>
                      <a:pt x="44" y="99"/>
                    </a:lnTo>
                    <a:lnTo>
                      <a:pt x="60" y="44"/>
                    </a:lnTo>
                    <a:lnTo>
                      <a:pt x="22" y="0"/>
                    </a:lnTo>
                    <a:lnTo>
                      <a:pt x="0" y="55"/>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4817">
                <a:extLst>
                  <a:ext uri="{FF2B5EF4-FFF2-40B4-BE49-F238E27FC236}">
                    <a16:creationId xmlns:a16="http://schemas.microsoft.com/office/drawing/2014/main" xmlns="" id="{F9C86D50-34A3-47B3-AA27-FC250940C84F}"/>
                  </a:ext>
                </a:extLst>
              </p:cNvPr>
              <p:cNvSpPr>
                <a:spLocks/>
              </p:cNvSpPr>
              <p:nvPr/>
            </p:nvSpPr>
            <p:spPr bwMode="auto">
              <a:xfrm>
                <a:off x="2646" y="7446"/>
                <a:ext cx="60" cy="99"/>
              </a:xfrm>
              <a:custGeom>
                <a:avLst/>
                <a:gdLst>
                  <a:gd name="T0" fmla="*/ 0 w 11"/>
                  <a:gd name="T1" fmla="*/ 10 h 18"/>
                  <a:gd name="T2" fmla="*/ 8 w 11"/>
                  <a:gd name="T3" fmla="*/ 18 h 18"/>
                  <a:gd name="T4" fmla="*/ 11 w 11"/>
                  <a:gd name="T5" fmla="*/ 8 h 18"/>
                  <a:gd name="T6" fmla="*/ 4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8" y="18"/>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Freeform 4818">
                <a:extLst>
                  <a:ext uri="{FF2B5EF4-FFF2-40B4-BE49-F238E27FC236}">
                    <a16:creationId xmlns:a16="http://schemas.microsoft.com/office/drawing/2014/main" xmlns="" id="{9E320A63-A0F1-4AE9-9084-C04F6D76255B}"/>
                  </a:ext>
                </a:extLst>
              </p:cNvPr>
              <p:cNvSpPr>
                <a:spLocks/>
              </p:cNvSpPr>
              <p:nvPr/>
            </p:nvSpPr>
            <p:spPr bwMode="auto">
              <a:xfrm>
                <a:off x="2373" y="7386"/>
                <a:ext cx="65" cy="99"/>
              </a:xfrm>
              <a:custGeom>
                <a:avLst/>
                <a:gdLst>
                  <a:gd name="T0" fmla="*/ 0 w 65"/>
                  <a:gd name="T1" fmla="*/ 55 h 99"/>
                  <a:gd name="T2" fmla="*/ 44 w 65"/>
                  <a:gd name="T3" fmla="*/ 99 h 99"/>
                  <a:gd name="T4" fmla="*/ 65 w 65"/>
                  <a:gd name="T5" fmla="*/ 44 h 99"/>
                  <a:gd name="T6" fmla="*/ 22 w 65"/>
                  <a:gd name="T7" fmla="*/ 0 h 99"/>
                  <a:gd name="T8" fmla="*/ 0 w 65"/>
                  <a:gd name="T9" fmla="*/ 55 h 99"/>
                </a:gdLst>
                <a:ahLst/>
                <a:cxnLst>
                  <a:cxn ang="0">
                    <a:pos x="T0" y="T1"/>
                  </a:cxn>
                  <a:cxn ang="0">
                    <a:pos x="T2" y="T3"/>
                  </a:cxn>
                  <a:cxn ang="0">
                    <a:pos x="T4" y="T5"/>
                  </a:cxn>
                  <a:cxn ang="0">
                    <a:pos x="T6" y="T7"/>
                  </a:cxn>
                  <a:cxn ang="0">
                    <a:pos x="T8" y="T9"/>
                  </a:cxn>
                </a:cxnLst>
                <a:rect l="0" t="0" r="r" b="b"/>
                <a:pathLst>
                  <a:path w="65" h="99">
                    <a:moveTo>
                      <a:pt x="0" y="55"/>
                    </a:moveTo>
                    <a:lnTo>
                      <a:pt x="44" y="99"/>
                    </a:lnTo>
                    <a:lnTo>
                      <a:pt x="65" y="44"/>
                    </a:lnTo>
                    <a:lnTo>
                      <a:pt x="22" y="0"/>
                    </a:lnTo>
                    <a:lnTo>
                      <a:pt x="0" y="55"/>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4819">
                <a:extLst>
                  <a:ext uri="{FF2B5EF4-FFF2-40B4-BE49-F238E27FC236}">
                    <a16:creationId xmlns:a16="http://schemas.microsoft.com/office/drawing/2014/main" xmlns="" id="{69003C4E-B1E8-43E7-B3AA-BFB9D7DF44FC}"/>
                  </a:ext>
                </a:extLst>
              </p:cNvPr>
              <p:cNvSpPr>
                <a:spLocks/>
              </p:cNvSpPr>
              <p:nvPr/>
            </p:nvSpPr>
            <p:spPr bwMode="auto">
              <a:xfrm>
                <a:off x="2373" y="7386"/>
                <a:ext cx="65" cy="99"/>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4820">
                <a:extLst>
                  <a:ext uri="{FF2B5EF4-FFF2-40B4-BE49-F238E27FC236}">
                    <a16:creationId xmlns:a16="http://schemas.microsoft.com/office/drawing/2014/main" xmlns="" id="{F67F8A3F-9896-4031-986F-2C1D23D4D128}"/>
                  </a:ext>
                </a:extLst>
              </p:cNvPr>
              <p:cNvSpPr>
                <a:spLocks/>
              </p:cNvSpPr>
              <p:nvPr/>
            </p:nvSpPr>
            <p:spPr bwMode="auto">
              <a:xfrm>
                <a:off x="2482" y="7425"/>
                <a:ext cx="60" cy="93"/>
              </a:xfrm>
              <a:custGeom>
                <a:avLst/>
                <a:gdLst>
                  <a:gd name="T0" fmla="*/ 0 w 60"/>
                  <a:gd name="T1" fmla="*/ 49 h 93"/>
                  <a:gd name="T2" fmla="*/ 38 w 60"/>
                  <a:gd name="T3" fmla="*/ 93 h 93"/>
                  <a:gd name="T4" fmla="*/ 60 w 60"/>
                  <a:gd name="T5" fmla="*/ 38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38"/>
                    </a:lnTo>
                    <a:lnTo>
                      <a:pt x="22"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4821">
                <a:extLst>
                  <a:ext uri="{FF2B5EF4-FFF2-40B4-BE49-F238E27FC236}">
                    <a16:creationId xmlns:a16="http://schemas.microsoft.com/office/drawing/2014/main" xmlns="" id="{C4BAABD4-73D6-49EC-9336-EA958B1FF0C1}"/>
                  </a:ext>
                </a:extLst>
              </p:cNvPr>
              <p:cNvSpPr>
                <a:spLocks/>
              </p:cNvSpPr>
              <p:nvPr/>
            </p:nvSpPr>
            <p:spPr bwMode="auto">
              <a:xfrm>
                <a:off x="2482" y="7425"/>
                <a:ext cx="60" cy="93"/>
              </a:xfrm>
              <a:custGeom>
                <a:avLst/>
                <a:gdLst>
                  <a:gd name="T0" fmla="*/ 0 w 11"/>
                  <a:gd name="T1" fmla="*/ 9 h 17"/>
                  <a:gd name="T2" fmla="*/ 7 w 11"/>
                  <a:gd name="T3" fmla="*/ 17 h 17"/>
                  <a:gd name="T4" fmla="*/ 11 w 11"/>
                  <a:gd name="T5" fmla="*/ 7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7"/>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Freeform 4822">
                <a:extLst>
                  <a:ext uri="{FF2B5EF4-FFF2-40B4-BE49-F238E27FC236}">
                    <a16:creationId xmlns:a16="http://schemas.microsoft.com/office/drawing/2014/main" xmlns="" id="{DBB0591D-4C6E-484B-B3B8-B2137559352A}"/>
                  </a:ext>
                </a:extLst>
              </p:cNvPr>
              <p:cNvSpPr>
                <a:spLocks/>
              </p:cNvSpPr>
              <p:nvPr/>
            </p:nvSpPr>
            <p:spPr bwMode="auto">
              <a:xfrm>
                <a:off x="2586" y="7457"/>
                <a:ext cx="60" cy="93"/>
              </a:xfrm>
              <a:custGeom>
                <a:avLst/>
                <a:gdLst>
                  <a:gd name="T0" fmla="*/ 0 w 60"/>
                  <a:gd name="T1" fmla="*/ 50 h 93"/>
                  <a:gd name="T2" fmla="*/ 38 w 60"/>
                  <a:gd name="T3" fmla="*/ 93 h 93"/>
                  <a:gd name="T4" fmla="*/ 60 w 60"/>
                  <a:gd name="T5" fmla="*/ 44 h 93"/>
                  <a:gd name="T6" fmla="*/ 22 w 60"/>
                  <a:gd name="T7" fmla="*/ 0 h 93"/>
                  <a:gd name="T8" fmla="*/ 0 w 60"/>
                  <a:gd name="T9" fmla="*/ 50 h 93"/>
                </a:gdLst>
                <a:ahLst/>
                <a:cxnLst>
                  <a:cxn ang="0">
                    <a:pos x="T0" y="T1"/>
                  </a:cxn>
                  <a:cxn ang="0">
                    <a:pos x="T2" y="T3"/>
                  </a:cxn>
                  <a:cxn ang="0">
                    <a:pos x="T4" y="T5"/>
                  </a:cxn>
                  <a:cxn ang="0">
                    <a:pos x="T6" y="T7"/>
                  </a:cxn>
                  <a:cxn ang="0">
                    <a:pos x="T8" y="T9"/>
                  </a:cxn>
                </a:cxnLst>
                <a:rect l="0" t="0" r="r" b="b"/>
                <a:pathLst>
                  <a:path w="60" h="93">
                    <a:moveTo>
                      <a:pt x="0" y="50"/>
                    </a:moveTo>
                    <a:lnTo>
                      <a:pt x="38" y="93"/>
                    </a:lnTo>
                    <a:lnTo>
                      <a:pt x="60" y="44"/>
                    </a:lnTo>
                    <a:lnTo>
                      <a:pt x="22" y="0"/>
                    </a:lnTo>
                    <a:lnTo>
                      <a:pt x="0" y="5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4823">
                <a:extLst>
                  <a:ext uri="{FF2B5EF4-FFF2-40B4-BE49-F238E27FC236}">
                    <a16:creationId xmlns:a16="http://schemas.microsoft.com/office/drawing/2014/main" xmlns="" id="{066114AD-9358-40C3-B485-BDC501F6E258}"/>
                  </a:ext>
                </a:extLst>
              </p:cNvPr>
              <p:cNvSpPr>
                <a:spLocks/>
              </p:cNvSpPr>
              <p:nvPr/>
            </p:nvSpPr>
            <p:spPr bwMode="auto">
              <a:xfrm>
                <a:off x="2586" y="7457"/>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Freeform 4824">
                <a:extLst>
                  <a:ext uri="{FF2B5EF4-FFF2-40B4-BE49-F238E27FC236}">
                    <a16:creationId xmlns:a16="http://schemas.microsoft.com/office/drawing/2014/main" xmlns="" id="{D44301D0-C510-40FE-8356-9C738DF24B42}"/>
                  </a:ext>
                </a:extLst>
              </p:cNvPr>
              <p:cNvSpPr>
                <a:spLocks/>
              </p:cNvSpPr>
              <p:nvPr/>
            </p:nvSpPr>
            <p:spPr bwMode="auto">
              <a:xfrm>
                <a:off x="2307" y="7397"/>
                <a:ext cx="66" cy="93"/>
              </a:xfrm>
              <a:custGeom>
                <a:avLst/>
                <a:gdLst>
                  <a:gd name="T0" fmla="*/ 0 w 66"/>
                  <a:gd name="T1" fmla="*/ 49 h 93"/>
                  <a:gd name="T2" fmla="*/ 44 w 66"/>
                  <a:gd name="T3" fmla="*/ 93 h 93"/>
                  <a:gd name="T4" fmla="*/ 66 w 66"/>
                  <a:gd name="T5" fmla="*/ 44 h 93"/>
                  <a:gd name="T6" fmla="*/ 28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8" y="0"/>
                    </a:lnTo>
                    <a:lnTo>
                      <a:pt x="0" y="49"/>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4825">
                <a:extLst>
                  <a:ext uri="{FF2B5EF4-FFF2-40B4-BE49-F238E27FC236}">
                    <a16:creationId xmlns:a16="http://schemas.microsoft.com/office/drawing/2014/main" xmlns="" id="{3B9B580D-06C1-42DD-8C73-D381D769FD52}"/>
                  </a:ext>
                </a:extLst>
              </p:cNvPr>
              <p:cNvSpPr>
                <a:spLocks/>
              </p:cNvSpPr>
              <p:nvPr/>
            </p:nvSpPr>
            <p:spPr bwMode="auto">
              <a:xfrm>
                <a:off x="2307" y="7397"/>
                <a:ext cx="66" cy="93"/>
              </a:xfrm>
              <a:custGeom>
                <a:avLst/>
                <a:gdLst>
                  <a:gd name="T0" fmla="*/ 0 w 12"/>
                  <a:gd name="T1" fmla="*/ 9 h 17"/>
                  <a:gd name="T2" fmla="*/ 8 w 12"/>
                  <a:gd name="T3" fmla="*/ 17 h 17"/>
                  <a:gd name="T4" fmla="*/ 12 w 12"/>
                  <a:gd name="T5" fmla="*/ 8 h 17"/>
                  <a:gd name="T6" fmla="*/ 5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5"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Freeform 4826">
                <a:extLst>
                  <a:ext uri="{FF2B5EF4-FFF2-40B4-BE49-F238E27FC236}">
                    <a16:creationId xmlns:a16="http://schemas.microsoft.com/office/drawing/2014/main" xmlns="" id="{17182F2B-B73C-4884-95CC-04F4A39DAFD9}"/>
                  </a:ext>
                </a:extLst>
              </p:cNvPr>
              <p:cNvSpPr>
                <a:spLocks/>
              </p:cNvSpPr>
              <p:nvPr/>
            </p:nvSpPr>
            <p:spPr bwMode="auto">
              <a:xfrm>
                <a:off x="2690" y="7490"/>
                <a:ext cx="60" cy="99"/>
              </a:xfrm>
              <a:custGeom>
                <a:avLst/>
                <a:gdLst>
                  <a:gd name="T0" fmla="*/ 0 w 60"/>
                  <a:gd name="T1" fmla="*/ 55 h 99"/>
                  <a:gd name="T2" fmla="*/ 38 w 60"/>
                  <a:gd name="T3" fmla="*/ 99 h 99"/>
                  <a:gd name="T4" fmla="*/ 60 w 60"/>
                  <a:gd name="T5" fmla="*/ 44 h 99"/>
                  <a:gd name="T6" fmla="*/ 16 w 60"/>
                  <a:gd name="T7" fmla="*/ 0 h 99"/>
                  <a:gd name="T8" fmla="*/ 0 w 60"/>
                  <a:gd name="T9" fmla="*/ 55 h 99"/>
                </a:gdLst>
                <a:ahLst/>
                <a:cxnLst>
                  <a:cxn ang="0">
                    <a:pos x="T0" y="T1"/>
                  </a:cxn>
                  <a:cxn ang="0">
                    <a:pos x="T2" y="T3"/>
                  </a:cxn>
                  <a:cxn ang="0">
                    <a:pos x="T4" y="T5"/>
                  </a:cxn>
                  <a:cxn ang="0">
                    <a:pos x="T6" y="T7"/>
                  </a:cxn>
                  <a:cxn ang="0">
                    <a:pos x="T8" y="T9"/>
                  </a:cxn>
                </a:cxnLst>
                <a:rect l="0" t="0" r="r" b="b"/>
                <a:pathLst>
                  <a:path w="60" h="99">
                    <a:moveTo>
                      <a:pt x="0" y="55"/>
                    </a:moveTo>
                    <a:lnTo>
                      <a:pt x="38" y="99"/>
                    </a:lnTo>
                    <a:lnTo>
                      <a:pt x="60" y="44"/>
                    </a:lnTo>
                    <a:lnTo>
                      <a:pt x="16" y="0"/>
                    </a:lnTo>
                    <a:lnTo>
                      <a:pt x="0" y="55"/>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4827">
                <a:extLst>
                  <a:ext uri="{FF2B5EF4-FFF2-40B4-BE49-F238E27FC236}">
                    <a16:creationId xmlns:a16="http://schemas.microsoft.com/office/drawing/2014/main" xmlns="" id="{160FD6C2-F9D5-4A4F-97CF-C0E46DCD1572}"/>
                  </a:ext>
                </a:extLst>
              </p:cNvPr>
              <p:cNvSpPr>
                <a:spLocks/>
              </p:cNvSpPr>
              <p:nvPr/>
            </p:nvSpPr>
            <p:spPr bwMode="auto">
              <a:xfrm>
                <a:off x="2690" y="7490"/>
                <a:ext cx="60" cy="99"/>
              </a:xfrm>
              <a:custGeom>
                <a:avLst/>
                <a:gdLst>
                  <a:gd name="T0" fmla="*/ 0 w 11"/>
                  <a:gd name="T1" fmla="*/ 10 h 18"/>
                  <a:gd name="T2" fmla="*/ 7 w 11"/>
                  <a:gd name="T3" fmla="*/ 18 h 18"/>
                  <a:gd name="T4" fmla="*/ 11 w 11"/>
                  <a:gd name="T5" fmla="*/ 8 h 18"/>
                  <a:gd name="T6" fmla="*/ 3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7" y="18"/>
                    </a:lnTo>
                    <a:lnTo>
                      <a:pt x="11" y="8"/>
                    </a:lnTo>
                    <a:lnTo>
                      <a:pt x="3"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3" name="Freeform 4829">
              <a:extLst>
                <a:ext uri="{FF2B5EF4-FFF2-40B4-BE49-F238E27FC236}">
                  <a16:creationId xmlns:a16="http://schemas.microsoft.com/office/drawing/2014/main" xmlns="" id="{5F20F093-5CE8-48C7-9188-80AD0BF1D798}"/>
                </a:ext>
              </a:extLst>
            </p:cNvPr>
            <p:cNvSpPr>
              <a:spLocks/>
            </p:cNvSpPr>
            <p:nvPr/>
          </p:nvSpPr>
          <p:spPr bwMode="auto">
            <a:xfrm>
              <a:off x="2417" y="7430"/>
              <a:ext cx="65" cy="98"/>
            </a:xfrm>
            <a:custGeom>
              <a:avLst/>
              <a:gdLst>
                <a:gd name="T0" fmla="*/ 0 w 65"/>
                <a:gd name="T1" fmla="*/ 55 h 98"/>
                <a:gd name="T2" fmla="*/ 38 w 65"/>
                <a:gd name="T3" fmla="*/ 98 h 98"/>
                <a:gd name="T4" fmla="*/ 65 w 65"/>
                <a:gd name="T5" fmla="*/ 44 h 98"/>
                <a:gd name="T6" fmla="*/ 21 w 65"/>
                <a:gd name="T7" fmla="*/ 0 h 98"/>
                <a:gd name="T8" fmla="*/ 0 w 65"/>
                <a:gd name="T9" fmla="*/ 55 h 98"/>
              </a:gdLst>
              <a:ahLst/>
              <a:cxnLst>
                <a:cxn ang="0">
                  <a:pos x="T0" y="T1"/>
                </a:cxn>
                <a:cxn ang="0">
                  <a:pos x="T2" y="T3"/>
                </a:cxn>
                <a:cxn ang="0">
                  <a:pos x="T4" y="T5"/>
                </a:cxn>
                <a:cxn ang="0">
                  <a:pos x="T6" y="T7"/>
                </a:cxn>
                <a:cxn ang="0">
                  <a:pos x="T8" y="T9"/>
                </a:cxn>
              </a:cxnLst>
              <a:rect l="0" t="0" r="r" b="b"/>
              <a:pathLst>
                <a:path w="65" h="98">
                  <a:moveTo>
                    <a:pt x="0" y="55"/>
                  </a:moveTo>
                  <a:lnTo>
                    <a:pt x="38" y="98"/>
                  </a:lnTo>
                  <a:lnTo>
                    <a:pt x="65" y="44"/>
                  </a:lnTo>
                  <a:lnTo>
                    <a:pt x="21" y="0"/>
                  </a:lnTo>
                  <a:lnTo>
                    <a:pt x="0" y="55"/>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30">
              <a:extLst>
                <a:ext uri="{FF2B5EF4-FFF2-40B4-BE49-F238E27FC236}">
                  <a16:creationId xmlns:a16="http://schemas.microsoft.com/office/drawing/2014/main" xmlns="" id="{ECFA42BF-56F9-43C1-A9C2-0B37C52F9CEC}"/>
                </a:ext>
              </a:extLst>
            </p:cNvPr>
            <p:cNvSpPr>
              <a:spLocks/>
            </p:cNvSpPr>
            <p:nvPr/>
          </p:nvSpPr>
          <p:spPr bwMode="auto">
            <a:xfrm>
              <a:off x="2417" y="7430"/>
              <a:ext cx="65" cy="98"/>
            </a:xfrm>
            <a:custGeom>
              <a:avLst/>
              <a:gdLst>
                <a:gd name="T0" fmla="*/ 0 w 12"/>
                <a:gd name="T1" fmla="*/ 10 h 18"/>
                <a:gd name="T2" fmla="*/ 7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7"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831">
              <a:extLst>
                <a:ext uri="{FF2B5EF4-FFF2-40B4-BE49-F238E27FC236}">
                  <a16:creationId xmlns:a16="http://schemas.microsoft.com/office/drawing/2014/main" xmlns="" id="{30BE62D2-2BB6-41FF-B8D5-8BD3540F488E}"/>
                </a:ext>
              </a:extLst>
            </p:cNvPr>
            <p:cNvSpPr>
              <a:spLocks/>
            </p:cNvSpPr>
            <p:nvPr/>
          </p:nvSpPr>
          <p:spPr bwMode="auto">
            <a:xfrm>
              <a:off x="2520" y="7463"/>
              <a:ext cx="66" cy="98"/>
            </a:xfrm>
            <a:custGeom>
              <a:avLst/>
              <a:gdLst>
                <a:gd name="T0" fmla="*/ 0 w 66"/>
                <a:gd name="T1" fmla="*/ 55 h 98"/>
                <a:gd name="T2" fmla="*/ 44 w 66"/>
                <a:gd name="T3" fmla="*/ 98 h 98"/>
                <a:gd name="T4" fmla="*/ 66 w 66"/>
                <a:gd name="T5" fmla="*/ 44 h 98"/>
                <a:gd name="T6" fmla="*/ 22 w 66"/>
                <a:gd name="T7" fmla="*/ 0 h 98"/>
                <a:gd name="T8" fmla="*/ 0 w 66"/>
                <a:gd name="T9" fmla="*/ 55 h 98"/>
              </a:gdLst>
              <a:ahLst/>
              <a:cxnLst>
                <a:cxn ang="0">
                  <a:pos x="T0" y="T1"/>
                </a:cxn>
                <a:cxn ang="0">
                  <a:pos x="T2" y="T3"/>
                </a:cxn>
                <a:cxn ang="0">
                  <a:pos x="T4" y="T5"/>
                </a:cxn>
                <a:cxn ang="0">
                  <a:pos x="T6" y="T7"/>
                </a:cxn>
                <a:cxn ang="0">
                  <a:pos x="T8" y="T9"/>
                </a:cxn>
              </a:cxnLst>
              <a:rect l="0" t="0" r="r" b="b"/>
              <a:pathLst>
                <a:path w="66" h="98">
                  <a:moveTo>
                    <a:pt x="0" y="55"/>
                  </a:moveTo>
                  <a:lnTo>
                    <a:pt x="44" y="98"/>
                  </a:lnTo>
                  <a:lnTo>
                    <a:pt x="66" y="44"/>
                  </a:lnTo>
                  <a:lnTo>
                    <a:pt x="22" y="0"/>
                  </a:lnTo>
                  <a:lnTo>
                    <a:pt x="0" y="55"/>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832">
              <a:extLst>
                <a:ext uri="{FF2B5EF4-FFF2-40B4-BE49-F238E27FC236}">
                  <a16:creationId xmlns:a16="http://schemas.microsoft.com/office/drawing/2014/main" xmlns="" id="{42A0456C-8330-4EFF-9563-7862CE861E1F}"/>
                </a:ext>
              </a:extLst>
            </p:cNvPr>
            <p:cNvSpPr>
              <a:spLocks/>
            </p:cNvSpPr>
            <p:nvPr/>
          </p:nvSpPr>
          <p:spPr bwMode="auto">
            <a:xfrm>
              <a:off x="2520" y="7463"/>
              <a:ext cx="66" cy="98"/>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833">
              <a:extLst>
                <a:ext uri="{FF2B5EF4-FFF2-40B4-BE49-F238E27FC236}">
                  <a16:creationId xmlns:a16="http://schemas.microsoft.com/office/drawing/2014/main" xmlns="" id="{9E4EF010-9ECF-4566-B0E4-3D702B8654FF}"/>
                </a:ext>
              </a:extLst>
            </p:cNvPr>
            <p:cNvSpPr>
              <a:spLocks/>
            </p:cNvSpPr>
            <p:nvPr/>
          </p:nvSpPr>
          <p:spPr bwMode="auto">
            <a:xfrm>
              <a:off x="2624" y="7501"/>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34">
              <a:extLst>
                <a:ext uri="{FF2B5EF4-FFF2-40B4-BE49-F238E27FC236}">
                  <a16:creationId xmlns:a16="http://schemas.microsoft.com/office/drawing/2014/main" xmlns="" id="{18931136-8C9D-4EBB-8C89-AA41981288DF}"/>
                </a:ext>
              </a:extLst>
            </p:cNvPr>
            <p:cNvSpPr>
              <a:spLocks/>
            </p:cNvSpPr>
            <p:nvPr/>
          </p:nvSpPr>
          <p:spPr bwMode="auto">
            <a:xfrm>
              <a:off x="2624" y="7501"/>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835">
              <a:extLst>
                <a:ext uri="{FF2B5EF4-FFF2-40B4-BE49-F238E27FC236}">
                  <a16:creationId xmlns:a16="http://schemas.microsoft.com/office/drawing/2014/main" xmlns="" id="{175B5DD6-1C16-4EEC-BE4C-CF207D4E41F8}"/>
                </a:ext>
              </a:extLst>
            </p:cNvPr>
            <p:cNvSpPr>
              <a:spLocks/>
            </p:cNvSpPr>
            <p:nvPr/>
          </p:nvSpPr>
          <p:spPr bwMode="auto">
            <a:xfrm>
              <a:off x="2351" y="7441"/>
              <a:ext cx="66" cy="93"/>
            </a:xfrm>
            <a:custGeom>
              <a:avLst/>
              <a:gdLst>
                <a:gd name="T0" fmla="*/ 0 w 66"/>
                <a:gd name="T1" fmla="*/ 49 h 93"/>
                <a:gd name="T2" fmla="*/ 44 w 66"/>
                <a:gd name="T3" fmla="*/ 93 h 93"/>
                <a:gd name="T4" fmla="*/ 66 w 66"/>
                <a:gd name="T5" fmla="*/ 44 h 93"/>
                <a:gd name="T6" fmla="*/ 22 w 66"/>
                <a:gd name="T7" fmla="*/ 0 h 93"/>
                <a:gd name="T8" fmla="*/ 0 w 66"/>
                <a:gd name="T9" fmla="*/ 49 h 93"/>
              </a:gdLst>
              <a:ahLst/>
              <a:cxnLst>
                <a:cxn ang="0">
                  <a:pos x="T0" y="T1"/>
                </a:cxn>
                <a:cxn ang="0">
                  <a:pos x="T2" y="T3"/>
                </a:cxn>
                <a:cxn ang="0">
                  <a:pos x="T4" y="T5"/>
                </a:cxn>
                <a:cxn ang="0">
                  <a:pos x="T6" y="T7"/>
                </a:cxn>
                <a:cxn ang="0">
                  <a:pos x="T8" y="T9"/>
                </a:cxn>
              </a:cxnLst>
              <a:rect l="0" t="0" r="r" b="b"/>
              <a:pathLst>
                <a:path w="66" h="93">
                  <a:moveTo>
                    <a:pt x="0" y="49"/>
                  </a:moveTo>
                  <a:lnTo>
                    <a:pt x="44" y="93"/>
                  </a:lnTo>
                  <a:lnTo>
                    <a:pt x="66" y="44"/>
                  </a:lnTo>
                  <a:lnTo>
                    <a:pt x="22" y="0"/>
                  </a:lnTo>
                  <a:lnTo>
                    <a:pt x="0" y="49"/>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36">
              <a:extLst>
                <a:ext uri="{FF2B5EF4-FFF2-40B4-BE49-F238E27FC236}">
                  <a16:creationId xmlns:a16="http://schemas.microsoft.com/office/drawing/2014/main" xmlns="" id="{4CFD69DA-0707-4EAD-A7A5-D0CE24D03642}"/>
                </a:ext>
              </a:extLst>
            </p:cNvPr>
            <p:cNvSpPr>
              <a:spLocks/>
            </p:cNvSpPr>
            <p:nvPr/>
          </p:nvSpPr>
          <p:spPr bwMode="auto">
            <a:xfrm>
              <a:off x="2351" y="7441"/>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837">
              <a:extLst>
                <a:ext uri="{FF2B5EF4-FFF2-40B4-BE49-F238E27FC236}">
                  <a16:creationId xmlns:a16="http://schemas.microsoft.com/office/drawing/2014/main" xmlns="" id="{39BBE9CD-E7AD-44A1-AEE2-D38E5F3BC60A}"/>
                </a:ext>
              </a:extLst>
            </p:cNvPr>
            <p:cNvSpPr>
              <a:spLocks/>
            </p:cNvSpPr>
            <p:nvPr/>
          </p:nvSpPr>
          <p:spPr bwMode="auto">
            <a:xfrm>
              <a:off x="2455" y="7474"/>
              <a:ext cx="65" cy="98"/>
            </a:xfrm>
            <a:custGeom>
              <a:avLst/>
              <a:gdLst>
                <a:gd name="T0" fmla="*/ 0 w 65"/>
                <a:gd name="T1" fmla="*/ 54 h 98"/>
                <a:gd name="T2" fmla="*/ 44 w 65"/>
                <a:gd name="T3" fmla="*/ 98 h 98"/>
                <a:gd name="T4" fmla="*/ 65 w 65"/>
                <a:gd name="T5" fmla="*/ 44 h 98"/>
                <a:gd name="T6" fmla="*/ 27 w 65"/>
                <a:gd name="T7" fmla="*/ 0 h 98"/>
                <a:gd name="T8" fmla="*/ 0 w 65"/>
                <a:gd name="T9" fmla="*/ 54 h 98"/>
              </a:gdLst>
              <a:ahLst/>
              <a:cxnLst>
                <a:cxn ang="0">
                  <a:pos x="T0" y="T1"/>
                </a:cxn>
                <a:cxn ang="0">
                  <a:pos x="T2" y="T3"/>
                </a:cxn>
                <a:cxn ang="0">
                  <a:pos x="T4" y="T5"/>
                </a:cxn>
                <a:cxn ang="0">
                  <a:pos x="T6" y="T7"/>
                </a:cxn>
                <a:cxn ang="0">
                  <a:pos x="T8" y="T9"/>
                </a:cxn>
              </a:cxnLst>
              <a:rect l="0" t="0" r="r" b="b"/>
              <a:pathLst>
                <a:path w="65" h="98">
                  <a:moveTo>
                    <a:pt x="0" y="54"/>
                  </a:moveTo>
                  <a:lnTo>
                    <a:pt x="44" y="98"/>
                  </a:lnTo>
                  <a:lnTo>
                    <a:pt x="65" y="44"/>
                  </a:lnTo>
                  <a:lnTo>
                    <a:pt x="27" y="0"/>
                  </a:lnTo>
                  <a:lnTo>
                    <a:pt x="0" y="5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838">
              <a:extLst>
                <a:ext uri="{FF2B5EF4-FFF2-40B4-BE49-F238E27FC236}">
                  <a16:creationId xmlns:a16="http://schemas.microsoft.com/office/drawing/2014/main" xmlns="" id="{7C1717C6-177B-400B-A5E3-8BD68D99DCB8}"/>
                </a:ext>
              </a:extLst>
            </p:cNvPr>
            <p:cNvSpPr>
              <a:spLocks/>
            </p:cNvSpPr>
            <p:nvPr/>
          </p:nvSpPr>
          <p:spPr bwMode="auto">
            <a:xfrm>
              <a:off x="2455" y="7474"/>
              <a:ext cx="65" cy="98"/>
            </a:xfrm>
            <a:custGeom>
              <a:avLst/>
              <a:gdLst>
                <a:gd name="T0" fmla="*/ 0 w 12"/>
                <a:gd name="T1" fmla="*/ 10 h 18"/>
                <a:gd name="T2" fmla="*/ 8 w 12"/>
                <a:gd name="T3" fmla="*/ 18 h 18"/>
                <a:gd name="T4" fmla="*/ 12 w 12"/>
                <a:gd name="T5" fmla="*/ 8 h 18"/>
                <a:gd name="T6" fmla="*/ 5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5"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839">
              <a:extLst>
                <a:ext uri="{FF2B5EF4-FFF2-40B4-BE49-F238E27FC236}">
                  <a16:creationId xmlns:a16="http://schemas.microsoft.com/office/drawing/2014/main" xmlns="" id="{8A14371F-C133-4B30-B832-A8E34961D7EA}"/>
                </a:ext>
              </a:extLst>
            </p:cNvPr>
            <p:cNvSpPr>
              <a:spLocks/>
            </p:cNvSpPr>
            <p:nvPr/>
          </p:nvSpPr>
          <p:spPr bwMode="auto">
            <a:xfrm>
              <a:off x="2564" y="7507"/>
              <a:ext cx="60" cy="98"/>
            </a:xfrm>
            <a:custGeom>
              <a:avLst/>
              <a:gdLst>
                <a:gd name="T0" fmla="*/ 0 w 60"/>
                <a:gd name="T1" fmla="*/ 54 h 98"/>
                <a:gd name="T2" fmla="*/ 39 w 60"/>
                <a:gd name="T3" fmla="*/ 98 h 98"/>
                <a:gd name="T4" fmla="*/ 60 w 60"/>
                <a:gd name="T5" fmla="*/ 43 h 98"/>
                <a:gd name="T6" fmla="*/ 22 w 60"/>
                <a:gd name="T7" fmla="*/ 0 h 98"/>
                <a:gd name="T8" fmla="*/ 0 w 60"/>
                <a:gd name="T9" fmla="*/ 54 h 98"/>
              </a:gdLst>
              <a:ahLst/>
              <a:cxnLst>
                <a:cxn ang="0">
                  <a:pos x="T0" y="T1"/>
                </a:cxn>
                <a:cxn ang="0">
                  <a:pos x="T2" y="T3"/>
                </a:cxn>
                <a:cxn ang="0">
                  <a:pos x="T4" y="T5"/>
                </a:cxn>
                <a:cxn ang="0">
                  <a:pos x="T6" y="T7"/>
                </a:cxn>
                <a:cxn ang="0">
                  <a:pos x="T8" y="T9"/>
                </a:cxn>
              </a:cxnLst>
              <a:rect l="0" t="0" r="r" b="b"/>
              <a:pathLst>
                <a:path w="60" h="98">
                  <a:moveTo>
                    <a:pt x="0" y="54"/>
                  </a:moveTo>
                  <a:lnTo>
                    <a:pt x="39" y="98"/>
                  </a:lnTo>
                  <a:lnTo>
                    <a:pt x="60" y="43"/>
                  </a:lnTo>
                  <a:lnTo>
                    <a:pt x="22" y="0"/>
                  </a:lnTo>
                  <a:lnTo>
                    <a:pt x="0" y="5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840">
              <a:extLst>
                <a:ext uri="{FF2B5EF4-FFF2-40B4-BE49-F238E27FC236}">
                  <a16:creationId xmlns:a16="http://schemas.microsoft.com/office/drawing/2014/main" xmlns="" id="{D33CE099-E1EB-4596-BBE5-84BF2AE2EC19}"/>
                </a:ext>
              </a:extLst>
            </p:cNvPr>
            <p:cNvSpPr>
              <a:spLocks/>
            </p:cNvSpPr>
            <p:nvPr/>
          </p:nvSpPr>
          <p:spPr bwMode="auto">
            <a:xfrm>
              <a:off x="2564" y="7507"/>
              <a:ext cx="60" cy="98"/>
            </a:xfrm>
            <a:custGeom>
              <a:avLst/>
              <a:gdLst>
                <a:gd name="T0" fmla="*/ 0 w 11"/>
                <a:gd name="T1" fmla="*/ 10 h 18"/>
                <a:gd name="T2" fmla="*/ 7 w 11"/>
                <a:gd name="T3" fmla="*/ 18 h 18"/>
                <a:gd name="T4" fmla="*/ 11 w 11"/>
                <a:gd name="T5" fmla="*/ 8 h 18"/>
                <a:gd name="T6" fmla="*/ 4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7" y="18"/>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841">
              <a:extLst>
                <a:ext uri="{FF2B5EF4-FFF2-40B4-BE49-F238E27FC236}">
                  <a16:creationId xmlns:a16="http://schemas.microsoft.com/office/drawing/2014/main" xmlns="" id="{2107F2A6-041C-4C7D-8978-02424593CB7E}"/>
                </a:ext>
              </a:extLst>
            </p:cNvPr>
            <p:cNvSpPr>
              <a:spLocks/>
            </p:cNvSpPr>
            <p:nvPr/>
          </p:nvSpPr>
          <p:spPr bwMode="auto">
            <a:xfrm>
              <a:off x="2668" y="7545"/>
              <a:ext cx="60" cy="93"/>
            </a:xfrm>
            <a:custGeom>
              <a:avLst/>
              <a:gdLst>
                <a:gd name="T0" fmla="*/ 0 w 60"/>
                <a:gd name="T1" fmla="*/ 49 h 93"/>
                <a:gd name="T2" fmla="*/ 38 w 60"/>
                <a:gd name="T3" fmla="*/ 93 h 93"/>
                <a:gd name="T4" fmla="*/ 60 w 60"/>
                <a:gd name="T5" fmla="*/ 44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4"/>
                  </a:lnTo>
                  <a:lnTo>
                    <a:pt x="22" y="0"/>
                  </a:lnTo>
                  <a:lnTo>
                    <a:pt x="0" y="49"/>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842">
              <a:extLst>
                <a:ext uri="{FF2B5EF4-FFF2-40B4-BE49-F238E27FC236}">
                  <a16:creationId xmlns:a16="http://schemas.microsoft.com/office/drawing/2014/main" xmlns="" id="{CB58E915-391B-4695-BFC2-2C6C070BDDAE}"/>
                </a:ext>
              </a:extLst>
            </p:cNvPr>
            <p:cNvSpPr>
              <a:spLocks/>
            </p:cNvSpPr>
            <p:nvPr/>
          </p:nvSpPr>
          <p:spPr bwMode="auto">
            <a:xfrm>
              <a:off x="2668" y="7545"/>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4843">
              <a:extLst>
                <a:ext uri="{FF2B5EF4-FFF2-40B4-BE49-F238E27FC236}">
                  <a16:creationId xmlns:a16="http://schemas.microsoft.com/office/drawing/2014/main" xmlns="" id="{CFD33BAD-4B50-4159-AA6D-2F57D1DAB711}"/>
                </a:ext>
              </a:extLst>
            </p:cNvPr>
            <p:cNvSpPr>
              <a:spLocks/>
            </p:cNvSpPr>
            <p:nvPr/>
          </p:nvSpPr>
          <p:spPr bwMode="auto">
            <a:xfrm>
              <a:off x="2395" y="7485"/>
              <a:ext cx="60" cy="93"/>
            </a:xfrm>
            <a:custGeom>
              <a:avLst/>
              <a:gdLst>
                <a:gd name="T0" fmla="*/ 0 w 60"/>
                <a:gd name="T1" fmla="*/ 49 h 93"/>
                <a:gd name="T2" fmla="*/ 38 w 60"/>
                <a:gd name="T3" fmla="*/ 93 h 93"/>
                <a:gd name="T4" fmla="*/ 60 w 60"/>
                <a:gd name="T5" fmla="*/ 43 h 93"/>
                <a:gd name="T6" fmla="*/ 22 w 60"/>
                <a:gd name="T7" fmla="*/ 0 h 93"/>
                <a:gd name="T8" fmla="*/ 0 w 60"/>
                <a:gd name="T9" fmla="*/ 49 h 93"/>
              </a:gdLst>
              <a:ahLst/>
              <a:cxnLst>
                <a:cxn ang="0">
                  <a:pos x="T0" y="T1"/>
                </a:cxn>
                <a:cxn ang="0">
                  <a:pos x="T2" y="T3"/>
                </a:cxn>
                <a:cxn ang="0">
                  <a:pos x="T4" y="T5"/>
                </a:cxn>
                <a:cxn ang="0">
                  <a:pos x="T6" y="T7"/>
                </a:cxn>
                <a:cxn ang="0">
                  <a:pos x="T8" y="T9"/>
                </a:cxn>
              </a:cxnLst>
              <a:rect l="0" t="0" r="r" b="b"/>
              <a:pathLst>
                <a:path w="60" h="93">
                  <a:moveTo>
                    <a:pt x="0" y="49"/>
                  </a:moveTo>
                  <a:lnTo>
                    <a:pt x="38" y="93"/>
                  </a:lnTo>
                  <a:lnTo>
                    <a:pt x="60" y="43"/>
                  </a:lnTo>
                  <a:lnTo>
                    <a:pt x="22" y="0"/>
                  </a:lnTo>
                  <a:lnTo>
                    <a:pt x="0" y="4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844">
              <a:extLst>
                <a:ext uri="{FF2B5EF4-FFF2-40B4-BE49-F238E27FC236}">
                  <a16:creationId xmlns:a16="http://schemas.microsoft.com/office/drawing/2014/main" xmlns="" id="{CDCF43CB-416E-4D0C-B79A-77069DA57ABC}"/>
                </a:ext>
              </a:extLst>
            </p:cNvPr>
            <p:cNvSpPr>
              <a:spLocks/>
            </p:cNvSpPr>
            <p:nvPr/>
          </p:nvSpPr>
          <p:spPr bwMode="auto">
            <a:xfrm>
              <a:off x="2395" y="7485"/>
              <a:ext cx="60" cy="93"/>
            </a:xfrm>
            <a:custGeom>
              <a:avLst/>
              <a:gdLst>
                <a:gd name="T0" fmla="*/ 0 w 11"/>
                <a:gd name="T1" fmla="*/ 9 h 17"/>
                <a:gd name="T2" fmla="*/ 7 w 11"/>
                <a:gd name="T3" fmla="*/ 17 h 17"/>
                <a:gd name="T4" fmla="*/ 11 w 11"/>
                <a:gd name="T5" fmla="*/ 8 h 17"/>
                <a:gd name="T6" fmla="*/ 4 w 11"/>
                <a:gd name="T7" fmla="*/ 0 h 17"/>
                <a:gd name="T8" fmla="*/ 0 w 11"/>
                <a:gd name="T9" fmla="*/ 9 h 17"/>
              </a:gdLst>
              <a:ahLst/>
              <a:cxnLst>
                <a:cxn ang="0">
                  <a:pos x="T0" y="T1"/>
                </a:cxn>
                <a:cxn ang="0">
                  <a:pos x="T2" y="T3"/>
                </a:cxn>
                <a:cxn ang="0">
                  <a:pos x="T4" y="T5"/>
                </a:cxn>
                <a:cxn ang="0">
                  <a:pos x="T6" y="T7"/>
                </a:cxn>
                <a:cxn ang="0">
                  <a:pos x="T8" y="T9"/>
                </a:cxn>
              </a:cxnLst>
              <a:rect l="0" t="0" r="r" b="b"/>
              <a:pathLst>
                <a:path w="11" h="17">
                  <a:moveTo>
                    <a:pt x="0" y="9"/>
                  </a:moveTo>
                  <a:lnTo>
                    <a:pt x="7" y="17"/>
                  </a:lnTo>
                  <a:lnTo>
                    <a:pt x="11"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845">
              <a:extLst>
                <a:ext uri="{FF2B5EF4-FFF2-40B4-BE49-F238E27FC236}">
                  <a16:creationId xmlns:a16="http://schemas.microsoft.com/office/drawing/2014/main" xmlns="" id="{088367E5-95F8-47E0-8E68-6B3B56661065}"/>
                </a:ext>
              </a:extLst>
            </p:cNvPr>
            <p:cNvSpPr>
              <a:spLocks/>
            </p:cNvSpPr>
            <p:nvPr/>
          </p:nvSpPr>
          <p:spPr bwMode="auto">
            <a:xfrm>
              <a:off x="2499" y="7518"/>
              <a:ext cx="65" cy="98"/>
            </a:xfrm>
            <a:custGeom>
              <a:avLst/>
              <a:gdLst>
                <a:gd name="T0" fmla="*/ 0 w 65"/>
                <a:gd name="T1" fmla="*/ 54 h 98"/>
                <a:gd name="T2" fmla="*/ 43 w 65"/>
                <a:gd name="T3" fmla="*/ 98 h 98"/>
                <a:gd name="T4" fmla="*/ 65 w 65"/>
                <a:gd name="T5" fmla="*/ 43 h 98"/>
                <a:gd name="T6" fmla="*/ 21 w 65"/>
                <a:gd name="T7" fmla="*/ 0 h 98"/>
                <a:gd name="T8" fmla="*/ 0 w 65"/>
                <a:gd name="T9" fmla="*/ 54 h 98"/>
              </a:gdLst>
              <a:ahLst/>
              <a:cxnLst>
                <a:cxn ang="0">
                  <a:pos x="T0" y="T1"/>
                </a:cxn>
                <a:cxn ang="0">
                  <a:pos x="T2" y="T3"/>
                </a:cxn>
                <a:cxn ang="0">
                  <a:pos x="T4" y="T5"/>
                </a:cxn>
                <a:cxn ang="0">
                  <a:pos x="T6" y="T7"/>
                </a:cxn>
                <a:cxn ang="0">
                  <a:pos x="T8" y="T9"/>
                </a:cxn>
              </a:cxnLst>
              <a:rect l="0" t="0" r="r" b="b"/>
              <a:pathLst>
                <a:path w="65" h="98">
                  <a:moveTo>
                    <a:pt x="0" y="54"/>
                  </a:moveTo>
                  <a:lnTo>
                    <a:pt x="43" y="98"/>
                  </a:lnTo>
                  <a:lnTo>
                    <a:pt x="65" y="43"/>
                  </a:lnTo>
                  <a:lnTo>
                    <a:pt x="21" y="0"/>
                  </a:lnTo>
                  <a:lnTo>
                    <a:pt x="0" y="5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46">
              <a:extLst>
                <a:ext uri="{FF2B5EF4-FFF2-40B4-BE49-F238E27FC236}">
                  <a16:creationId xmlns:a16="http://schemas.microsoft.com/office/drawing/2014/main" xmlns="" id="{F1E142E9-F6F0-46A5-9949-DCF5321B6A25}"/>
                </a:ext>
              </a:extLst>
            </p:cNvPr>
            <p:cNvSpPr>
              <a:spLocks/>
            </p:cNvSpPr>
            <p:nvPr/>
          </p:nvSpPr>
          <p:spPr bwMode="auto">
            <a:xfrm>
              <a:off x="2499" y="7518"/>
              <a:ext cx="65" cy="98"/>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4847">
              <a:extLst>
                <a:ext uri="{FF2B5EF4-FFF2-40B4-BE49-F238E27FC236}">
                  <a16:creationId xmlns:a16="http://schemas.microsoft.com/office/drawing/2014/main" xmlns="" id="{F45C87D6-E1CE-443F-A200-3F4B1F112639}"/>
                </a:ext>
              </a:extLst>
            </p:cNvPr>
            <p:cNvSpPr>
              <a:spLocks/>
            </p:cNvSpPr>
            <p:nvPr/>
          </p:nvSpPr>
          <p:spPr bwMode="auto">
            <a:xfrm>
              <a:off x="2603" y="7550"/>
              <a:ext cx="65" cy="99"/>
            </a:xfrm>
            <a:custGeom>
              <a:avLst/>
              <a:gdLst>
                <a:gd name="T0" fmla="*/ 0 w 65"/>
                <a:gd name="T1" fmla="*/ 55 h 99"/>
                <a:gd name="T2" fmla="*/ 43 w 65"/>
                <a:gd name="T3" fmla="*/ 99 h 99"/>
                <a:gd name="T4" fmla="*/ 65 w 65"/>
                <a:gd name="T5" fmla="*/ 44 h 99"/>
                <a:gd name="T6" fmla="*/ 21 w 65"/>
                <a:gd name="T7" fmla="*/ 0 h 99"/>
                <a:gd name="T8" fmla="*/ 0 w 65"/>
                <a:gd name="T9" fmla="*/ 55 h 99"/>
              </a:gdLst>
              <a:ahLst/>
              <a:cxnLst>
                <a:cxn ang="0">
                  <a:pos x="T0" y="T1"/>
                </a:cxn>
                <a:cxn ang="0">
                  <a:pos x="T2" y="T3"/>
                </a:cxn>
                <a:cxn ang="0">
                  <a:pos x="T4" y="T5"/>
                </a:cxn>
                <a:cxn ang="0">
                  <a:pos x="T6" y="T7"/>
                </a:cxn>
                <a:cxn ang="0">
                  <a:pos x="T8" y="T9"/>
                </a:cxn>
              </a:cxnLst>
              <a:rect l="0" t="0" r="r" b="b"/>
              <a:pathLst>
                <a:path w="65" h="99">
                  <a:moveTo>
                    <a:pt x="0" y="55"/>
                  </a:moveTo>
                  <a:lnTo>
                    <a:pt x="43" y="99"/>
                  </a:lnTo>
                  <a:lnTo>
                    <a:pt x="65" y="44"/>
                  </a:lnTo>
                  <a:lnTo>
                    <a:pt x="21" y="0"/>
                  </a:lnTo>
                  <a:lnTo>
                    <a:pt x="0" y="5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848">
              <a:extLst>
                <a:ext uri="{FF2B5EF4-FFF2-40B4-BE49-F238E27FC236}">
                  <a16:creationId xmlns:a16="http://schemas.microsoft.com/office/drawing/2014/main" xmlns="" id="{BBC5B5AD-308A-444B-94F5-ACFC59432254}"/>
                </a:ext>
              </a:extLst>
            </p:cNvPr>
            <p:cNvSpPr>
              <a:spLocks/>
            </p:cNvSpPr>
            <p:nvPr/>
          </p:nvSpPr>
          <p:spPr bwMode="auto">
            <a:xfrm>
              <a:off x="2603" y="7550"/>
              <a:ext cx="65" cy="99"/>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4849">
              <a:extLst>
                <a:ext uri="{FF2B5EF4-FFF2-40B4-BE49-F238E27FC236}">
                  <a16:creationId xmlns:a16="http://schemas.microsoft.com/office/drawing/2014/main" xmlns="" id="{90F74DAE-02E3-472D-A856-F0AB9ACD9737}"/>
                </a:ext>
              </a:extLst>
            </p:cNvPr>
            <p:cNvSpPr>
              <a:spLocks/>
            </p:cNvSpPr>
            <p:nvPr/>
          </p:nvSpPr>
          <p:spPr bwMode="auto">
            <a:xfrm>
              <a:off x="2433" y="7528"/>
              <a:ext cx="66" cy="93"/>
            </a:xfrm>
            <a:custGeom>
              <a:avLst/>
              <a:gdLst>
                <a:gd name="T0" fmla="*/ 0 w 66"/>
                <a:gd name="T1" fmla="*/ 50 h 93"/>
                <a:gd name="T2" fmla="*/ 44 w 66"/>
                <a:gd name="T3" fmla="*/ 93 h 93"/>
                <a:gd name="T4" fmla="*/ 66 w 66"/>
                <a:gd name="T5" fmla="*/ 44 h 93"/>
                <a:gd name="T6" fmla="*/ 22 w 66"/>
                <a:gd name="T7" fmla="*/ 0 h 93"/>
                <a:gd name="T8" fmla="*/ 0 w 66"/>
                <a:gd name="T9" fmla="*/ 50 h 93"/>
              </a:gdLst>
              <a:ahLst/>
              <a:cxnLst>
                <a:cxn ang="0">
                  <a:pos x="T0" y="T1"/>
                </a:cxn>
                <a:cxn ang="0">
                  <a:pos x="T2" y="T3"/>
                </a:cxn>
                <a:cxn ang="0">
                  <a:pos x="T4" y="T5"/>
                </a:cxn>
                <a:cxn ang="0">
                  <a:pos x="T6" y="T7"/>
                </a:cxn>
                <a:cxn ang="0">
                  <a:pos x="T8" y="T9"/>
                </a:cxn>
              </a:cxnLst>
              <a:rect l="0" t="0" r="r" b="b"/>
              <a:pathLst>
                <a:path w="66" h="93">
                  <a:moveTo>
                    <a:pt x="0" y="50"/>
                  </a:moveTo>
                  <a:lnTo>
                    <a:pt x="44" y="93"/>
                  </a:lnTo>
                  <a:lnTo>
                    <a:pt x="66" y="44"/>
                  </a:lnTo>
                  <a:lnTo>
                    <a:pt x="22" y="0"/>
                  </a:lnTo>
                  <a:lnTo>
                    <a:pt x="0" y="5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850">
              <a:extLst>
                <a:ext uri="{FF2B5EF4-FFF2-40B4-BE49-F238E27FC236}">
                  <a16:creationId xmlns:a16="http://schemas.microsoft.com/office/drawing/2014/main" xmlns="" id="{6F0EBF8C-89A6-4B08-BDC5-125AAEBEF3C7}"/>
                </a:ext>
              </a:extLst>
            </p:cNvPr>
            <p:cNvSpPr>
              <a:spLocks/>
            </p:cNvSpPr>
            <p:nvPr/>
          </p:nvSpPr>
          <p:spPr bwMode="auto">
            <a:xfrm>
              <a:off x="2433" y="7528"/>
              <a:ext cx="66" cy="93"/>
            </a:xfrm>
            <a:custGeom>
              <a:avLst/>
              <a:gdLst>
                <a:gd name="T0" fmla="*/ 0 w 12"/>
                <a:gd name="T1" fmla="*/ 9 h 17"/>
                <a:gd name="T2" fmla="*/ 8 w 12"/>
                <a:gd name="T3" fmla="*/ 17 h 17"/>
                <a:gd name="T4" fmla="*/ 12 w 12"/>
                <a:gd name="T5" fmla="*/ 8 h 17"/>
                <a:gd name="T6" fmla="*/ 4 w 12"/>
                <a:gd name="T7" fmla="*/ 0 h 17"/>
                <a:gd name="T8" fmla="*/ 0 w 12"/>
                <a:gd name="T9" fmla="*/ 9 h 17"/>
              </a:gdLst>
              <a:ahLst/>
              <a:cxnLst>
                <a:cxn ang="0">
                  <a:pos x="T0" y="T1"/>
                </a:cxn>
                <a:cxn ang="0">
                  <a:pos x="T2" y="T3"/>
                </a:cxn>
                <a:cxn ang="0">
                  <a:pos x="T4" y="T5"/>
                </a:cxn>
                <a:cxn ang="0">
                  <a:pos x="T6" y="T7"/>
                </a:cxn>
                <a:cxn ang="0">
                  <a:pos x="T8" y="T9"/>
                </a:cxn>
              </a:cxnLst>
              <a:rect l="0" t="0" r="r" b="b"/>
              <a:pathLst>
                <a:path w="12" h="17">
                  <a:moveTo>
                    <a:pt x="0" y="9"/>
                  </a:moveTo>
                  <a:lnTo>
                    <a:pt x="8" y="17"/>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4851">
              <a:extLst>
                <a:ext uri="{FF2B5EF4-FFF2-40B4-BE49-F238E27FC236}">
                  <a16:creationId xmlns:a16="http://schemas.microsoft.com/office/drawing/2014/main" xmlns="" id="{A5CDED95-887A-4284-83B5-1874D0D80706}"/>
                </a:ext>
              </a:extLst>
            </p:cNvPr>
            <p:cNvSpPr>
              <a:spLocks/>
            </p:cNvSpPr>
            <p:nvPr/>
          </p:nvSpPr>
          <p:spPr bwMode="auto">
            <a:xfrm>
              <a:off x="2542" y="7561"/>
              <a:ext cx="61" cy="99"/>
            </a:xfrm>
            <a:custGeom>
              <a:avLst/>
              <a:gdLst>
                <a:gd name="T0" fmla="*/ 0 w 61"/>
                <a:gd name="T1" fmla="*/ 55 h 99"/>
                <a:gd name="T2" fmla="*/ 39 w 61"/>
                <a:gd name="T3" fmla="*/ 99 h 99"/>
                <a:gd name="T4" fmla="*/ 61 w 61"/>
                <a:gd name="T5" fmla="*/ 44 h 99"/>
                <a:gd name="T6" fmla="*/ 22 w 61"/>
                <a:gd name="T7" fmla="*/ 0 h 99"/>
                <a:gd name="T8" fmla="*/ 0 w 61"/>
                <a:gd name="T9" fmla="*/ 55 h 99"/>
              </a:gdLst>
              <a:ahLst/>
              <a:cxnLst>
                <a:cxn ang="0">
                  <a:pos x="T0" y="T1"/>
                </a:cxn>
                <a:cxn ang="0">
                  <a:pos x="T2" y="T3"/>
                </a:cxn>
                <a:cxn ang="0">
                  <a:pos x="T4" y="T5"/>
                </a:cxn>
                <a:cxn ang="0">
                  <a:pos x="T6" y="T7"/>
                </a:cxn>
                <a:cxn ang="0">
                  <a:pos x="T8" y="T9"/>
                </a:cxn>
              </a:cxnLst>
              <a:rect l="0" t="0" r="r" b="b"/>
              <a:pathLst>
                <a:path w="61" h="99">
                  <a:moveTo>
                    <a:pt x="0" y="55"/>
                  </a:moveTo>
                  <a:lnTo>
                    <a:pt x="39" y="99"/>
                  </a:lnTo>
                  <a:lnTo>
                    <a:pt x="61" y="44"/>
                  </a:lnTo>
                  <a:lnTo>
                    <a:pt x="22" y="0"/>
                  </a:lnTo>
                  <a:lnTo>
                    <a:pt x="0" y="55"/>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52">
              <a:extLst>
                <a:ext uri="{FF2B5EF4-FFF2-40B4-BE49-F238E27FC236}">
                  <a16:creationId xmlns:a16="http://schemas.microsoft.com/office/drawing/2014/main" xmlns="" id="{692919B9-9EEB-4EA1-96D0-4CAD95E07832}"/>
                </a:ext>
              </a:extLst>
            </p:cNvPr>
            <p:cNvSpPr>
              <a:spLocks/>
            </p:cNvSpPr>
            <p:nvPr/>
          </p:nvSpPr>
          <p:spPr bwMode="auto">
            <a:xfrm>
              <a:off x="2542" y="7561"/>
              <a:ext cx="61" cy="99"/>
            </a:xfrm>
            <a:custGeom>
              <a:avLst/>
              <a:gdLst>
                <a:gd name="T0" fmla="*/ 0 w 11"/>
                <a:gd name="T1" fmla="*/ 10 h 18"/>
                <a:gd name="T2" fmla="*/ 7 w 11"/>
                <a:gd name="T3" fmla="*/ 18 h 18"/>
                <a:gd name="T4" fmla="*/ 11 w 11"/>
                <a:gd name="T5" fmla="*/ 8 h 18"/>
                <a:gd name="T6" fmla="*/ 4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7" y="18"/>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4853">
              <a:extLst>
                <a:ext uri="{FF2B5EF4-FFF2-40B4-BE49-F238E27FC236}">
                  <a16:creationId xmlns:a16="http://schemas.microsoft.com/office/drawing/2014/main" xmlns="" id="{AFF59380-9D87-41DC-A371-423A7BD177BA}"/>
                </a:ext>
              </a:extLst>
            </p:cNvPr>
            <p:cNvSpPr>
              <a:spLocks/>
            </p:cNvSpPr>
            <p:nvPr/>
          </p:nvSpPr>
          <p:spPr bwMode="auto">
            <a:xfrm>
              <a:off x="2646" y="7594"/>
              <a:ext cx="60" cy="98"/>
            </a:xfrm>
            <a:custGeom>
              <a:avLst/>
              <a:gdLst>
                <a:gd name="T0" fmla="*/ 0 w 60"/>
                <a:gd name="T1" fmla="*/ 55 h 98"/>
                <a:gd name="T2" fmla="*/ 44 w 60"/>
                <a:gd name="T3" fmla="*/ 98 h 98"/>
                <a:gd name="T4" fmla="*/ 60 w 60"/>
                <a:gd name="T5" fmla="*/ 44 h 98"/>
                <a:gd name="T6" fmla="*/ 22 w 60"/>
                <a:gd name="T7" fmla="*/ 0 h 98"/>
                <a:gd name="T8" fmla="*/ 0 w 60"/>
                <a:gd name="T9" fmla="*/ 55 h 98"/>
              </a:gdLst>
              <a:ahLst/>
              <a:cxnLst>
                <a:cxn ang="0">
                  <a:pos x="T0" y="T1"/>
                </a:cxn>
                <a:cxn ang="0">
                  <a:pos x="T2" y="T3"/>
                </a:cxn>
                <a:cxn ang="0">
                  <a:pos x="T4" y="T5"/>
                </a:cxn>
                <a:cxn ang="0">
                  <a:pos x="T6" y="T7"/>
                </a:cxn>
                <a:cxn ang="0">
                  <a:pos x="T8" y="T9"/>
                </a:cxn>
              </a:cxnLst>
              <a:rect l="0" t="0" r="r" b="b"/>
              <a:pathLst>
                <a:path w="60" h="98">
                  <a:moveTo>
                    <a:pt x="0" y="55"/>
                  </a:moveTo>
                  <a:lnTo>
                    <a:pt x="44" y="98"/>
                  </a:lnTo>
                  <a:lnTo>
                    <a:pt x="60" y="44"/>
                  </a:lnTo>
                  <a:lnTo>
                    <a:pt x="22" y="0"/>
                  </a:lnTo>
                  <a:lnTo>
                    <a:pt x="0" y="5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854">
              <a:extLst>
                <a:ext uri="{FF2B5EF4-FFF2-40B4-BE49-F238E27FC236}">
                  <a16:creationId xmlns:a16="http://schemas.microsoft.com/office/drawing/2014/main" xmlns="" id="{6EA328D4-C248-47A3-AAA1-E5146D69E0E9}"/>
                </a:ext>
              </a:extLst>
            </p:cNvPr>
            <p:cNvSpPr>
              <a:spLocks/>
            </p:cNvSpPr>
            <p:nvPr/>
          </p:nvSpPr>
          <p:spPr bwMode="auto">
            <a:xfrm>
              <a:off x="2646" y="7594"/>
              <a:ext cx="60" cy="98"/>
            </a:xfrm>
            <a:custGeom>
              <a:avLst/>
              <a:gdLst>
                <a:gd name="T0" fmla="*/ 0 w 11"/>
                <a:gd name="T1" fmla="*/ 10 h 18"/>
                <a:gd name="T2" fmla="*/ 8 w 11"/>
                <a:gd name="T3" fmla="*/ 18 h 18"/>
                <a:gd name="T4" fmla="*/ 11 w 11"/>
                <a:gd name="T5" fmla="*/ 8 h 18"/>
                <a:gd name="T6" fmla="*/ 4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8" y="18"/>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4855">
              <a:extLst>
                <a:ext uri="{FF2B5EF4-FFF2-40B4-BE49-F238E27FC236}">
                  <a16:creationId xmlns:a16="http://schemas.microsoft.com/office/drawing/2014/main" xmlns="" id="{6694C3D1-9C2A-41C3-B39F-35DB8C4AEAEE}"/>
                </a:ext>
              </a:extLst>
            </p:cNvPr>
            <p:cNvSpPr>
              <a:spLocks/>
            </p:cNvSpPr>
            <p:nvPr/>
          </p:nvSpPr>
          <p:spPr bwMode="auto">
            <a:xfrm>
              <a:off x="2477" y="7572"/>
              <a:ext cx="65" cy="99"/>
            </a:xfrm>
            <a:custGeom>
              <a:avLst/>
              <a:gdLst>
                <a:gd name="T0" fmla="*/ 0 w 65"/>
                <a:gd name="T1" fmla="*/ 49 h 99"/>
                <a:gd name="T2" fmla="*/ 43 w 65"/>
                <a:gd name="T3" fmla="*/ 99 h 99"/>
                <a:gd name="T4" fmla="*/ 65 w 65"/>
                <a:gd name="T5" fmla="*/ 44 h 99"/>
                <a:gd name="T6" fmla="*/ 22 w 65"/>
                <a:gd name="T7" fmla="*/ 0 h 99"/>
                <a:gd name="T8" fmla="*/ 0 w 65"/>
                <a:gd name="T9" fmla="*/ 49 h 99"/>
              </a:gdLst>
              <a:ahLst/>
              <a:cxnLst>
                <a:cxn ang="0">
                  <a:pos x="T0" y="T1"/>
                </a:cxn>
                <a:cxn ang="0">
                  <a:pos x="T2" y="T3"/>
                </a:cxn>
                <a:cxn ang="0">
                  <a:pos x="T4" y="T5"/>
                </a:cxn>
                <a:cxn ang="0">
                  <a:pos x="T6" y="T7"/>
                </a:cxn>
                <a:cxn ang="0">
                  <a:pos x="T8" y="T9"/>
                </a:cxn>
              </a:cxnLst>
              <a:rect l="0" t="0" r="r" b="b"/>
              <a:pathLst>
                <a:path w="65" h="99">
                  <a:moveTo>
                    <a:pt x="0" y="49"/>
                  </a:moveTo>
                  <a:lnTo>
                    <a:pt x="43" y="99"/>
                  </a:lnTo>
                  <a:lnTo>
                    <a:pt x="65" y="44"/>
                  </a:lnTo>
                  <a:lnTo>
                    <a:pt x="22" y="0"/>
                  </a:lnTo>
                  <a:lnTo>
                    <a:pt x="0" y="49"/>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856">
              <a:extLst>
                <a:ext uri="{FF2B5EF4-FFF2-40B4-BE49-F238E27FC236}">
                  <a16:creationId xmlns:a16="http://schemas.microsoft.com/office/drawing/2014/main" xmlns="" id="{5468E1DC-3061-4EF6-8BBB-35AFF8CFA4CF}"/>
                </a:ext>
              </a:extLst>
            </p:cNvPr>
            <p:cNvSpPr>
              <a:spLocks/>
            </p:cNvSpPr>
            <p:nvPr/>
          </p:nvSpPr>
          <p:spPr bwMode="auto">
            <a:xfrm>
              <a:off x="2477" y="7572"/>
              <a:ext cx="65" cy="99"/>
            </a:xfrm>
            <a:custGeom>
              <a:avLst/>
              <a:gdLst>
                <a:gd name="T0" fmla="*/ 0 w 12"/>
                <a:gd name="T1" fmla="*/ 9 h 18"/>
                <a:gd name="T2" fmla="*/ 8 w 12"/>
                <a:gd name="T3" fmla="*/ 18 h 18"/>
                <a:gd name="T4" fmla="*/ 12 w 12"/>
                <a:gd name="T5" fmla="*/ 8 h 18"/>
                <a:gd name="T6" fmla="*/ 4 w 12"/>
                <a:gd name="T7" fmla="*/ 0 h 18"/>
                <a:gd name="T8" fmla="*/ 0 w 12"/>
                <a:gd name="T9" fmla="*/ 9 h 18"/>
              </a:gdLst>
              <a:ahLst/>
              <a:cxnLst>
                <a:cxn ang="0">
                  <a:pos x="T0" y="T1"/>
                </a:cxn>
                <a:cxn ang="0">
                  <a:pos x="T2" y="T3"/>
                </a:cxn>
                <a:cxn ang="0">
                  <a:pos x="T4" y="T5"/>
                </a:cxn>
                <a:cxn ang="0">
                  <a:pos x="T6" y="T7"/>
                </a:cxn>
                <a:cxn ang="0">
                  <a:pos x="T8" y="T9"/>
                </a:cxn>
              </a:cxnLst>
              <a:rect l="0" t="0" r="r" b="b"/>
              <a:pathLst>
                <a:path w="12" h="18">
                  <a:moveTo>
                    <a:pt x="0" y="9"/>
                  </a:moveTo>
                  <a:lnTo>
                    <a:pt x="8" y="18"/>
                  </a:lnTo>
                  <a:lnTo>
                    <a:pt x="12" y="8"/>
                  </a:lnTo>
                  <a:lnTo>
                    <a:pt x="4" y="0"/>
                  </a:lnTo>
                  <a:lnTo>
                    <a:pt x="0" y="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4857">
              <a:extLst>
                <a:ext uri="{FF2B5EF4-FFF2-40B4-BE49-F238E27FC236}">
                  <a16:creationId xmlns:a16="http://schemas.microsoft.com/office/drawing/2014/main" xmlns="" id="{4DD2FBFB-2F48-41D1-A1D7-24DC2697A0F4}"/>
                </a:ext>
              </a:extLst>
            </p:cNvPr>
            <p:cNvSpPr>
              <a:spLocks/>
            </p:cNvSpPr>
            <p:nvPr/>
          </p:nvSpPr>
          <p:spPr bwMode="auto">
            <a:xfrm>
              <a:off x="2581" y="7605"/>
              <a:ext cx="65" cy="98"/>
            </a:xfrm>
            <a:custGeom>
              <a:avLst/>
              <a:gdLst>
                <a:gd name="T0" fmla="*/ 0 w 65"/>
                <a:gd name="T1" fmla="*/ 55 h 98"/>
                <a:gd name="T2" fmla="*/ 43 w 65"/>
                <a:gd name="T3" fmla="*/ 98 h 98"/>
                <a:gd name="T4" fmla="*/ 65 w 65"/>
                <a:gd name="T5" fmla="*/ 44 h 98"/>
                <a:gd name="T6" fmla="*/ 22 w 65"/>
                <a:gd name="T7" fmla="*/ 0 h 98"/>
                <a:gd name="T8" fmla="*/ 0 w 65"/>
                <a:gd name="T9" fmla="*/ 55 h 98"/>
              </a:gdLst>
              <a:ahLst/>
              <a:cxnLst>
                <a:cxn ang="0">
                  <a:pos x="T0" y="T1"/>
                </a:cxn>
                <a:cxn ang="0">
                  <a:pos x="T2" y="T3"/>
                </a:cxn>
                <a:cxn ang="0">
                  <a:pos x="T4" y="T5"/>
                </a:cxn>
                <a:cxn ang="0">
                  <a:pos x="T6" y="T7"/>
                </a:cxn>
                <a:cxn ang="0">
                  <a:pos x="T8" y="T9"/>
                </a:cxn>
              </a:cxnLst>
              <a:rect l="0" t="0" r="r" b="b"/>
              <a:pathLst>
                <a:path w="65" h="98">
                  <a:moveTo>
                    <a:pt x="0" y="55"/>
                  </a:moveTo>
                  <a:lnTo>
                    <a:pt x="43" y="98"/>
                  </a:lnTo>
                  <a:lnTo>
                    <a:pt x="65" y="44"/>
                  </a:lnTo>
                  <a:lnTo>
                    <a:pt x="22" y="0"/>
                  </a:lnTo>
                  <a:lnTo>
                    <a:pt x="0" y="5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58">
              <a:extLst>
                <a:ext uri="{FF2B5EF4-FFF2-40B4-BE49-F238E27FC236}">
                  <a16:creationId xmlns:a16="http://schemas.microsoft.com/office/drawing/2014/main" xmlns="" id="{FDB1F5B3-E7EC-4FF5-BBF2-93415F74CADB}"/>
                </a:ext>
              </a:extLst>
            </p:cNvPr>
            <p:cNvSpPr>
              <a:spLocks/>
            </p:cNvSpPr>
            <p:nvPr/>
          </p:nvSpPr>
          <p:spPr bwMode="auto">
            <a:xfrm>
              <a:off x="2581" y="7605"/>
              <a:ext cx="65" cy="98"/>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859">
              <a:extLst>
                <a:ext uri="{FF2B5EF4-FFF2-40B4-BE49-F238E27FC236}">
                  <a16:creationId xmlns:a16="http://schemas.microsoft.com/office/drawing/2014/main" xmlns="" id="{5EB314A1-BED5-4D49-9EA8-41CCB853F4B1}"/>
                </a:ext>
              </a:extLst>
            </p:cNvPr>
            <p:cNvSpPr>
              <a:spLocks/>
            </p:cNvSpPr>
            <p:nvPr/>
          </p:nvSpPr>
          <p:spPr bwMode="auto">
            <a:xfrm>
              <a:off x="2520" y="7616"/>
              <a:ext cx="61" cy="98"/>
            </a:xfrm>
            <a:custGeom>
              <a:avLst/>
              <a:gdLst>
                <a:gd name="T0" fmla="*/ 0 w 61"/>
                <a:gd name="T1" fmla="*/ 55 h 98"/>
                <a:gd name="T2" fmla="*/ 39 w 61"/>
                <a:gd name="T3" fmla="*/ 98 h 98"/>
                <a:gd name="T4" fmla="*/ 61 w 61"/>
                <a:gd name="T5" fmla="*/ 44 h 98"/>
                <a:gd name="T6" fmla="*/ 22 w 61"/>
                <a:gd name="T7" fmla="*/ 0 h 98"/>
                <a:gd name="T8" fmla="*/ 0 w 61"/>
                <a:gd name="T9" fmla="*/ 55 h 98"/>
              </a:gdLst>
              <a:ahLst/>
              <a:cxnLst>
                <a:cxn ang="0">
                  <a:pos x="T0" y="T1"/>
                </a:cxn>
                <a:cxn ang="0">
                  <a:pos x="T2" y="T3"/>
                </a:cxn>
                <a:cxn ang="0">
                  <a:pos x="T4" y="T5"/>
                </a:cxn>
                <a:cxn ang="0">
                  <a:pos x="T6" y="T7"/>
                </a:cxn>
                <a:cxn ang="0">
                  <a:pos x="T8" y="T9"/>
                </a:cxn>
              </a:cxnLst>
              <a:rect l="0" t="0" r="r" b="b"/>
              <a:pathLst>
                <a:path w="61" h="98">
                  <a:moveTo>
                    <a:pt x="0" y="55"/>
                  </a:moveTo>
                  <a:lnTo>
                    <a:pt x="39" y="98"/>
                  </a:lnTo>
                  <a:lnTo>
                    <a:pt x="61" y="44"/>
                  </a:lnTo>
                  <a:lnTo>
                    <a:pt x="22" y="0"/>
                  </a:lnTo>
                  <a:lnTo>
                    <a:pt x="0" y="5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860">
              <a:extLst>
                <a:ext uri="{FF2B5EF4-FFF2-40B4-BE49-F238E27FC236}">
                  <a16:creationId xmlns:a16="http://schemas.microsoft.com/office/drawing/2014/main" xmlns="" id="{9F5B37D9-3A79-4D52-AEBF-2312570CD126}"/>
                </a:ext>
              </a:extLst>
            </p:cNvPr>
            <p:cNvSpPr>
              <a:spLocks/>
            </p:cNvSpPr>
            <p:nvPr/>
          </p:nvSpPr>
          <p:spPr bwMode="auto">
            <a:xfrm>
              <a:off x="2520" y="7616"/>
              <a:ext cx="61" cy="98"/>
            </a:xfrm>
            <a:custGeom>
              <a:avLst/>
              <a:gdLst>
                <a:gd name="T0" fmla="*/ 0 w 11"/>
                <a:gd name="T1" fmla="*/ 10 h 18"/>
                <a:gd name="T2" fmla="*/ 7 w 11"/>
                <a:gd name="T3" fmla="*/ 18 h 18"/>
                <a:gd name="T4" fmla="*/ 11 w 11"/>
                <a:gd name="T5" fmla="*/ 8 h 18"/>
                <a:gd name="T6" fmla="*/ 4 w 11"/>
                <a:gd name="T7" fmla="*/ 0 h 18"/>
                <a:gd name="T8" fmla="*/ 0 w 11"/>
                <a:gd name="T9" fmla="*/ 10 h 18"/>
              </a:gdLst>
              <a:ahLst/>
              <a:cxnLst>
                <a:cxn ang="0">
                  <a:pos x="T0" y="T1"/>
                </a:cxn>
                <a:cxn ang="0">
                  <a:pos x="T2" y="T3"/>
                </a:cxn>
                <a:cxn ang="0">
                  <a:pos x="T4" y="T5"/>
                </a:cxn>
                <a:cxn ang="0">
                  <a:pos x="T6" y="T7"/>
                </a:cxn>
                <a:cxn ang="0">
                  <a:pos x="T8" y="T9"/>
                </a:cxn>
              </a:cxnLst>
              <a:rect l="0" t="0" r="r" b="b"/>
              <a:pathLst>
                <a:path w="11" h="18">
                  <a:moveTo>
                    <a:pt x="0" y="10"/>
                  </a:moveTo>
                  <a:lnTo>
                    <a:pt x="7" y="18"/>
                  </a:lnTo>
                  <a:lnTo>
                    <a:pt x="11"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861">
              <a:extLst>
                <a:ext uri="{FF2B5EF4-FFF2-40B4-BE49-F238E27FC236}">
                  <a16:creationId xmlns:a16="http://schemas.microsoft.com/office/drawing/2014/main" xmlns="" id="{A2E74444-C053-412E-B41E-72279E940052}"/>
                </a:ext>
              </a:extLst>
            </p:cNvPr>
            <p:cNvSpPr>
              <a:spLocks/>
            </p:cNvSpPr>
            <p:nvPr/>
          </p:nvSpPr>
          <p:spPr bwMode="auto">
            <a:xfrm>
              <a:off x="2624" y="7649"/>
              <a:ext cx="66" cy="98"/>
            </a:xfrm>
            <a:custGeom>
              <a:avLst/>
              <a:gdLst>
                <a:gd name="T0" fmla="*/ 0 w 66"/>
                <a:gd name="T1" fmla="*/ 54 h 98"/>
                <a:gd name="T2" fmla="*/ 44 w 66"/>
                <a:gd name="T3" fmla="*/ 98 h 98"/>
                <a:gd name="T4" fmla="*/ 66 w 66"/>
                <a:gd name="T5" fmla="*/ 43 h 98"/>
                <a:gd name="T6" fmla="*/ 22 w 66"/>
                <a:gd name="T7" fmla="*/ 0 h 98"/>
                <a:gd name="T8" fmla="*/ 0 w 66"/>
                <a:gd name="T9" fmla="*/ 54 h 98"/>
              </a:gdLst>
              <a:ahLst/>
              <a:cxnLst>
                <a:cxn ang="0">
                  <a:pos x="T0" y="T1"/>
                </a:cxn>
                <a:cxn ang="0">
                  <a:pos x="T2" y="T3"/>
                </a:cxn>
                <a:cxn ang="0">
                  <a:pos x="T4" y="T5"/>
                </a:cxn>
                <a:cxn ang="0">
                  <a:pos x="T6" y="T7"/>
                </a:cxn>
                <a:cxn ang="0">
                  <a:pos x="T8" y="T9"/>
                </a:cxn>
              </a:cxnLst>
              <a:rect l="0" t="0" r="r" b="b"/>
              <a:pathLst>
                <a:path w="66" h="98">
                  <a:moveTo>
                    <a:pt x="0" y="54"/>
                  </a:moveTo>
                  <a:lnTo>
                    <a:pt x="44" y="98"/>
                  </a:lnTo>
                  <a:lnTo>
                    <a:pt x="66" y="43"/>
                  </a:lnTo>
                  <a:lnTo>
                    <a:pt x="22" y="0"/>
                  </a:lnTo>
                  <a:lnTo>
                    <a:pt x="0" y="5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862">
              <a:extLst>
                <a:ext uri="{FF2B5EF4-FFF2-40B4-BE49-F238E27FC236}">
                  <a16:creationId xmlns:a16="http://schemas.microsoft.com/office/drawing/2014/main" xmlns="" id="{50914860-7230-48FF-91E8-AC4469AB29A1}"/>
                </a:ext>
              </a:extLst>
            </p:cNvPr>
            <p:cNvSpPr>
              <a:spLocks/>
            </p:cNvSpPr>
            <p:nvPr/>
          </p:nvSpPr>
          <p:spPr bwMode="auto">
            <a:xfrm>
              <a:off x="2624" y="7649"/>
              <a:ext cx="66" cy="98"/>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863">
              <a:extLst>
                <a:ext uri="{FF2B5EF4-FFF2-40B4-BE49-F238E27FC236}">
                  <a16:creationId xmlns:a16="http://schemas.microsoft.com/office/drawing/2014/main" xmlns="" id="{4F735E72-DCC3-4D7A-9579-7D7107E66097}"/>
                </a:ext>
              </a:extLst>
            </p:cNvPr>
            <p:cNvSpPr>
              <a:spLocks/>
            </p:cNvSpPr>
            <p:nvPr/>
          </p:nvSpPr>
          <p:spPr bwMode="auto">
            <a:xfrm>
              <a:off x="2559" y="7660"/>
              <a:ext cx="65" cy="98"/>
            </a:xfrm>
            <a:custGeom>
              <a:avLst/>
              <a:gdLst>
                <a:gd name="T0" fmla="*/ 0 w 65"/>
                <a:gd name="T1" fmla="*/ 54 h 98"/>
                <a:gd name="T2" fmla="*/ 44 w 65"/>
                <a:gd name="T3" fmla="*/ 98 h 98"/>
                <a:gd name="T4" fmla="*/ 65 w 65"/>
                <a:gd name="T5" fmla="*/ 43 h 98"/>
                <a:gd name="T6" fmla="*/ 22 w 65"/>
                <a:gd name="T7" fmla="*/ 0 h 98"/>
                <a:gd name="T8" fmla="*/ 0 w 65"/>
                <a:gd name="T9" fmla="*/ 54 h 98"/>
              </a:gdLst>
              <a:ahLst/>
              <a:cxnLst>
                <a:cxn ang="0">
                  <a:pos x="T0" y="T1"/>
                </a:cxn>
                <a:cxn ang="0">
                  <a:pos x="T2" y="T3"/>
                </a:cxn>
                <a:cxn ang="0">
                  <a:pos x="T4" y="T5"/>
                </a:cxn>
                <a:cxn ang="0">
                  <a:pos x="T6" y="T7"/>
                </a:cxn>
                <a:cxn ang="0">
                  <a:pos x="T8" y="T9"/>
                </a:cxn>
              </a:cxnLst>
              <a:rect l="0" t="0" r="r" b="b"/>
              <a:pathLst>
                <a:path w="65" h="98">
                  <a:moveTo>
                    <a:pt x="0" y="54"/>
                  </a:moveTo>
                  <a:lnTo>
                    <a:pt x="44" y="98"/>
                  </a:lnTo>
                  <a:lnTo>
                    <a:pt x="65" y="43"/>
                  </a:lnTo>
                  <a:lnTo>
                    <a:pt x="22" y="0"/>
                  </a:lnTo>
                  <a:lnTo>
                    <a:pt x="0" y="5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864">
              <a:extLst>
                <a:ext uri="{FF2B5EF4-FFF2-40B4-BE49-F238E27FC236}">
                  <a16:creationId xmlns:a16="http://schemas.microsoft.com/office/drawing/2014/main" xmlns="" id="{9F2D3F17-9B22-43B0-B09E-541C4E0D0281}"/>
                </a:ext>
              </a:extLst>
            </p:cNvPr>
            <p:cNvSpPr>
              <a:spLocks/>
            </p:cNvSpPr>
            <p:nvPr/>
          </p:nvSpPr>
          <p:spPr bwMode="auto">
            <a:xfrm>
              <a:off x="2559" y="7660"/>
              <a:ext cx="65" cy="98"/>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4865">
              <a:extLst>
                <a:ext uri="{FF2B5EF4-FFF2-40B4-BE49-F238E27FC236}">
                  <a16:creationId xmlns:a16="http://schemas.microsoft.com/office/drawing/2014/main" xmlns="" id="{FD2B3BA9-D903-44CC-8BBA-48DFC6A5AD50}"/>
                </a:ext>
              </a:extLst>
            </p:cNvPr>
            <p:cNvSpPr>
              <a:spLocks/>
            </p:cNvSpPr>
            <p:nvPr/>
          </p:nvSpPr>
          <p:spPr bwMode="auto">
            <a:xfrm>
              <a:off x="2603" y="7703"/>
              <a:ext cx="65" cy="99"/>
            </a:xfrm>
            <a:custGeom>
              <a:avLst/>
              <a:gdLst>
                <a:gd name="T0" fmla="*/ 0 w 65"/>
                <a:gd name="T1" fmla="*/ 55 h 99"/>
                <a:gd name="T2" fmla="*/ 43 w 65"/>
                <a:gd name="T3" fmla="*/ 99 h 99"/>
                <a:gd name="T4" fmla="*/ 65 w 65"/>
                <a:gd name="T5" fmla="*/ 44 h 99"/>
                <a:gd name="T6" fmla="*/ 21 w 65"/>
                <a:gd name="T7" fmla="*/ 0 h 99"/>
                <a:gd name="T8" fmla="*/ 0 w 65"/>
                <a:gd name="T9" fmla="*/ 55 h 99"/>
              </a:gdLst>
              <a:ahLst/>
              <a:cxnLst>
                <a:cxn ang="0">
                  <a:pos x="T0" y="T1"/>
                </a:cxn>
                <a:cxn ang="0">
                  <a:pos x="T2" y="T3"/>
                </a:cxn>
                <a:cxn ang="0">
                  <a:pos x="T4" y="T5"/>
                </a:cxn>
                <a:cxn ang="0">
                  <a:pos x="T6" y="T7"/>
                </a:cxn>
                <a:cxn ang="0">
                  <a:pos x="T8" y="T9"/>
                </a:cxn>
              </a:cxnLst>
              <a:rect l="0" t="0" r="r" b="b"/>
              <a:pathLst>
                <a:path w="65" h="99">
                  <a:moveTo>
                    <a:pt x="0" y="55"/>
                  </a:moveTo>
                  <a:lnTo>
                    <a:pt x="43" y="99"/>
                  </a:lnTo>
                  <a:lnTo>
                    <a:pt x="65" y="44"/>
                  </a:lnTo>
                  <a:lnTo>
                    <a:pt x="21" y="0"/>
                  </a:lnTo>
                  <a:lnTo>
                    <a:pt x="0" y="5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866">
              <a:extLst>
                <a:ext uri="{FF2B5EF4-FFF2-40B4-BE49-F238E27FC236}">
                  <a16:creationId xmlns:a16="http://schemas.microsoft.com/office/drawing/2014/main" xmlns="" id="{51C2DAE6-12C6-469B-BB66-CB77D51E14D0}"/>
                </a:ext>
              </a:extLst>
            </p:cNvPr>
            <p:cNvSpPr>
              <a:spLocks/>
            </p:cNvSpPr>
            <p:nvPr/>
          </p:nvSpPr>
          <p:spPr bwMode="auto">
            <a:xfrm>
              <a:off x="2603" y="7703"/>
              <a:ext cx="65" cy="99"/>
            </a:xfrm>
            <a:custGeom>
              <a:avLst/>
              <a:gdLst>
                <a:gd name="T0" fmla="*/ 0 w 12"/>
                <a:gd name="T1" fmla="*/ 10 h 18"/>
                <a:gd name="T2" fmla="*/ 8 w 12"/>
                <a:gd name="T3" fmla="*/ 18 h 18"/>
                <a:gd name="T4" fmla="*/ 12 w 12"/>
                <a:gd name="T5" fmla="*/ 8 h 18"/>
                <a:gd name="T6" fmla="*/ 4 w 12"/>
                <a:gd name="T7" fmla="*/ 0 h 18"/>
                <a:gd name="T8" fmla="*/ 0 w 12"/>
                <a:gd name="T9" fmla="*/ 10 h 18"/>
              </a:gdLst>
              <a:ahLst/>
              <a:cxnLst>
                <a:cxn ang="0">
                  <a:pos x="T0" y="T1"/>
                </a:cxn>
                <a:cxn ang="0">
                  <a:pos x="T2" y="T3"/>
                </a:cxn>
                <a:cxn ang="0">
                  <a:pos x="T4" y="T5"/>
                </a:cxn>
                <a:cxn ang="0">
                  <a:pos x="T6" y="T7"/>
                </a:cxn>
                <a:cxn ang="0">
                  <a:pos x="T8" y="T9"/>
                </a:cxn>
              </a:cxnLst>
              <a:rect l="0" t="0" r="r" b="b"/>
              <a:pathLst>
                <a:path w="12" h="18">
                  <a:moveTo>
                    <a:pt x="0" y="10"/>
                  </a:moveTo>
                  <a:lnTo>
                    <a:pt x="8" y="18"/>
                  </a:lnTo>
                  <a:lnTo>
                    <a:pt x="12" y="8"/>
                  </a:lnTo>
                  <a:lnTo>
                    <a:pt x="4" y="0"/>
                  </a:lnTo>
                  <a:lnTo>
                    <a:pt x="0" y="1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4867">
              <a:extLst>
                <a:ext uri="{FF2B5EF4-FFF2-40B4-BE49-F238E27FC236}">
                  <a16:creationId xmlns:a16="http://schemas.microsoft.com/office/drawing/2014/main" xmlns="" id="{890DE587-9E1B-4BB3-8C9F-C7A81B78CC2D}"/>
                </a:ext>
              </a:extLst>
            </p:cNvPr>
            <p:cNvSpPr>
              <a:spLocks noEditPoints="1"/>
            </p:cNvSpPr>
            <p:nvPr/>
          </p:nvSpPr>
          <p:spPr bwMode="auto">
            <a:xfrm>
              <a:off x="519" y="5111"/>
              <a:ext cx="2340" cy="525"/>
            </a:xfrm>
            <a:custGeom>
              <a:avLst/>
              <a:gdLst>
                <a:gd name="T0" fmla="*/ 7 w 428"/>
                <a:gd name="T1" fmla="*/ 2 h 96"/>
                <a:gd name="T2" fmla="*/ 15 w 428"/>
                <a:gd name="T3" fmla="*/ 4 h 96"/>
                <a:gd name="T4" fmla="*/ 23 w 428"/>
                <a:gd name="T5" fmla="*/ 5 h 96"/>
                <a:gd name="T6" fmla="*/ 31 w 428"/>
                <a:gd name="T7" fmla="*/ 7 h 96"/>
                <a:gd name="T8" fmla="*/ 39 w 428"/>
                <a:gd name="T9" fmla="*/ 9 h 96"/>
                <a:gd name="T10" fmla="*/ 47 w 428"/>
                <a:gd name="T11" fmla="*/ 11 h 96"/>
                <a:gd name="T12" fmla="*/ 55 w 428"/>
                <a:gd name="T13" fmla="*/ 13 h 96"/>
                <a:gd name="T14" fmla="*/ 63 w 428"/>
                <a:gd name="T15" fmla="*/ 14 h 96"/>
                <a:gd name="T16" fmla="*/ 71 w 428"/>
                <a:gd name="T17" fmla="*/ 16 h 96"/>
                <a:gd name="T18" fmla="*/ 79 w 428"/>
                <a:gd name="T19" fmla="*/ 18 h 96"/>
                <a:gd name="T20" fmla="*/ 87 w 428"/>
                <a:gd name="T21" fmla="*/ 20 h 96"/>
                <a:gd name="T22" fmla="*/ 95 w 428"/>
                <a:gd name="T23" fmla="*/ 21 h 96"/>
                <a:gd name="T24" fmla="*/ 103 w 428"/>
                <a:gd name="T25" fmla="*/ 23 h 96"/>
                <a:gd name="T26" fmla="*/ 111 w 428"/>
                <a:gd name="T27" fmla="*/ 25 h 96"/>
                <a:gd name="T28" fmla="*/ 119 w 428"/>
                <a:gd name="T29" fmla="*/ 27 h 96"/>
                <a:gd name="T30" fmla="*/ 127 w 428"/>
                <a:gd name="T31" fmla="*/ 29 h 96"/>
                <a:gd name="T32" fmla="*/ 135 w 428"/>
                <a:gd name="T33" fmla="*/ 30 h 96"/>
                <a:gd name="T34" fmla="*/ 143 w 428"/>
                <a:gd name="T35" fmla="*/ 32 h 96"/>
                <a:gd name="T36" fmla="*/ 151 w 428"/>
                <a:gd name="T37" fmla="*/ 34 h 96"/>
                <a:gd name="T38" fmla="*/ 159 w 428"/>
                <a:gd name="T39" fmla="*/ 36 h 96"/>
                <a:gd name="T40" fmla="*/ 167 w 428"/>
                <a:gd name="T41" fmla="*/ 38 h 96"/>
                <a:gd name="T42" fmla="*/ 175 w 428"/>
                <a:gd name="T43" fmla="*/ 39 h 96"/>
                <a:gd name="T44" fmla="*/ 183 w 428"/>
                <a:gd name="T45" fmla="*/ 41 h 96"/>
                <a:gd name="T46" fmla="*/ 191 w 428"/>
                <a:gd name="T47" fmla="*/ 43 h 96"/>
                <a:gd name="T48" fmla="*/ 199 w 428"/>
                <a:gd name="T49" fmla="*/ 45 h 96"/>
                <a:gd name="T50" fmla="*/ 207 w 428"/>
                <a:gd name="T51" fmla="*/ 47 h 96"/>
                <a:gd name="T52" fmla="*/ 215 w 428"/>
                <a:gd name="T53" fmla="*/ 48 h 96"/>
                <a:gd name="T54" fmla="*/ 223 w 428"/>
                <a:gd name="T55" fmla="*/ 50 h 96"/>
                <a:gd name="T56" fmla="*/ 231 w 428"/>
                <a:gd name="T57" fmla="*/ 52 h 96"/>
                <a:gd name="T58" fmla="*/ 239 w 428"/>
                <a:gd name="T59" fmla="*/ 54 h 96"/>
                <a:gd name="T60" fmla="*/ 247 w 428"/>
                <a:gd name="T61" fmla="*/ 55 h 96"/>
                <a:gd name="T62" fmla="*/ 255 w 428"/>
                <a:gd name="T63" fmla="*/ 57 h 96"/>
                <a:gd name="T64" fmla="*/ 263 w 428"/>
                <a:gd name="T65" fmla="*/ 59 h 96"/>
                <a:gd name="T66" fmla="*/ 271 w 428"/>
                <a:gd name="T67" fmla="*/ 61 h 96"/>
                <a:gd name="T68" fmla="*/ 279 w 428"/>
                <a:gd name="T69" fmla="*/ 63 h 96"/>
                <a:gd name="T70" fmla="*/ 287 w 428"/>
                <a:gd name="T71" fmla="*/ 64 h 96"/>
                <a:gd name="T72" fmla="*/ 295 w 428"/>
                <a:gd name="T73" fmla="*/ 66 h 96"/>
                <a:gd name="T74" fmla="*/ 303 w 428"/>
                <a:gd name="T75" fmla="*/ 68 h 96"/>
                <a:gd name="T76" fmla="*/ 311 w 428"/>
                <a:gd name="T77" fmla="*/ 70 h 96"/>
                <a:gd name="T78" fmla="*/ 319 w 428"/>
                <a:gd name="T79" fmla="*/ 72 h 96"/>
                <a:gd name="T80" fmla="*/ 327 w 428"/>
                <a:gd name="T81" fmla="*/ 73 h 96"/>
                <a:gd name="T82" fmla="*/ 335 w 428"/>
                <a:gd name="T83" fmla="*/ 75 h 96"/>
                <a:gd name="T84" fmla="*/ 343 w 428"/>
                <a:gd name="T85" fmla="*/ 77 h 96"/>
                <a:gd name="T86" fmla="*/ 351 w 428"/>
                <a:gd name="T87" fmla="*/ 79 h 96"/>
                <a:gd name="T88" fmla="*/ 359 w 428"/>
                <a:gd name="T89" fmla="*/ 81 h 96"/>
                <a:gd name="T90" fmla="*/ 367 w 428"/>
                <a:gd name="T91" fmla="*/ 82 h 96"/>
                <a:gd name="T92" fmla="*/ 375 w 428"/>
                <a:gd name="T93" fmla="*/ 84 h 96"/>
                <a:gd name="T94" fmla="*/ 383 w 428"/>
                <a:gd name="T95" fmla="*/ 86 h 96"/>
                <a:gd name="T96" fmla="*/ 391 w 428"/>
                <a:gd name="T97" fmla="*/ 88 h 96"/>
                <a:gd name="T98" fmla="*/ 399 w 428"/>
                <a:gd name="T99" fmla="*/ 90 h 96"/>
                <a:gd name="T100" fmla="*/ 407 w 428"/>
                <a:gd name="T101" fmla="*/ 91 h 96"/>
                <a:gd name="T102" fmla="*/ 415 w 428"/>
                <a:gd name="T103" fmla="*/ 93 h 96"/>
                <a:gd name="T104" fmla="*/ 423 w 428"/>
                <a:gd name="T105"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 h="96">
                  <a:moveTo>
                    <a:pt x="3" y="1"/>
                  </a:moveTo>
                  <a:lnTo>
                    <a:pt x="4" y="1"/>
                  </a:lnTo>
                  <a:moveTo>
                    <a:pt x="7" y="2"/>
                  </a:moveTo>
                  <a:lnTo>
                    <a:pt x="8" y="2"/>
                  </a:lnTo>
                  <a:moveTo>
                    <a:pt x="11" y="3"/>
                  </a:moveTo>
                  <a:lnTo>
                    <a:pt x="12" y="3"/>
                  </a:lnTo>
                  <a:moveTo>
                    <a:pt x="15" y="4"/>
                  </a:moveTo>
                  <a:lnTo>
                    <a:pt x="16" y="4"/>
                  </a:lnTo>
                  <a:moveTo>
                    <a:pt x="19" y="4"/>
                  </a:moveTo>
                  <a:lnTo>
                    <a:pt x="20" y="5"/>
                  </a:lnTo>
                  <a:moveTo>
                    <a:pt x="23" y="5"/>
                  </a:moveTo>
                  <a:lnTo>
                    <a:pt x="24" y="6"/>
                  </a:lnTo>
                  <a:moveTo>
                    <a:pt x="27" y="6"/>
                  </a:moveTo>
                  <a:lnTo>
                    <a:pt x="28" y="6"/>
                  </a:lnTo>
                  <a:moveTo>
                    <a:pt x="31" y="7"/>
                  </a:moveTo>
                  <a:lnTo>
                    <a:pt x="32" y="7"/>
                  </a:lnTo>
                  <a:moveTo>
                    <a:pt x="35" y="8"/>
                  </a:moveTo>
                  <a:lnTo>
                    <a:pt x="36" y="8"/>
                  </a:lnTo>
                  <a:moveTo>
                    <a:pt x="39" y="9"/>
                  </a:moveTo>
                  <a:lnTo>
                    <a:pt x="40" y="9"/>
                  </a:lnTo>
                  <a:moveTo>
                    <a:pt x="43" y="10"/>
                  </a:moveTo>
                  <a:lnTo>
                    <a:pt x="44" y="10"/>
                  </a:lnTo>
                  <a:moveTo>
                    <a:pt x="47" y="11"/>
                  </a:moveTo>
                  <a:lnTo>
                    <a:pt x="48" y="11"/>
                  </a:lnTo>
                  <a:moveTo>
                    <a:pt x="51" y="12"/>
                  </a:moveTo>
                  <a:lnTo>
                    <a:pt x="52" y="12"/>
                  </a:lnTo>
                  <a:moveTo>
                    <a:pt x="55" y="13"/>
                  </a:moveTo>
                  <a:lnTo>
                    <a:pt x="56" y="13"/>
                  </a:lnTo>
                  <a:moveTo>
                    <a:pt x="59" y="13"/>
                  </a:moveTo>
                  <a:lnTo>
                    <a:pt x="60" y="14"/>
                  </a:lnTo>
                  <a:moveTo>
                    <a:pt x="63" y="14"/>
                  </a:moveTo>
                  <a:lnTo>
                    <a:pt x="64" y="15"/>
                  </a:lnTo>
                  <a:moveTo>
                    <a:pt x="67" y="15"/>
                  </a:moveTo>
                  <a:lnTo>
                    <a:pt x="68" y="15"/>
                  </a:lnTo>
                  <a:moveTo>
                    <a:pt x="71" y="16"/>
                  </a:moveTo>
                  <a:lnTo>
                    <a:pt x="72" y="16"/>
                  </a:lnTo>
                  <a:moveTo>
                    <a:pt x="75" y="17"/>
                  </a:moveTo>
                  <a:lnTo>
                    <a:pt x="76" y="17"/>
                  </a:lnTo>
                  <a:moveTo>
                    <a:pt x="79" y="18"/>
                  </a:moveTo>
                  <a:lnTo>
                    <a:pt x="80" y="18"/>
                  </a:lnTo>
                  <a:moveTo>
                    <a:pt x="83" y="19"/>
                  </a:moveTo>
                  <a:lnTo>
                    <a:pt x="84" y="19"/>
                  </a:lnTo>
                  <a:moveTo>
                    <a:pt x="87" y="20"/>
                  </a:moveTo>
                  <a:lnTo>
                    <a:pt x="88" y="20"/>
                  </a:lnTo>
                  <a:moveTo>
                    <a:pt x="91" y="21"/>
                  </a:moveTo>
                  <a:lnTo>
                    <a:pt x="92" y="21"/>
                  </a:lnTo>
                  <a:moveTo>
                    <a:pt x="95" y="21"/>
                  </a:moveTo>
                  <a:lnTo>
                    <a:pt x="96" y="22"/>
                  </a:lnTo>
                  <a:moveTo>
                    <a:pt x="99" y="22"/>
                  </a:moveTo>
                  <a:lnTo>
                    <a:pt x="100" y="23"/>
                  </a:lnTo>
                  <a:moveTo>
                    <a:pt x="103" y="23"/>
                  </a:moveTo>
                  <a:lnTo>
                    <a:pt x="104" y="23"/>
                  </a:lnTo>
                  <a:moveTo>
                    <a:pt x="107" y="24"/>
                  </a:moveTo>
                  <a:lnTo>
                    <a:pt x="108" y="24"/>
                  </a:lnTo>
                  <a:moveTo>
                    <a:pt x="111" y="25"/>
                  </a:moveTo>
                  <a:lnTo>
                    <a:pt x="112" y="25"/>
                  </a:lnTo>
                  <a:moveTo>
                    <a:pt x="115" y="26"/>
                  </a:moveTo>
                  <a:lnTo>
                    <a:pt x="116" y="26"/>
                  </a:lnTo>
                  <a:moveTo>
                    <a:pt x="119" y="27"/>
                  </a:moveTo>
                  <a:lnTo>
                    <a:pt x="120" y="27"/>
                  </a:lnTo>
                  <a:moveTo>
                    <a:pt x="123" y="28"/>
                  </a:moveTo>
                  <a:lnTo>
                    <a:pt x="124" y="28"/>
                  </a:lnTo>
                  <a:moveTo>
                    <a:pt x="127" y="29"/>
                  </a:moveTo>
                  <a:lnTo>
                    <a:pt x="128" y="29"/>
                  </a:lnTo>
                  <a:moveTo>
                    <a:pt x="131" y="30"/>
                  </a:moveTo>
                  <a:lnTo>
                    <a:pt x="132" y="30"/>
                  </a:lnTo>
                  <a:moveTo>
                    <a:pt x="135" y="30"/>
                  </a:moveTo>
                  <a:lnTo>
                    <a:pt x="136" y="31"/>
                  </a:lnTo>
                  <a:moveTo>
                    <a:pt x="139" y="31"/>
                  </a:moveTo>
                  <a:lnTo>
                    <a:pt x="140" y="32"/>
                  </a:lnTo>
                  <a:moveTo>
                    <a:pt x="143" y="32"/>
                  </a:moveTo>
                  <a:lnTo>
                    <a:pt x="144" y="32"/>
                  </a:lnTo>
                  <a:moveTo>
                    <a:pt x="147" y="33"/>
                  </a:moveTo>
                  <a:lnTo>
                    <a:pt x="148" y="33"/>
                  </a:lnTo>
                  <a:moveTo>
                    <a:pt x="151" y="34"/>
                  </a:moveTo>
                  <a:lnTo>
                    <a:pt x="152" y="34"/>
                  </a:lnTo>
                  <a:moveTo>
                    <a:pt x="155" y="35"/>
                  </a:moveTo>
                  <a:lnTo>
                    <a:pt x="156" y="35"/>
                  </a:lnTo>
                  <a:moveTo>
                    <a:pt x="159" y="36"/>
                  </a:moveTo>
                  <a:lnTo>
                    <a:pt x="160" y="36"/>
                  </a:lnTo>
                  <a:moveTo>
                    <a:pt x="163" y="37"/>
                  </a:moveTo>
                  <a:lnTo>
                    <a:pt x="164" y="37"/>
                  </a:lnTo>
                  <a:moveTo>
                    <a:pt x="167" y="38"/>
                  </a:moveTo>
                  <a:lnTo>
                    <a:pt x="168" y="38"/>
                  </a:lnTo>
                  <a:moveTo>
                    <a:pt x="171" y="38"/>
                  </a:moveTo>
                  <a:lnTo>
                    <a:pt x="172" y="39"/>
                  </a:lnTo>
                  <a:moveTo>
                    <a:pt x="175" y="39"/>
                  </a:moveTo>
                  <a:lnTo>
                    <a:pt x="176" y="40"/>
                  </a:lnTo>
                  <a:moveTo>
                    <a:pt x="179" y="40"/>
                  </a:moveTo>
                  <a:lnTo>
                    <a:pt x="180" y="41"/>
                  </a:lnTo>
                  <a:moveTo>
                    <a:pt x="183" y="41"/>
                  </a:moveTo>
                  <a:lnTo>
                    <a:pt x="184" y="41"/>
                  </a:lnTo>
                  <a:moveTo>
                    <a:pt x="187" y="42"/>
                  </a:moveTo>
                  <a:lnTo>
                    <a:pt x="188" y="42"/>
                  </a:lnTo>
                  <a:moveTo>
                    <a:pt x="191" y="43"/>
                  </a:moveTo>
                  <a:lnTo>
                    <a:pt x="192" y="43"/>
                  </a:lnTo>
                  <a:moveTo>
                    <a:pt x="195" y="44"/>
                  </a:moveTo>
                  <a:lnTo>
                    <a:pt x="196" y="44"/>
                  </a:lnTo>
                  <a:moveTo>
                    <a:pt x="199" y="45"/>
                  </a:moveTo>
                  <a:lnTo>
                    <a:pt x="200" y="45"/>
                  </a:lnTo>
                  <a:moveTo>
                    <a:pt x="203" y="46"/>
                  </a:moveTo>
                  <a:lnTo>
                    <a:pt x="204" y="46"/>
                  </a:lnTo>
                  <a:moveTo>
                    <a:pt x="207" y="47"/>
                  </a:moveTo>
                  <a:lnTo>
                    <a:pt x="208" y="47"/>
                  </a:lnTo>
                  <a:moveTo>
                    <a:pt x="211" y="47"/>
                  </a:moveTo>
                  <a:lnTo>
                    <a:pt x="212" y="48"/>
                  </a:lnTo>
                  <a:moveTo>
                    <a:pt x="215" y="48"/>
                  </a:moveTo>
                  <a:lnTo>
                    <a:pt x="216" y="49"/>
                  </a:lnTo>
                  <a:moveTo>
                    <a:pt x="219" y="49"/>
                  </a:moveTo>
                  <a:lnTo>
                    <a:pt x="220" y="49"/>
                  </a:lnTo>
                  <a:moveTo>
                    <a:pt x="223" y="50"/>
                  </a:moveTo>
                  <a:lnTo>
                    <a:pt x="224" y="50"/>
                  </a:lnTo>
                  <a:moveTo>
                    <a:pt x="227" y="51"/>
                  </a:moveTo>
                  <a:lnTo>
                    <a:pt x="228" y="51"/>
                  </a:lnTo>
                  <a:moveTo>
                    <a:pt x="231" y="52"/>
                  </a:moveTo>
                  <a:lnTo>
                    <a:pt x="232" y="52"/>
                  </a:lnTo>
                  <a:moveTo>
                    <a:pt x="235" y="53"/>
                  </a:moveTo>
                  <a:lnTo>
                    <a:pt x="236" y="53"/>
                  </a:lnTo>
                  <a:moveTo>
                    <a:pt x="239" y="54"/>
                  </a:moveTo>
                  <a:lnTo>
                    <a:pt x="240" y="54"/>
                  </a:lnTo>
                  <a:moveTo>
                    <a:pt x="243" y="55"/>
                  </a:moveTo>
                  <a:lnTo>
                    <a:pt x="244" y="55"/>
                  </a:lnTo>
                  <a:moveTo>
                    <a:pt x="247" y="55"/>
                  </a:moveTo>
                  <a:lnTo>
                    <a:pt x="248" y="56"/>
                  </a:lnTo>
                  <a:moveTo>
                    <a:pt x="251" y="56"/>
                  </a:moveTo>
                  <a:lnTo>
                    <a:pt x="252" y="57"/>
                  </a:lnTo>
                  <a:moveTo>
                    <a:pt x="255" y="57"/>
                  </a:moveTo>
                  <a:lnTo>
                    <a:pt x="256" y="58"/>
                  </a:lnTo>
                  <a:moveTo>
                    <a:pt x="259" y="58"/>
                  </a:moveTo>
                  <a:lnTo>
                    <a:pt x="260" y="58"/>
                  </a:lnTo>
                  <a:moveTo>
                    <a:pt x="263" y="59"/>
                  </a:moveTo>
                  <a:lnTo>
                    <a:pt x="264" y="59"/>
                  </a:lnTo>
                  <a:moveTo>
                    <a:pt x="267" y="60"/>
                  </a:moveTo>
                  <a:lnTo>
                    <a:pt x="268" y="60"/>
                  </a:lnTo>
                  <a:moveTo>
                    <a:pt x="271" y="61"/>
                  </a:moveTo>
                  <a:lnTo>
                    <a:pt x="272" y="61"/>
                  </a:lnTo>
                  <a:moveTo>
                    <a:pt x="275" y="62"/>
                  </a:moveTo>
                  <a:lnTo>
                    <a:pt x="276" y="62"/>
                  </a:lnTo>
                  <a:moveTo>
                    <a:pt x="279" y="63"/>
                  </a:moveTo>
                  <a:lnTo>
                    <a:pt x="280" y="63"/>
                  </a:lnTo>
                  <a:moveTo>
                    <a:pt x="283" y="64"/>
                  </a:moveTo>
                  <a:lnTo>
                    <a:pt x="284" y="64"/>
                  </a:lnTo>
                  <a:moveTo>
                    <a:pt x="287" y="64"/>
                  </a:moveTo>
                  <a:lnTo>
                    <a:pt x="288" y="65"/>
                  </a:lnTo>
                  <a:moveTo>
                    <a:pt x="291" y="65"/>
                  </a:moveTo>
                  <a:lnTo>
                    <a:pt x="292" y="66"/>
                  </a:lnTo>
                  <a:moveTo>
                    <a:pt x="295" y="66"/>
                  </a:moveTo>
                  <a:lnTo>
                    <a:pt x="296" y="66"/>
                  </a:lnTo>
                  <a:moveTo>
                    <a:pt x="299" y="67"/>
                  </a:moveTo>
                  <a:lnTo>
                    <a:pt x="300" y="67"/>
                  </a:lnTo>
                  <a:moveTo>
                    <a:pt x="303" y="68"/>
                  </a:moveTo>
                  <a:lnTo>
                    <a:pt x="304" y="68"/>
                  </a:lnTo>
                  <a:moveTo>
                    <a:pt x="307" y="69"/>
                  </a:moveTo>
                  <a:lnTo>
                    <a:pt x="308" y="69"/>
                  </a:lnTo>
                  <a:moveTo>
                    <a:pt x="311" y="70"/>
                  </a:moveTo>
                  <a:lnTo>
                    <a:pt x="312" y="70"/>
                  </a:lnTo>
                  <a:moveTo>
                    <a:pt x="315" y="71"/>
                  </a:moveTo>
                  <a:lnTo>
                    <a:pt x="316" y="71"/>
                  </a:lnTo>
                  <a:moveTo>
                    <a:pt x="319" y="72"/>
                  </a:moveTo>
                  <a:lnTo>
                    <a:pt x="320" y="72"/>
                  </a:lnTo>
                  <a:moveTo>
                    <a:pt x="323" y="73"/>
                  </a:moveTo>
                  <a:lnTo>
                    <a:pt x="324" y="73"/>
                  </a:lnTo>
                  <a:moveTo>
                    <a:pt x="327" y="73"/>
                  </a:moveTo>
                  <a:lnTo>
                    <a:pt x="328" y="74"/>
                  </a:lnTo>
                  <a:moveTo>
                    <a:pt x="331" y="74"/>
                  </a:moveTo>
                  <a:lnTo>
                    <a:pt x="332" y="75"/>
                  </a:lnTo>
                  <a:moveTo>
                    <a:pt x="335" y="75"/>
                  </a:moveTo>
                  <a:lnTo>
                    <a:pt x="336" y="75"/>
                  </a:lnTo>
                  <a:moveTo>
                    <a:pt x="339" y="76"/>
                  </a:moveTo>
                  <a:lnTo>
                    <a:pt x="340" y="76"/>
                  </a:lnTo>
                  <a:moveTo>
                    <a:pt x="343" y="77"/>
                  </a:moveTo>
                  <a:lnTo>
                    <a:pt x="344" y="77"/>
                  </a:lnTo>
                  <a:moveTo>
                    <a:pt x="347" y="78"/>
                  </a:moveTo>
                  <a:lnTo>
                    <a:pt x="348" y="78"/>
                  </a:lnTo>
                  <a:moveTo>
                    <a:pt x="351" y="79"/>
                  </a:moveTo>
                  <a:lnTo>
                    <a:pt x="352" y="79"/>
                  </a:lnTo>
                  <a:moveTo>
                    <a:pt x="355" y="80"/>
                  </a:moveTo>
                  <a:lnTo>
                    <a:pt x="356" y="80"/>
                  </a:lnTo>
                  <a:moveTo>
                    <a:pt x="359" y="81"/>
                  </a:moveTo>
                  <a:lnTo>
                    <a:pt x="360" y="81"/>
                  </a:lnTo>
                  <a:moveTo>
                    <a:pt x="363" y="81"/>
                  </a:moveTo>
                  <a:lnTo>
                    <a:pt x="364" y="82"/>
                  </a:lnTo>
                  <a:moveTo>
                    <a:pt x="367" y="82"/>
                  </a:moveTo>
                  <a:lnTo>
                    <a:pt x="368" y="83"/>
                  </a:lnTo>
                  <a:moveTo>
                    <a:pt x="371" y="83"/>
                  </a:moveTo>
                  <a:lnTo>
                    <a:pt x="372" y="83"/>
                  </a:lnTo>
                  <a:moveTo>
                    <a:pt x="375" y="84"/>
                  </a:moveTo>
                  <a:lnTo>
                    <a:pt x="376" y="84"/>
                  </a:lnTo>
                  <a:moveTo>
                    <a:pt x="379" y="85"/>
                  </a:moveTo>
                  <a:lnTo>
                    <a:pt x="380" y="85"/>
                  </a:lnTo>
                  <a:moveTo>
                    <a:pt x="383" y="86"/>
                  </a:moveTo>
                  <a:lnTo>
                    <a:pt x="384" y="86"/>
                  </a:lnTo>
                  <a:moveTo>
                    <a:pt x="387" y="87"/>
                  </a:moveTo>
                  <a:lnTo>
                    <a:pt x="388" y="87"/>
                  </a:lnTo>
                  <a:moveTo>
                    <a:pt x="391" y="88"/>
                  </a:moveTo>
                  <a:lnTo>
                    <a:pt x="392" y="88"/>
                  </a:lnTo>
                  <a:moveTo>
                    <a:pt x="395" y="89"/>
                  </a:moveTo>
                  <a:lnTo>
                    <a:pt x="396" y="89"/>
                  </a:lnTo>
                  <a:moveTo>
                    <a:pt x="399" y="90"/>
                  </a:moveTo>
                  <a:lnTo>
                    <a:pt x="400" y="90"/>
                  </a:lnTo>
                  <a:moveTo>
                    <a:pt x="403" y="90"/>
                  </a:moveTo>
                  <a:lnTo>
                    <a:pt x="404" y="91"/>
                  </a:lnTo>
                  <a:moveTo>
                    <a:pt x="407" y="91"/>
                  </a:moveTo>
                  <a:lnTo>
                    <a:pt x="408" y="92"/>
                  </a:lnTo>
                  <a:moveTo>
                    <a:pt x="411" y="92"/>
                  </a:moveTo>
                  <a:lnTo>
                    <a:pt x="412" y="92"/>
                  </a:lnTo>
                  <a:moveTo>
                    <a:pt x="415" y="93"/>
                  </a:moveTo>
                  <a:lnTo>
                    <a:pt x="416" y="93"/>
                  </a:lnTo>
                  <a:moveTo>
                    <a:pt x="419" y="94"/>
                  </a:moveTo>
                  <a:lnTo>
                    <a:pt x="420" y="94"/>
                  </a:lnTo>
                  <a:moveTo>
                    <a:pt x="423" y="95"/>
                  </a:moveTo>
                  <a:lnTo>
                    <a:pt x="424" y="95"/>
                  </a:lnTo>
                  <a:moveTo>
                    <a:pt x="427" y="96"/>
                  </a:move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4868">
              <a:extLst>
                <a:ext uri="{FF2B5EF4-FFF2-40B4-BE49-F238E27FC236}">
                  <a16:creationId xmlns:a16="http://schemas.microsoft.com/office/drawing/2014/main" xmlns="" id="{9F5137AC-D221-4CAA-A8FA-E2B298A1EE1D}"/>
                </a:ext>
              </a:extLst>
            </p:cNvPr>
            <p:cNvSpPr>
              <a:spLocks noEditPoints="1"/>
            </p:cNvSpPr>
            <p:nvPr/>
          </p:nvSpPr>
          <p:spPr bwMode="auto">
            <a:xfrm>
              <a:off x="2646" y="5642"/>
              <a:ext cx="213" cy="2160"/>
            </a:xfrm>
            <a:custGeom>
              <a:avLst/>
              <a:gdLst>
                <a:gd name="T0" fmla="*/ 38 w 39"/>
                <a:gd name="T1" fmla="*/ 7 h 395"/>
                <a:gd name="T2" fmla="*/ 37 w 39"/>
                <a:gd name="T3" fmla="*/ 15 h 395"/>
                <a:gd name="T4" fmla="*/ 37 w 39"/>
                <a:gd name="T5" fmla="*/ 23 h 395"/>
                <a:gd name="T6" fmla="*/ 36 w 39"/>
                <a:gd name="T7" fmla="*/ 31 h 395"/>
                <a:gd name="T8" fmla="*/ 35 w 39"/>
                <a:gd name="T9" fmla="*/ 39 h 395"/>
                <a:gd name="T10" fmla="*/ 34 w 39"/>
                <a:gd name="T11" fmla="*/ 47 h 395"/>
                <a:gd name="T12" fmla="*/ 33 w 39"/>
                <a:gd name="T13" fmla="*/ 55 h 395"/>
                <a:gd name="T14" fmla="*/ 33 w 39"/>
                <a:gd name="T15" fmla="*/ 63 h 395"/>
                <a:gd name="T16" fmla="*/ 32 w 39"/>
                <a:gd name="T17" fmla="*/ 71 h 395"/>
                <a:gd name="T18" fmla="*/ 31 w 39"/>
                <a:gd name="T19" fmla="*/ 79 h 395"/>
                <a:gd name="T20" fmla="*/ 30 w 39"/>
                <a:gd name="T21" fmla="*/ 87 h 395"/>
                <a:gd name="T22" fmla="*/ 30 w 39"/>
                <a:gd name="T23" fmla="*/ 95 h 395"/>
                <a:gd name="T24" fmla="*/ 29 w 39"/>
                <a:gd name="T25" fmla="*/ 103 h 395"/>
                <a:gd name="T26" fmla="*/ 28 w 39"/>
                <a:gd name="T27" fmla="*/ 111 h 395"/>
                <a:gd name="T28" fmla="*/ 27 w 39"/>
                <a:gd name="T29" fmla="*/ 119 h 395"/>
                <a:gd name="T30" fmla="*/ 26 w 39"/>
                <a:gd name="T31" fmla="*/ 127 h 395"/>
                <a:gd name="T32" fmla="*/ 26 w 39"/>
                <a:gd name="T33" fmla="*/ 135 h 395"/>
                <a:gd name="T34" fmla="*/ 25 w 39"/>
                <a:gd name="T35" fmla="*/ 143 h 395"/>
                <a:gd name="T36" fmla="*/ 24 w 39"/>
                <a:gd name="T37" fmla="*/ 151 h 395"/>
                <a:gd name="T38" fmla="*/ 23 w 39"/>
                <a:gd name="T39" fmla="*/ 159 h 395"/>
                <a:gd name="T40" fmla="*/ 22 w 39"/>
                <a:gd name="T41" fmla="*/ 167 h 395"/>
                <a:gd name="T42" fmla="*/ 22 w 39"/>
                <a:gd name="T43" fmla="*/ 175 h 395"/>
                <a:gd name="T44" fmla="*/ 21 w 39"/>
                <a:gd name="T45" fmla="*/ 183 h 395"/>
                <a:gd name="T46" fmla="*/ 20 w 39"/>
                <a:gd name="T47" fmla="*/ 191 h 395"/>
                <a:gd name="T48" fmla="*/ 19 w 39"/>
                <a:gd name="T49" fmla="*/ 199 h 395"/>
                <a:gd name="T50" fmla="*/ 19 w 39"/>
                <a:gd name="T51" fmla="*/ 207 h 395"/>
                <a:gd name="T52" fmla="*/ 18 w 39"/>
                <a:gd name="T53" fmla="*/ 215 h 395"/>
                <a:gd name="T54" fmla="*/ 17 w 39"/>
                <a:gd name="T55" fmla="*/ 223 h 395"/>
                <a:gd name="T56" fmla="*/ 16 w 39"/>
                <a:gd name="T57" fmla="*/ 231 h 395"/>
                <a:gd name="T58" fmla="*/ 15 w 39"/>
                <a:gd name="T59" fmla="*/ 239 h 395"/>
                <a:gd name="T60" fmla="*/ 15 w 39"/>
                <a:gd name="T61" fmla="*/ 247 h 395"/>
                <a:gd name="T62" fmla="*/ 14 w 39"/>
                <a:gd name="T63" fmla="*/ 255 h 395"/>
                <a:gd name="T64" fmla="*/ 13 w 39"/>
                <a:gd name="T65" fmla="*/ 263 h 395"/>
                <a:gd name="T66" fmla="*/ 12 w 39"/>
                <a:gd name="T67" fmla="*/ 271 h 395"/>
                <a:gd name="T68" fmla="*/ 11 w 39"/>
                <a:gd name="T69" fmla="*/ 279 h 395"/>
                <a:gd name="T70" fmla="*/ 11 w 39"/>
                <a:gd name="T71" fmla="*/ 287 h 395"/>
                <a:gd name="T72" fmla="*/ 10 w 39"/>
                <a:gd name="T73" fmla="*/ 295 h 395"/>
                <a:gd name="T74" fmla="*/ 9 w 39"/>
                <a:gd name="T75" fmla="*/ 303 h 395"/>
                <a:gd name="T76" fmla="*/ 8 w 39"/>
                <a:gd name="T77" fmla="*/ 311 h 395"/>
                <a:gd name="T78" fmla="*/ 7 w 39"/>
                <a:gd name="T79" fmla="*/ 319 h 395"/>
                <a:gd name="T80" fmla="*/ 7 w 39"/>
                <a:gd name="T81" fmla="*/ 327 h 395"/>
                <a:gd name="T82" fmla="*/ 6 w 39"/>
                <a:gd name="T83" fmla="*/ 335 h 395"/>
                <a:gd name="T84" fmla="*/ 5 w 39"/>
                <a:gd name="T85" fmla="*/ 343 h 395"/>
                <a:gd name="T86" fmla="*/ 4 w 39"/>
                <a:gd name="T87" fmla="*/ 351 h 395"/>
                <a:gd name="T88" fmla="*/ 4 w 39"/>
                <a:gd name="T89" fmla="*/ 359 h 395"/>
                <a:gd name="T90" fmla="*/ 3 w 39"/>
                <a:gd name="T91" fmla="*/ 367 h 395"/>
                <a:gd name="T92" fmla="*/ 2 w 39"/>
                <a:gd name="T93" fmla="*/ 375 h 395"/>
                <a:gd name="T94" fmla="*/ 1 w 39"/>
                <a:gd name="T95" fmla="*/ 383 h 395"/>
                <a:gd name="T96" fmla="*/ 0 w 39"/>
                <a:gd name="T97" fmla="*/ 39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 h="395">
                  <a:moveTo>
                    <a:pt x="39" y="3"/>
                  </a:moveTo>
                  <a:lnTo>
                    <a:pt x="39" y="4"/>
                  </a:lnTo>
                  <a:moveTo>
                    <a:pt x="38" y="7"/>
                  </a:moveTo>
                  <a:lnTo>
                    <a:pt x="38" y="8"/>
                  </a:lnTo>
                  <a:moveTo>
                    <a:pt x="38" y="11"/>
                  </a:moveTo>
                  <a:lnTo>
                    <a:pt x="38" y="12"/>
                  </a:lnTo>
                  <a:moveTo>
                    <a:pt x="37" y="15"/>
                  </a:moveTo>
                  <a:lnTo>
                    <a:pt x="37" y="16"/>
                  </a:lnTo>
                  <a:moveTo>
                    <a:pt x="37" y="19"/>
                  </a:moveTo>
                  <a:lnTo>
                    <a:pt x="37" y="20"/>
                  </a:lnTo>
                  <a:moveTo>
                    <a:pt x="37" y="23"/>
                  </a:moveTo>
                  <a:lnTo>
                    <a:pt x="37" y="24"/>
                  </a:lnTo>
                  <a:moveTo>
                    <a:pt x="36" y="27"/>
                  </a:moveTo>
                  <a:lnTo>
                    <a:pt x="36" y="28"/>
                  </a:lnTo>
                  <a:moveTo>
                    <a:pt x="36" y="31"/>
                  </a:moveTo>
                  <a:lnTo>
                    <a:pt x="36" y="32"/>
                  </a:lnTo>
                  <a:moveTo>
                    <a:pt x="35" y="35"/>
                  </a:moveTo>
                  <a:lnTo>
                    <a:pt x="35" y="36"/>
                  </a:lnTo>
                  <a:moveTo>
                    <a:pt x="35" y="39"/>
                  </a:moveTo>
                  <a:lnTo>
                    <a:pt x="35" y="40"/>
                  </a:lnTo>
                  <a:moveTo>
                    <a:pt x="35" y="43"/>
                  </a:moveTo>
                  <a:lnTo>
                    <a:pt x="35" y="44"/>
                  </a:lnTo>
                  <a:moveTo>
                    <a:pt x="34" y="47"/>
                  </a:moveTo>
                  <a:lnTo>
                    <a:pt x="34" y="48"/>
                  </a:lnTo>
                  <a:moveTo>
                    <a:pt x="34" y="51"/>
                  </a:moveTo>
                  <a:lnTo>
                    <a:pt x="34" y="52"/>
                  </a:lnTo>
                  <a:moveTo>
                    <a:pt x="33" y="55"/>
                  </a:moveTo>
                  <a:lnTo>
                    <a:pt x="33" y="56"/>
                  </a:lnTo>
                  <a:moveTo>
                    <a:pt x="33" y="59"/>
                  </a:moveTo>
                  <a:lnTo>
                    <a:pt x="33" y="60"/>
                  </a:lnTo>
                  <a:moveTo>
                    <a:pt x="33" y="63"/>
                  </a:moveTo>
                  <a:lnTo>
                    <a:pt x="33" y="64"/>
                  </a:lnTo>
                  <a:moveTo>
                    <a:pt x="32" y="67"/>
                  </a:moveTo>
                  <a:lnTo>
                    <a:pt x="32" y="68"/>
                  </a:lnTo>
                  <a:moveTo>
                    <a:pt x="32" y="71"/>
                  </a:moveTo>
                  <a:lnTo>
                    <a:pt x="32" y="72"/>
                  </a:lnTo>
                  <a:moveTo>
                    <a:pt x="32" y="75"/>
                  </a:moveTo>
                  <a:lnTo>
                    <a:pt x="31" y="76"/>
                  </a:lnTo>
                  <a:moveTo>
                    <a:pt x="31" y="79"/>
                  </a:moveTo>
                  <a:lnTo>
                    <a:pt x="31" y="80"/>
                  </a:lnTo>
                  <a:moveTo>
                    <a:pt x="31" y="83"/>
                  </a:moveTo>
                  <a:lnTo>
                    <a:pt x="31" y="84"/>
                  </a:lnTo>
                  <a:moveTo>
                    <a:pt x="30" y="87"/>
                  </a:moveTo>
                  <a:lnTo>
                    <a:pt x="30" y="88"/>
                  </a:lnTo>
                  <a:moveTo>
                    <a:pt x="30" y="91"/>
                  </a:moveTo>
                  <a:lnTo>
                    <a:pt x="30" y="92"/>
                  </a:lnTo>
                  <a:moveTo>
                    <a:pt x="30" y="95"/>
                  </a:moveTo>
                  <a:lnTo>
                    <a:pt x="29" y="96"/>
                  </a:lnTo>
                  <a:moveTo>
                    <a:pt x="29" y="99"/>
                  </a:moveTo>
                  <a:lnTo>
                    <a:pt x="29" y="100"/>
                  </a:lnTo>
                  <a:moveTo>
                    <a:pt x="29" y="103"/>
                  </a:moveTo>
                  <a:lnTo>
                    <a:pt x="29" y="104"/>
                  </a:lnTo>
                  <a:moveTo>
                    <a:pt x="28" y="107"/>
                  </a:moveTo>
                  <a:lnTo>
                    <a:pt x="28" y="108"/>
                  </a:lnTo>
                  <a:moveTo>
                    <a:pt x="28" y="111"/>
                  </a:moveTo>
                  <a:lnTo>
                    <a:pt x="28" y="112"/>
                  </a:lnTo>
                  <a:moveTo>
                    <a:pt x="28" y="115"/>
                  </a:moveTo>
                  <a:lnTo>
                    <a:pt x="27" y="116"/>
                  </a:lnTo>
                  <a:moveTo>
                    <a:pt x="27" y="119"/>
                  </a:moveTo>
                  <a:lnTo>
                    <a:pt x="27" y="120"/>
                  </a:lnTo>
                  <a:moveTo>
                    <a:pt x="27" y="123"/>
                  </a:moveTo>
                  <a:lnTo>
                    <a:pt x="27" y="124"/>
                  </a:lnTo>
                  <a:moveTo>
                    <a:pt x="26" y="127"/>
                  </a:moveTo>
                  <a:lnTo>
                    <a:pt x="26" y="128"/>
                  </a:lnTo>
                  <a:moveTo>
                    <a:pt x="26" y="131"/>
                  </a:moveTo>
                  <a:lnTo>
                    <a:pt x="26" y="132"/>
                  </a:lnTo>
                  <a:moveTo>
                    <a:pt x="26" y="135"/>
                  </a:moveTo>
                  <a:lnTo>
                    <a:pt x="26" y="136"/>
                  </a:lnTo>
                  <a:moveTo>
                    <a:pt x="25" y="139"/>
                  </a:moveTo>
                  <a:lnTo>
                    <a:pt x="25" y="140"/>
                  </a:lnTo>
                  <a:moveTo>
                    <a:pt x="25" y="143"/>
                  </a:moveTo>
                  <a:lnTo>
                    <a:pt x="25" y="144"/>
                  </a:lnTo>
                  <a:moveTo>
                    <a:pt x="24" y="147"/>
                  </a:moveTo>
                  <a:lnTo>
                    <a:pt x="24" y="148"/>
                  </a:lnTo>
                  <a:moveTo>
                    <a:pt x="24" y="151"/>
                  </a:moveTo>
                  <a:lnTo>
                    <a:pt x="24" y="152"/>
                  </a:lnTo>
                  <a:moveTo>
                    <a:pt x="24" y="155"/>
                  </a:moveTo>
                  <a:lnTo>
                    <a:pt x="24" y="156"/>
                  </a:lnTo>
                  <a:moveTo>
                    <a:pt x="23" y="159"/>
                  </a:moveTo>
                  <a:lnTo>
                    <a:pt x="23" y="160"/>
                  </a:lnTo>
                  <a:moveTo>
                    <a:pt x="23" y="163"/>
                  </a:moveTo>
                  <a:lnTo>
                    <a:pt x="23" y="164"/>
                  </a:lnTo>
                  <a:moveTo>
                    <a:pt x="22" y="167"/>
                  </a:moveTo>
                  <a:lnTo>
                    <a:pt x="22" y="168"/>
                  </a:lnTo>
                  <a:moveTo>
                    <a:pt x="22" y="171"/>
                  </a:moveTo>
                  <a:lnTo>
                    <a:pt x="22" y="172"/>
                  </a:lnTo>
                  <a:moveTo>
                    <a:pt x="22" y="175"/>
                  </a:moveTo>
                  <a:lnTo>
                    <a:pt x="22" y="176"/>
                  </a:lnTo>
                  <a:moveTo>
                    <a:pt x="21" y="179"/>
                  </a:moveTo>
                  <a:lnTo>
                    <a:pt x="21" y="180"/>
                  </a:lnTo>
                  <a:moveTo>
                    <a:pt x="21" y="183"/>
                  </a:moveTo>
                  <a:lnTo>
                    <a:pt x="21" y="184"/>
                  </a:lnTo>
                  <a:moveTo>
                    <a:pt x="20" y="187"/>
                  </a:moveTo>
                  <a:lnTo>
                    <a:pt x="20" y="188"/>
                  </a:lnTo>
                  <a:moveTo>
                    <a:pt x="20" y="191"/>
                  </a:moveTo>
                  <a:lnTo>
                    <a:pt x="20" y="192"/>
                  </a:lnTo>
                  <a:moveTo>
                    <a:pt x="20" y="195"/>
                  </a:moveTo>
                  <a:lnTo>
                    <a:pt x="20" y="196"/>
                  </a:lnTo>
                  <a:moveTo>
                    <a:pt x="19" y="199"/>
                  </a:moveTo>
                  <a:lnTo>
                    <a:pt x="19" y="200"/>
                  </a:lnTo>
                  <a:moveTo>
                    <a:pt x="19" y="203"/>
                  </a:moveTo>
                  <a:lnTo>
                    <a:pt x="19" y="204"/>
                  </a:lnTo>
                  <a:moveTo>
                    <a:pt x="19" y="207"/>
                  </a:moveTo>
                  <a:lnTo>
                    <a:pt x="18" y="208"/>
                  </a:lnTo>
                  <a:moveTo>
                    <a:pt x="18" y="211"/>
                  </a:moveTo>
                  <a:lnTo>
                    <a:pt x="18" y="212"/>
                  </a:lnTo>
                  <a:moveTo>
                    <a:pt x="18" y="215"/>
                  </a:moveTo>
                  <a:lnTo>
                    <a:pt x="18" y="216"/>
                  </a:lnTo>
                  <a:moveTo>
                    <a:pt x="17" y="219"/>
                  </a:moveTo>
                  <a:lnTo>
                    <a:pt x="17" y="220"/>
                  </a:lnTo>
                  <a:moveTo>
                    <a:pt x="17" y="223"/>
                  </a:moveTo>
                  <a:lnTo>
                    <a:pt x="17" y="224"/>
                  </a:lnTo>
                  <a:moveTo>
                    <a:pt x="17" y="227"/>
                  </a:moveTo>
                  <a:lnTo>
                    <a:pt x="16" y="228"/>
                  </a:lnTo>
                  <a:moveTo>
                    <a:pt x="16" y="231"/>
                  </a:moveTo>
                  <a:lnTo>
                    <a:pt x="16" y="232"/>
                  </a:lnTo>
                  <a:moveTo>
                    <a:pt x="16" y="235"/>
                  </a:moveTo>
                  <a:lnTo>
                    <a:pt x="16" y="236"/>
                  </a:lnTo>
                  <a:moveTo>
                    <a:pt x="15" y="239"/>
                  </a:moveTo>
                  <a:lnTo>
                    <a:pt x="15" y="240"/>
                  </a:lnTo>
                  <a:moveTo>
                    <a:pt x="15" y="243"/>
                  </a:moveTo>
                  <a:lnTo>
                    <a:pt x="15" y="244"/>
                  </a:lnTo>
                  <a:moveTo>
                    <a:pt x="15" y="247"/>
                  </a:moveTo>
                  <a:lnTo>
                    <a:pt x="14" y="248"/>
                  </a:lnTo>
                  <a:moveTo>
                    <a:pt x="14" y="251"/>
                  </a:moveTo>
                  <a:lnTo>
                    <a:pt x="14" y="252"/>
                  </a:lnTo>
                  <a:moveTo>
                    <a:pt x="14" y="255"/>
                  </a:moveTo>
                  <a:lnTo>
                    <a:pt x="14" y="256"/>
                  </a:lnTo>
                  <a:moveTo>
                    <a:pt x="13" y="259"/>
                  </a:moveTo>
                  <a:lnTo>
                    <a:pt x="13" y="260"/>
                  </a:lnTo>
                  <a:moveTo>
                    <a:pt x="13" y="263"/>
                  </a:moveTo>
                  <a:lnTo>
                    <a:pt x="13" y="264"/>
                  </a:lnTo>
                  <a:moveTo>
                    <a:pt x="13" y="267"/>
                  </a:moveTo>
                  <a:lnTo>
                    <a:pt x="13" y="268"/>
                  </a:lnTo>
                  <a:moveTo>
                    <a:pt x="12" y="271"/>
                  </a:moveTo>
                  <a:lnTo>
                    <a:pt x="12" y="272"/>
                  </a:lnTo>
                  <a:moveTo>
                    <a:pt x="12" y="275"/>
                  </a:moveTo>
                  <a:lnTo>
                    <a:pt x="12" y="276"/>
                  </a:lnTo>
                  <a:moveTo>
                    <a:pt x="11" y="279"/>
                  </a:moveTo>
                  <a:lnTo>
                    <a:pt x="11" y="280"/>
                  </a:lnTo>
                  <a:moveTo>
                    <a:pt x="11" y="283"/>
                  </a:moveTo>
                  <a:lnTo>
                    <a:pt x="11" y="284"/>
                  </a:lnTo>
                  <a:moveTo>
                    <a:pt x="11" y="287"/>
                  </a:moveTo>
                  <a:lnTo>
                    <a:pt x="11" y="288"/>
                  </a:lnTo>
                  <a:moveTo>
                    <a:pt x="10" y="291"/>
                  </a:moveTo>
                  <a:lnTo>
                    <a:pt x="10" y="292"/>
                  </a:lnTo>
                  <a:moveTo>
                    <a:pt x="10" y="295"/>
                  </a:moveTo>
                  <a:lnTo>
                    <a:pt x="10" y="296"/>
                  </a:lnTo>
                  <a:moveTo>
                    <a:pt x="9" y="299"/>
                  </a:moveTo>
                  <a:lnTo>
                    <a:pt x="9" y="300"/>
                  </a:lnTo>
                  <a:moveTo>
                    <a:pt x="9" y="303"/>
                  </a:moveTo>
                  <a:lnTo>
                    <a:pt x="9" y="304"/>
                  </a:lnTo>
                  <a:moveTo>
                    <a:pt x="9" y="307"/>
                  </a:moveTo>
                  <a:lnTo>
                    <a:pt x="9" y="308"/>
                  </a:lnTo>
                  <a:moveTo>
                    <a:pt x="8" y="311"/>
                  </a:moveTo>
                  <a:lnTo>
                    <a:pt x="8" y="312"/>
                  </a:lnTo>
                  <a:moveTo>
                    <a:pt x="8" y="315"/>
                  </a:moveTo>
                  <a:lnTo>
                    <a:pt x="8" y="316"/>
                  </a:lnTo>
                  <a:moveTo>
                    <a:pt x="7" y="319"/>
                  </a:moveTo>
                  <a:lnTo>
                    <a:pt x="7" y="320"/>
                  </a:lnTo>
                  <a:moveTo>
                    <a:pt x="7" y="323"/>
                  </a:moveTo>
                  <a:lnTo>
                    <a:pt x="7" y="324"/>
                  </a:lnTo>
                  <a:moveTo>
                    <a:pt x="7" y="327"/>
                  </a:moveTo>
                  <a:lnTo>
                    <a:pt x="7" y="328"/>
                  </a:lnTo>
                  <a:moveTo>
                    <a:pt x="6" y="331"/>
                  </a:moveTo>
                  <a:lnTo>
                    <a:pt x="6" y="332"/>
                  </a:lnTo>
                  <a:moveTo>
                    <a:pt x="6" y="335"/>
                  </a:moveTo>
                  <a:lnTo>
                    <a:pt x="6" y="336"/>
                  </a:lnTo>
                  <a:moveTo>
                    <a:pt x="6" y="339"/>
                  </a:moveTo>
                  <a:lnTo>
                    <a:pt x="5" y="340"/>
                  </a:lnTo>
                  <a:moveTo>
                    <a:pt x="5" y="343"/>
                  </a:moveTo>
                  <a:lnTo>
                    <a:pt x="5" y="344"/>
                  </a:lnTo>
                  <a:moveTo>
                    <a:pt x="5" y="347"/>
                  </a:moveTo>
                  <a:lnTo>
                    <a:pt x="5" y="348"/>
                  </a:lnTo>
                  <a:moveTo>
                    <a:pt x="4" y="351"/>
                  </a:moveTo>
                  <a:lnTo>
                    <a:pt x="4" y="352"/>
                  </a:lnTo>
                  <a:moveTo>
                    <a:pt x="4" y="355"/>
                  </a:moveTo>
                  <a:lnTo>
                    <a:pt x="4" y="356"/>
                  </a:lnTo>
                  <a:moveTo>
                    <a:pt x="4" y="359"/>
                  </a:moveTo>
                  <a:lnTo>
                    <a:pt x="3" y="360"/>
                  </a:lnTo>
                  <a:moveTo>
                    <a:pt x="3" y="363"/>
                  </a:moveTo>
                  <a:lnTo>
                    <a:pt x="3" y="364"/>
                  </a:lnTo>
                  <a:moveTo>
                    <a:pt x="3" y="367"/>
                  </a:moveTo>
                  <a:lnTo>
                    <a:pt x="3" y="368"/>
                  </a:lnTo>
                  <a:moveTo>
                    <a:pt x="2" y="371"/>
                  </a:moveTo>
                  <a:lnTo>
                    <a:pt x="2" y="372"/>
                  </a:lnTo>
                  <a:moveTo>
                    <a:pt x="2" y="375"/>
                  </a:moveTo>
                  <a:lnTo>
                    <a:pt x="2" y="376"/>
                  </a:lnTo>
                  <a:moveTo>
                    <a:pt x="2" y="379"/>
                  </a:moveTo>
                  <a:lnTo>
                    <a:pt x="1" y="380"/>
                  </a:lnTo>
                  <a:moveTo>
                    <a:pt x="1" y="383"/>
                  </a:moveTo>
                  <a:lnTo>
                    <a:pt x="1" y="384"/>
                  </a:lnTo>
                  <a:moveTo>
                    <a:pt x="1" y="387"/>
                  </a:moveTo>
                  <a:lnTo>
                    <a:pt x="1" y="388"/>
                  </a:lnTo>
                  <a:moveTo>
                    <a:pt x="0" y="391"/>
                  </a:moveTo>
                  <a:lnTo>
                    <a:pt x="0" y="392"/>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4869">
              <a:extLst>
                <a:ext uri="{FF2B5EF4-FFF2-40B4-BE49-F238E27FC236}">
                  <a16:creationId xmlns:a16="http://schemas.microsoft.com/office/drawing/2014/main" xmlns="" id="{D1C6B35E-F200-4464-9AF3-ADA19B5C1D46}"/>
                </a:ext>
              </a:extLst>
            </p:cNvPr>
            <p:cNvSpPr>
              <a:spLocks noEditPoints="1"/>
            </p:cNvSpPr>
            <p:nvPr/>
          </p:nvSpPr>
          <p:spPr bwMode="auto">
            <a:xfrm>
              <a:off x="2865" y="4893"/>
              <a:ext cx="738" cy="738"/>
            </a:xfrm>
            <a:custGeom>
              <a:avLst/>
              <a:gdLst>
                <a:gd name="T0" fmla="*/ 3 w 135"/>
                <a:gd name="T1" fmla="*/ 132 h 135"/>
                <a:gd name="T2" fmla="*/ 7 w 135"/>
                <a:gd name="T3" fmla="*/ 128 h 135"/>
                <a:gd name="T4" fmla="*/ 11 w 135"/>
                <a:gd name="T5" fmla="*/ 124 h 135"/>
                <a:gd name="T6" fmla="*/ 15 w 135"/>
                <a:gd name="T7" fmla="*/ 120 h 135"/>
                <a:gd name="T8" fmla="*/ 19 w 135"/>
                <a:gd name="T9" fmla="*/ 116 h 135"/>
                <a:gd name="T10" fmla="*/ 23 w 135"/>
                <a:gd name="T11" fmla="*/ 112 h 135"/>
                <a:gd name="T12" fmla="*/ 27 w 135"/>
                <a:gd name="T13" fmla="*/ 108 h 135"/>
                <a:gd name="T14" fmla="*/ 31 w 135"/>
                <a:gd name="T15" fmla="*/ 104 h 135"/>
                <a:gd name="T16" fmla="*/ 35 w 135"/>
                <a:gd name="T17" fmla="*/ 100 h 135"/>
                <a:gd name="T18" fmla="*/ 39 w 135"/>
                <a:gd name="T19" fmla="*/ 96 h 135"/>
                <a:gd name="T20" fmla="*/ 43 w 135"/>
                <a:gd name="T21" fmla="*/ 92 h 135"/>
                <a:gd name="T22" fmla="*/ 47 w 135"/>
                <a:gd name="T23" fmla="*/ 88 h 135"/>
                <a:gd name="T24" fmla="*/ 51 w 135"/>
                <a:gd name="T25" fmla="*/ 84 h 135"/>
                <a:gd name="T26" fmla="*/ 55 w 135"/>
                <a:gd name="T27" fmla="*/ 80 h 135"/>
                <a:gd name="T28" fmla="*/ 59 w 135"/>
                <a:gd name="T29" fmla="*/ 76 h 135"/>
                <a:gd name="T30" fmla="*/ 63 w 135"/>
                <a:gd name="T31" fmla="*/ 72 h 135"/>
                <a:gd name="T32" fmla="*/ 67 w 135"/>
                <a:gd name="T33" fmla="*/ 68 h 135"/>
                <a:gd name="T34" fmla="*/ 71 w 135"/>
                <a:gd name="T35" fmla="*/ 64 h 135"/>
                <a:gd name="T36" fmla="*/ 75 w 135"/>
                <a:gd name="T37" fmla="*/ 60 h 135"/>
                <a:gd name="T38" fmla="*/ 79 w 135"/>
                <a:gd name="T39" fmla="*/ 56 h 135"/>
                <a:gd name="T40" fmla="*/ 83 w 135"/>
                <a:gd name="T41" fmla="*/ 52 h 135"/>
                <a:gd name="T42" fmla="*/ 87 w 135"/>
                <a:gd name="T43" fmla="*/ 48 h 135"/>
                <a:gd name="T44" fmla="*/ 91 w 135"/>
                <a:gd name="T45" fmla="*/ 44 h 135"/>
                <a:gd name="T46" fmla="*/ 95 w 135"/>
                <a:gd name="T47" fmla="*/ 40 h 135"/>
                <a:gd name="T48" fmla="*/ 99 w 135"/>
                <a:gd name="T49" fmla="*/ 36 h 135"/>
                <a:gd name="T50" fmla="*/ 103 w 135"/>
                <a:gd name="T51" fmla="*/ 32 h 135"/>
                <a:gd name="T52" fmla="*/ 107 w 135"/>
                <a:gd name="T53" fmla="*/ 28 h 135"/>
                <a:gd name="T54" fmla="*/ 111 w 135"/>
                <a:gd name="T55" fmla="*/ 24 h 135"/>
                <a:gd name="T56" fmla="*/ 115 w 135"/>
                <a:gd name="T57" fmla="*/ 20 h 135"/>
                <a:gd name="T58" fmla="*/ 119 w 135"/>
                <a:gd name="T59" fmla="*/ 16 h 135"/>
                <a:gd name="T60" fmla="*/ 123 w 135"/>
                <a:gd name="T61" fmla="*/ 12 h 135"/>
                <a:gd name="T62" fmla="*/ 127 w 135"/>
                <a:gd name="T63" fmla="*/ 8 h 135"/>
                <a:gd name="T64" fmla="*/ 131 w 135"/>
                <a:gd name="T65"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35">
                  <a:moveTo>
                    <a:pt x="3" y="132"/>
                  </a:moveTo>
                  <a:lnTo>
                    <a:pt x="4" y="131"/>
                  </a:lnTo>
                  <a:moveTo>
                    <a:pt x="7" y="128"/>
                  </a:moveTo>
                  <a:lnTo>
                    <a:pt x="8" y="127"/>
                  </a:lnTo>
                  <a:moveTo>
                    <a:pt x="11" y="124"/>
                  </a:moveTo>
                  <a:lnTo>
                    <a:pt x="12" y="123"/>
                  </a:lnTo>
                  <a:moveTo>
                    <a:pt x="15" y="120"/>
                  </a:moveTo>
                  <a:lnTo>
                    <a:pt x="16" y="119"/>
                  </a:lnTo>
                  <a:moveTo>
                    <a:pt x="19" y="116"/>
                  </a:moveTo>
                  <a:lnTo>
                    <a:pt x="20" y="115"/>
                  </a:lnTo>
                  <a:moveTo>
                    <a:pt x="23" y="112"/>
                  </a:moveTo>
                  <a:lnTo>
                    <a:pt x="24" y="111"/>
                  </a:lnTo>
                  <a:moveTo>
                    <a:pt x="27" y="108"/>
                  </a:moveTo>
                  <a:lnTo>
                    <a:pt x="28" y="107"/>
                  </a:lnTo>
                  <a:moveTo>
                    <a:pt x="31" y="104"/>
                  </a:moveTo>
                  <a:lnTo>
                    <a:pt x="32" y="103"/>
                  </a:lnTo>
                  <a:moveTo>
                    <a:pt x="35" y="100"/>
                  </a:moveTo>
                  <a:lnTo>
                    <a:pt x="36" y="99"/>
                  </a:lnTo>
                  <a:moveTo>
                    <a:pt x="39" y="96"/>
                  </a:moveTo>
                  <a:lnTo>
                    <a:pt x="40" y="95"/>
                  </a:lnTo>
                  <a:moveTo>
                    <a:pt x="43" y="92"/>
                  </a:moveTo>
                  <a:lnTo>
                    <a:pt x="44" y="91"/>
                  </a:lnTo>
                  <a:moveTo>
                    <a:pt x="47" y="88"/>
                  </a:moveTo>
                  <a:lnTo>
                    <a:pt x="48" y="87"/>
                  </a:lnTo>
                  <a:moveTo>
                    <a:pt x="51" y="84"/>
                  </a:moveTo>
                  <a:lnTo>
                    <a:pt x="52" y="83"/>
                  </a:lnTo>
                  <a:moveTo>
                    <a:pt x="55" y="80"/>
                  </a:moveTo>
                  <a:lnTo>
                    <a:pt x="56" y="79"/>
                  </a:lnTo>
                  <a:moveTo>
                    <a:pt x="59" y="76"/>
                  </a:moveTo>
                  <a:lnTo>
                    <a:pt x="60" y="75"/>
                  </a:lnTo>
                  <a:moveTo>
                    <a:pt x="63" y="72"/>
                  </a:moveTo>
                  <a:lnTo>
                    <a:pt x="64" y="71"/>
                  </a:lnTo>
                  <a:moveTo>
                    <a:pt x="67" y="68"/>
                  </a:moveTo>
                  <a:lnTo>
                    <a:pt x="68" y="67"/>
                  </a:lnTo>
                  <a:moveTo>
                    <a:pt x="71" y="64"/>
                  </a:moveTo>
                  <a:lnTo>
                    <a:pt x="72" y="63"/>
                  </a:lnTo>
                  <a:moveTo>
                    <a:pt x="75" y="60"/>
                  </a:moveTo>
                  <a:lnTo>
                    <a:pt x="76" y="59"/>
                  </a:lnTo>
                  <a:moveTo>
                    <a:pt x="79" y="56"/>
                  </a:moveTo>
                  <a:lnTo>
                    <a:pt x="80" y="55"/>
                  </a:lnTo>
                  <a:moveTo>
                    <a:pt x="83" y="52"/>
                  </a:moveTo>
                  <a:lnTo>
                    <a:pt x="84" y="51"/>
                  </a:lnTo>
                  <a:moveTo>
                    <a:pt x="87" y="48"/>
                  </a:moveTo>
                  <a:lnTo>
                    <a:pt x="88" y="47"/>
                  </a:lnTo>
                  <a:moveTo>
                    <a:pt x="91" y="44"/>
                  </a:moveTo>
                  <a:lnTo>
                    <a:pt x="92" y="43"/>
                  </a:lnTo>
                  <a:moveTo>
                    <a:pt x="95" y="40"/>
                  </a:moveTo>
                  <a:lnTo>
                    <a:pt x="96" y="39"/>
                  </a:lnTo>
                  <a:moveTo>
                    <a:pt x="99" y="36"/>
                  </a:moveTo>
                  <a:lnTo>
                    <a:pt x="100" y="35"/>
                  </a:lnTo>
                  <a:moveTo>
                    <a:pt x="103" y="32"/>
                  </a:moveTo>
                  <a:lnTo>
                    <a:pt x="104" y="31"/>
                  </a:lnTo>
                  <a:moveTo>
                    <a:pt x="107" y="28"/>
                  </a:moveTo>
                  <a:lnTo>
                    <a:pt x="108" y="27"/>
                  </a:lnTo>
                  <a:moveTo>
                    <a:pt x="111" y="24"/>
                  </a:moveTo>
                  <a:lnTo>
                    <a:pt x="112" y="23"/>
                  </a:lnTo>
                  <a:moveTo>
                    <a:pt x="115" y="20"/>
                  </a:moveTo>
                  <a:lnTo>
                    <a:pt x="116" y="19"/>
                  </a:lnTo>
                  <a:moveTo>
                    <a:pt x="119" y="16"/>
                  </a:moveTo>
                  <a:lnTo>
                    <a:pt x="120" y="15"/>
                  </a:lnTo>
                  <a:moveTo>
                    <a:pt x="123" y="12"/>
                  </a:moveTo>
                  <a:lnTo>
                    <a:pt x="124" y="11"/>
                  </a:lnTo>
                  <a:moveTo>
                    <a:pt x="127" y="8"/>
                  </a:moveTo>
                  <a:lnTo>
                    <a:pt x="128" y="7"/>
                  </a:lnTo>
                  <a:moveTo>
                    <a:pt x="131" y="4"/>
                  </a:moveTo>
                  <a:lnTo>
                    <a:pt x="132" y="3"/>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884" name="Rectangle 23">
            <a:extLst>
              <a:ext uri="{FF2B5EF4-FFF2-40B4-BE49-F238E27FC236}">
                <a16:creationId xmlns:a16="http://schemas.microsoft.com/office/drawing/2014/main" xmlns="" id="{100FE821-9F60-4F53-97BA-FD6929FB3C7B}"/>
              </a:ext>
            </a:extLst>
          </p:cNvPr>
          <p:cNvSpPr>
            <a:spLocks noChangeArrowheads="1"/>
          </p:cNvSpPr>
          <p:nvPr/>
        </p:nvSpPr>
        <p:spPr bwMode="auto">
          <a:xfrm>
            <a:off x="8153400" y="4141857"/>
            <a:ext cx="62713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cs typeface="Arial" panose="020B0604020202020204" pitchFamily="34" charset="0"/>
              </a:rPr>
              <a:t>R</a:t>
            </a:r>
            <a:r>
              <a:rPr lang="en-US" sz="1100" baseline="30000" dirty="0">
                <a:cs typeface="Arial" panose="020B0604020202020204" pitchFamily="34" charset="0"/>
              </a:rPr>
              <a:t>2 </a:t>
            </a:r>
            <a:r>
              <a:rPr lang="en-US" sz="1100" dirty="0">
                <a:cs typeface="Arial" panose="020B0604020202020204" pitchFamily="34" charset="0"/>
              </a:rPr>
              <a:t>= 0.74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pic>
        <p:nvPicPr>
          <p:cNvPr id="3" name="Picture 2">
            <a:extLst>
              <a:ext uri="{FF2B5EF4-FFF2-40B4-BE49-F238E27FC236}">
                <a16:creationId xmlns:a16="http://schemas.microsoft.com/office/drawing/2014/main" xmlns="" id="{FEBB7149-4685-42F5-8031-628B07A5E9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333"/>
          <a:stretch/>
        </p:blipFill>
        <p:spPr>
          <a:xfrm>
            <a:off x="4367223" y="1167821"/>
            <a:ext cx="3709977" cy="2770107"/>
          </a:xfrm>
          <a:prstGeom prst="rect">
            <a:avLst/>
          </a:prstGeom>
        </p:spPr>
      </p:pic>
      <p:pic>
        <p:nvPicPr>
          <p:cNvPr id="10" name="Picture 9">
            <a:extLst>
              <a:ext uri="{FF2B5EF4-FFF2-40B4-BE49-F238E27FC236}">
                <a16:creationId xmlns:a16="http://schemas.microsoft.com/office/drawing/2014/main" xmlns="" id="{6BBBC6BD-340B-4C85-B132-67AA81DB67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167821"/>
            <a:ext cx="1015706" cy="2770107"/>
          </a:xfrm>
          <a:prstGeom prst="rect">
            <a:avLst/>
          </a:prstGeom>
        </p:spPr>
      </p:pic>
    </p:spTree>
    <p:extLst>
      <p:ext uri="{BB962C8B-B14F-4D97-AF65-F5344CB8AC3E}">
        <p14:creationId xmlns:p14="http://schemas.microsoft.com/office/powerpoint/2010/main" val="3494034688"/>
      </p:ext>
    </p:extLst>
  </p:cSld>
  <p:clrMapOvr>
    <a:masterClrMapping/>
  </p:clrMapOvr>
</p:sld>
</file>

<file path=ppt/theme/theme1.xml><?xml version="1.0" encoding="utf-8"?>
<a:theme xmlns:a="http://schemas.openxmlformats.org/drawingml/2006/main" name="1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9031</TotalTime>
  <Words>285</Words>
  <Application>Microsoft Macintosh PowerPoint</Application>
  <PresentationFormat>On-screen Show (4:3)</PresentationFormat>
  <Paragraphs>84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1_GPMC Nov 2001</vt:lpstr>
      <vt:lpstr>PowerPoint Presentation</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Scott  Goetz</cp:lastModifiedBy>
  <cp:revision>112</cp:revision>
  <cp:lastPrinted>2016-12-19T15:06:13Z</cp:lastPrinted>
  <dcterms:created xsi:type="dcterms:W3CDTF">2014-07-25T19:02:24Z</dcterms:created>
  <dcterms:modified xsi:type="dcterms:W3CDTF">2018-05-17T20:28:19Z</dcterms:modified>
</cp:coreProperties>
</file>