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5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3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7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1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9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9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0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7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B19C-00C9-4323-94F6-87EA08318D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91E0-1FCB-4DB1-8428-389E58B89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5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891BDF4-B65D-4160-8EA6-D676121F6ECC}"/>
              </a:ext>
            </a:extLst>
          </p:cNvPr>
          <p:cNvSpPr txBox="1"/>
          <p:nvPr/>
        </p:nvSpPr>
        <p:spPr>
          <a:xfrm>
            <a:off x="54665" y="109330"/>
            <a:ext cx="9034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Negligible cycling of terrestrial carbon in many lakes of the arid circumpolar landscape </a:t>
            </a: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(Bogard et al. Nature Geoscience. https://doi.org/10.1038/s41561-019-0299-5)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21779-E191-484D-B1AB-B76D9416A661}"/>
              </a:ext>
            </a:extLst>
          </p:cNvPr>
          <p:cNvSpPr txBox="1"/>
          <p:nvPr/>
        </p:nvSpPr>
        <p:spPr>
          <a:xfrm>
            <a:off x="11596" y="3793217"/>
            <a:ext cx="46635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Approach: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/>
              <a:t>Surveyed lake metabolism to assess C cycling in YFB lakes. Surveys supported by remote sensing, geochemical techniques (stable, radio-isotopic and biomarker analyses), sensor deployments.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9F9FFD-81B0-43CB-8B21-984366829139}"/>
              </a:ext>
            </a:extLst>
          </p:cNvPr>
          <p:cNvSpPr txBox="1"/>
          <p:nvPr/>
        </p:nvSpPr>
        <p:spPr>
          <a:xfrm>
            <a:off x="11597" y="5226201"/>
            <a:ext cx="9132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Outcomes: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1)</a:t>
            </a:r>
            <a:r>
              <a:rPr lang="en-US" dirty="0"/>
              <a:t>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Underrepresentation</a:t>
            </a:r>
            <a:r>
              <a:rPr lang="en-US" dirty="0"/>
              <a:t> - The YFB study lakes typify &gt;26% of all lake area in the permafrost region, but &lt;1% of existing samples. 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2)</a:t>
            </a:r>
            <a:r>
              <a:rPr lang="en-US" dirty="0"/>
              <a:t>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Important sites of C production</a:t>
            </a:r>
            <a:r>
              <a:rPr lang="en-US" dirty="0"/>
              <a:t> - Lakes in arid, low-relief YFB commonly have C cycles dominated by production and recycling of internal C.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3)</a:t>
            </a:r>
            <a:r>
              <a:rPr lang="en-US" dirty="0"/>
              <a:t>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Little terrestrial C mineralization</a:t>
            </a:r>
            <a:r>
              <a:rPr lang="en-US" dirty="0"/>
              <a:t> – Presently, weak hydrologic connection to landscape may render many high-latitude lakes relatively unimportant sites of terrestrial C processing.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51964F-FDBE-44CC-9459-3A8F8511DB59}"/>
              </a:ext>
            </a:extLst>
          </p:cNvPr>
          <p:cNvSpPr txBox="1"/>
          <p:nvPr/>
        </p:nvSpPr>
        <p:spPr>
          <a:xfrm>
            <a:off x="-23494" y="2633932"/>
            <a:ext cx="4663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Objective: </a:t>
            </a:r>
            <a:r>
              <a:rPr lang="en-US" dirty="0"/>
              <a:t>Evaluate sources, fate, and regional importance of C cycling in arid, flat circumpolar landscapes, using lakes of the Yukon Flats Basin (YFB, see figure) as model systems. 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6E3F314-F332-49FD-8F2F-A37AC1A78D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25" t="28581" r="48660" b="18502"/>
          <a:stretch/>
        </p:blipFill>
        <p:spPr>
          <a:xfrm>
            <a:off x="4690467" y="990705"/>
            <a:ext cx="4343173" cy="38230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7038609-C820-44A7-9B6A-69CC89352D9E}"/>
              </a:ext>
            </a:extLst>
          </p:cNvPr>
          <p:cNvSpPr txBox="1"/>
          <p:nvPr/>
        </p:nvSpPr>
        <p:spPr>
          <a:xfrm>
            <a:off x="-8170" y="952407"/>
            <a:ext cx="4663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Problem:</a:t>
            </a:r>
            <a:r>
              <a:rPr lang="en-US" dirty="0"/>
              <a:t> Climatic changes may increase export of terrestrial carbon (C) into aquatic networks.  The role that circumpolar lakes play in mineralizing this C is unclear for most of the northern circumpolar landscape (see figure depicting existing sampling extent). </a:t>
            </a:r>
          </a:p>
        </p:txBody>
      </p:sp>
    </p:spTree>
    <p:extLst>
      <p:ext uri="{BB962C8B-B14F-4D97-AF65-F5344CB8AC3E}">
        <p14:creationId xmlns:p14="http://schemas.microsoft.com/office/powerpoint/2010/main" val="10069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229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J. Bogard</dc:creator>
  <cp:lastModifiedBy>Walvoord, Michelle Ann</cp:lastModifiedBy>
  <cp:revision>25</cp:revision>
  <dcterms:created xsi:type="dcterms:W3CDTF">2019-01-29T00:04:55Z</dcterms:created>
  <dcterms:modified xsi:type="dcterms:W3CDTF">2019-02-12T16:11:18Z</dcterms:modified>
</cp:coreProperties>
</file>