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4"/>
    <p:restoredTop sz="86338"/>
  </p:normalViewPr>
  <p:slideViewPr>
    <p:cSldViewPr snapToGrid="0" snapToObjects="1">
      <p:cViewPr varScale="1">
        <p:scale>
          <a:sx n="106" d="100"/>
          <a:sy n="106" d="100"/>
        </p:scale>
        <p:origin x="992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3FF4E-CAC6-A844-9A93-2670ED985A8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2827A-E33B-264D-9063-1A1BCF0C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4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NOTES to help a person not involved with the research explain it to a lay audience.  </a:t>
            </a:r>
          </a:p>
          <a:p>
            <a:endParaRPr lang="en-US" sz="1800" dirty="0"/>
          </a:p>
          <a:p>
            <a:r>
              <a:rPr lang="en-US" sz="1800" dirty="0"/>
              <a:t>Full citation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2827A-E33B-264D-9063-1A1BCF0CA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5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6A21-16E2-434A-A553-AC60433AA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7F522-6CD5-364D-9A39-A65635EF6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1714A-7711-B947-B710-8E9894FE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EAA9D-E8E2-534A-A631-EF4CF80F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49A7A-0A7E-CA46-8D03-72247DE4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7F10-5835-D942-8E85-D7DD5706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A12CA-550E-BF40-9812-33C167F40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A1C37-7507-4A48-A3E3-F60667FA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EE684-7002-1143-AE75-5818E0C2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06DF2-9CED-8141-8565-8E578B3F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51930-7443-BD4C-98D6-90ED4D609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EB452-ECCD-1D4B-90CD-F7FE3EE4F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2D2B9-C2B5-CB46-984D-E26B9896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61673-5A24-DD42-8C6E-72386A87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01E5-CF71-EE4F-B842-1771ECEA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6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C9EE7-209D-0143-9756-38E48DFE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47D2-355A-3A41-8205-4672F28EC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AF23D-3967-934E-9DBB-D8DCF4CD9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6CD4C-CCE4-7A4B-A77D-4753407E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54FDE-385F-C447-B41F-367E7B61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D5AC-E763-0A43-B968-05357AA1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A932F-36F4-A847-8D7E-91DCC3125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3B02D-89D6-4548-A9F6-E8152269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39ACE-BCF4-E742-BAB3-A20EEAEE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EA4F9-1C8B-1C42-A697-F54838FE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A713E-B34D-C045-A1D4-B6BCFD4A2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7E6F0-7BAC-1E4B-B260-9C97C77C2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27DA4-4EA9-BA40-8BE6-DFD853F0E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0B97A-61C6-5547-A488-B3E77A78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12392-E816-BC4F-97C7-D458F69D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FF7C0-8231-0E4D-8590-B4B1BF24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8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5370C-F162-1A43-B71D-E039D8C97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A2D01-2D1A-7D48-8070-70C481E40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DBCCE-B5D9-964C-8100-141335238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60C4D-4AEF-D445-B139-96C864E1B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E657D-9429-0542-B526-15883A185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309760-6C12-254A-B989-DA69840E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6BD29E-29B2-CF4A-8A38-98017D08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9795F8-0798-9A4B-B737-0E4AC915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0EC4-6138-944C-B29E-B0FCD225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0E297-9A84-534C-9D88-363AF48D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B402D-61F4-E14F-A7A3-B62B2E31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0DE01-1284-AF43-87F8-13CBAC84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8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6CCA0-8FF3-6E47-9D40-F95C0A4B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50CBE-18F0-6841-8FC6-0DBAC6A7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A10A6-7B80-244B-BEFA-C8C9131E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1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7295-4AD0-6841-B407-102C54779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B7423-4D10-AE45-9993-648326DA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27DF8-38D2-7C48-AFE7-3A63E0851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1CBCA-1A83-3A4B-B9B6-C9C227C6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0ED26-FF07-C84A-B693-A14C5C0C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B12B7-7731-1D4C-80E3-6F8B76C9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6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92CC7-DE79-4844-9499-CB0A3ED7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DA0FBE-BDC3-294F-901B-F80991CE0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0EBC4-D285-4148-9CFD-3E9A9B3CD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5E254-FBDA-C54C-BD18-CFEB3130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FDB99-B8A4-E84A-BC05-BEDDAAFD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FC532-7F72-DC4D-B4BA-36127D73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BC9593-7C12-2942-B59F-695D1357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8C91F-9A49-1946-8303-235C46FE0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7A0D3-2CE7-2649-81D9-F0F0DAFD5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0466E-D38F-EA43-B568-FF533086915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68B75-F8EF-9341-AF9F-00F19FF5F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9B951-1B97-F94E-9027-D4577FBCB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1E85A-10EC-2D40-B464-FBECB394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9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9456717-DDE8-C14F-ABA7-ACAE7A6FD363}"/>
              </a:ext>
            </a:extLst>
          </p:cNvPr>
          <p:cNvSpPr txBox="1"/>
          <p:nvPr/>
        </p:nvSpPr>
        <p:spPr>
          <a:xfrm>
            <a:off x="-211873" y="-22302"/>
            <a:ext cx="12403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Title Using This Type of Font</a:t>
            </a:r>
          </a:p>
          <a:p>
            <a:pPr algn="ctr"/>
            <a:r>
              <a:rPr lang="en-US" dirty="0"/>
              <a:t>Authors (first few with </a:t>
            </a:r>
            <a:r>
              <a:rPr lang="en-US" i="1" dirty="0"/>
              <a:t>et al. </a:t>
            </a:r>
            <a:r>
              <a:rPr lang="en-US" dirty="0"/>
              <a:t>if many</a:t>
            </a:r>
            <a:r>
              <a:rPr lang="en-US" i="1" dirty="0"/>
              <a:t>)</a:t>
            </a:r>
            <a:r>
              <a:rPr lang="en-US" dirty="0"/>
              <a:t> </a:t>
            </a:r>
            <a:r>
              <a:rPr lang="en-US" i="1" dirty="0"/>
              <a:t>Journal </a:t>
            </a:r>
            <a:r>
              <a:rPr lang="en-US" b="1" dirty="0"/>
              <a:t>vol, issue</a:t>
            </a:r>
            <a:r>
              <a:rPr lang="en-US" dirty="0"/>
              <a:t> (YEAR). </a:t>
            </a:r>
            <a:r>
              <a:rPr lang="en-US" dirty="0" err="1"/>
              <a:t>doi</a:t>
            </a:r>
            <a:r>
              <a:rPr lang="en-US" dirty="0"/>
              <a:t>.….</a:t>
            </a:r>
            <a:endParaRPr lang="en-US" sz="400" dirty="0"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6E3CE2-0070-F145-85A1-7FED3FD5E053}"/>
              </a:ext>
            </a:extLst>
          </p:cNvPr>
          <p:cNvSpPr txBox="1"/>
          <p:nvPr/>
        </p:nvSpPr>
        <p:spPr>
          <a:xfrm>
            <a:off x="33453" y="4685877"/>
            <a:ext cx="12032166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00"/>
              </a:spcAft>
            </a:pPr>
            <a:r>
              <a:rPr lang="en-US" dirty="0"/>
              <a:t>Brief summary of the problem, objectives, hypothesis;  Study area extent.</a:t>
            </a:r>
          </a:p>
          <a:p>
            <a:pPr>
              <a:spcAft>
                <a:spcPts val="1600"/>
              </a:spcAft>
            </a:pPr>
            <a:r>
              <a:rPr lang="en-US" dirty="0"/>
              <a:t>How it was done (fieldwork / #sites;  remote sensing (type, extent);  modeling (name, type);  All of those combined if / as appropriate).</a:t>
            </a:r>
          </a:p>
          <a:p>
            <a:pPr>
              <a:spcAft>
                <a:spcPts val="1000"/>
              </a:spcAft>
            </a:pPr>
            <a:r>
              <a:rPr lang="en-US" dirty="0"/>
              <a:t>Brief summary of findings, what was learned and why it matters.</a:t>
            </a:r>
          </a:p>
        </p:txBody>
      </p:sp>
      <p:pic>
        <p:nvPicPr>
          <p:cNvPr id="6" name="Picture 5" descr="Icebergs">
            <a:extLst>
              <a:ext uri="{FF2B5EF4-FFF2-40B4-BE49-F238E27FC236}">
                <a16:creationId xmlns:a16="http://schemas.microsoft.com/office/drawing/2014/main" id="{89265FB6-72D0-9148-A624-0C21D1913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1776" y="1028660"/>
            <a:ext cx="5728447" cy="3317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BD0E16-3ED1-AD42-B03A-9D496EEA3254}"/>
              </a:ext>
            </a:extLst>
          </p:cNvPr>
          <p:cNvSpPr txBox="1"/>
          <p:nvPr/>
        </p:nvSpPr>
        <p:spPr>
          <a:xfrm>
            <a:off x="372979" y="2172123"/>
            <a:ext cx="24643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 compelling image, map or graphic(s)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with a brief, easy to understand caption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961441-FC1F-334B-A1C4-6D4A4B90FC4D}"/>
              </a:ext>
            </a:extLst>
          </p:cNvPr>
          <p:cNvSpPr txBox="1"/>
          <p:nvPr/>
        </p:nvSpPr>
        <p:spPr>
          <a:xfrm>
            <a:off x="9148481" y="2087171"/>
            <a:ext cx="23801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Another image or graphic if it fits and is still clear, uncluttered and simple in its messaging</a:t>
            </a:r>
          </a:p>
        </p:txBody>
      </p:sp>
    </p:spTree>
    <p:extLst>
      <p:ext uri="{BB962C8B-B14F-4D97-AF65-F5344CB8AC3E}">
        <p14:creationId xmlns:p14="http://schemas.microsoft.com/office/powerpoint/2010/main" val="255526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141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Rogers</dc:creator>
  <cp:lastModifiedBy>Scott Goetz</cp:lastModifiedBy>
  <cp:revision>11</cp:revision>
  <dcterms:created xsi:type="dcterms:W3CDTF">2022-01-25T19:49:05Z</dcterms:created>
  <dcterms:modified xsi:type="dcterms:W3CDTF">2022-11-01T16:51:30Z</dcterms:modified>
</cp:coreProperties>
</file>